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3" r:id="rId6"/>
    <p:sldId id="260" r:id="rId7"/>
    <p:sldId id="261" r:id="rId8"/>
    <p:sldId id="264" r:id="rId9"/>
    <p:sldId id="265" r:id="rId10"/>
    <p:sldId id="266" r:id="rId11"/>
    <p:sldId id="267" r:id="rId12"/>
    <p:sldId id="268" r:id="rId13"/>
    <p:sldId id="269" r:id="rId14"/>
    <p:sldId id="270" r:id="rId15"/>
    <p:sldId id="262" r:id="rId16"/>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0" d="100"/>
          <a:sy n="120" d="100"/>
        </p:scale>
        <p:origin x="134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tr-TR"/>
              <a:t>Asıl başlık stili için tıklatın</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endParaRPr lang="en-US" dirty="0"/>
          </a:p>
        </p:txBody>
      </p:sp>
      <p:sp>
        <p:nvSpPr>
          <p:cNvPr id="4" name="Date Placeholder 3"/>
          <p:cNvSpPr>
            <a:spLocks noGrp="1"/>
          </p:cNvSpPr>
          <p:nvPr>
            <p:ph type="dt" sz="half" idx="10"/>
          </p:nvPr>
        </p:nvSpPr>
        <p:spPr/>
        <p:txBody>
          <a:bodyPr/>
          <a:lstStyle/>
          <a:p>
            <a:fld id="{AB31DB43-B09C-435A-9C4D-902A7C397427}" type="datetimeFigureOut">
              <a:rPr lang="tr-TR" smtClean="0"/>
              <a:t>2.12.2020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98849DB-C652-4F59-9AFF-5EE67D87206B}" type="slidenum">
              <a:rPr lang="tr-TR" smtClean="0"/>
              <a:t>‹#›</a:t>
            </a:fld>
            <a:endParaRPr lang="tr-TR"/>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AB31DB43-B09C-435A-9C4D-902A7C397427}" type="datetimeFigureOut">
              <a:rPr lang="tr-TR" smtClean="0"/>
              <a:t>2.12.2020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98849DB-C652-4F59-9AFF-5EE67D87206B}"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tr-TR"/>
              <a:t>Asıl başlık stili için tıklatın</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AB31DB43-B09C-435A-9C4D-902A7C397427}" type="datetimeFigureOut">
              <a:rPr lang="tr-TR" smtClean="0"/>
              <a:t>2.12.2020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98849DB-C652-4F59-9AFF-5EE67D87206B}"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a:p>
        </p:txBody>
      </p:sp>
      <p:sp>
        <p:nvSpPr>
          <p:cNvPr id="3" name="Content Placeholder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AB31DB43-B09C-435A-9C4D-902A7C397427}" type="datetimeFigureOut">
              <a:rPr lang="tr-TR" smtClean="0"/>
              <a:t>2.12.2020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98849DB-C652-4F59-9AFF-5EE67D87206B}"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tr-TR"/>
              <a:t>Asıl başlık stili için tıklatın</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AB31DB43-B09C-435A-9C4D-902A7C397427}" type="datetimeFigureOut">
              <a:rPr lang="tr-TR" smtClean="0"/>
              <a:t>2.12.2020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98849DB-C652-4F59-9AFF-5EE67D87206B}" type="slidenum">
              <a:rPr lang="tr-TR" smtClean="0"/>
              <a:t>‹#›</a:t>
            </a:fld>
            <a:endParaRPr lang="tr-TR"/>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Date Placeholder 4"/>
          <p:cNvSpPr>
            <a:spLocks noGrp="1"/>
          </p:cNvSpPr>
          <p:nvPr>
            <p:ph type="dt" sz="half" idx="10"/>
          </p:nvPr>
        </p:nvSpPr>
        <p:spPr/>
        <p:txBody>
          <a:bodyPr/>
          <a:lstStyle/>
          <a:p>
            <a:fld id="{AB31DB43-B09C-435A-9C4D-902A7C397427}" type="datetimeFigureOut">
              <a:rPr lang="tr-TR" smtClean="0"/>
              <a:t>2.12.2020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98849DB-C652-4F59-9AFF-5EE67D87206B}"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 için tıklatın</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Date Placeholder 6"/>
          <p:cNvSpPr>
            <a:spLocks noGrp="1"/>
          </p:cNvSpPr>
          <p:nvPr>
            <p:ph type="dt" sz="half" idx="10"/>
          </p:nvPr>
        </p:nvSpPr>
        <p:spPr/>
        <p:txBody>
          <a:bodyPr/>
          <a:lstStyle/>
          <a:p>
            <a:fld id="{AB31DB43-B09C-435A-9C4D-902A7C397427}" type="datetimeFigureOut">
              <a:rPr lang="tr-TR" smtClean="0"/>
              <a:t>2.12.2020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98849DB-C652-4F59-9AFF-5EE67D87206B}" type="slidenum">
              <a:rPr lang="tr-TR" smtClean="0"/>
              <a:t>‹#›</a:t>
            </a:fld>
            <a:endParaRPr lang="tr-TR"/>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AB31DB43-B09C-435A-9C4D-902A7C397427}" type="datetimeFigureOut">
              <a:rPr lang="tr-TR" smtClean="0"/>
              <a:t>2.12.2020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98849DB-C652-4F59-9AFF-5EE67D87206B}"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31DB43-B09C-435A-9C4D-902A7C397427}" type="datetimeFigureOut">
              <a:rPr lang="tr-TR" smtClean="0"/>
              <a:t>2.12.2020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598849DB-C652-4F59-9AFF-5EE67D87206B}"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tr-TR"/>
              <a:t>Asıl başlık stili için tıklatın</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AB31DB43-B09C-435A-9C4D-902A7C397427}" type="datetimeFigureOut">
              <a:rPr lang="tr-TR" smtClean="0"/>
              <a:t>2.12.2020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98849DB-C652-4F59-9AFF-5EE67D87206B}" type="slidenum">
              <a:rPr lang="tr-TR" smtClean="0"/>
              <a:t>‹#›</a:t>
            </a:fld>
            <a:endParaRPr lang="tr-TR"/>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tr-TR"/>
              <a:t>Asıl başlık stili için tıklatın</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AB31DB43-B09C-435A-9C4D-902A7C397427}" type="datetimeFigureOut">
              <a:rPr lang="tr-TR" smtClean="0"/>
              <a:t>2.12.2020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98849DB-C652-4F59-9AFF-5EE67D87206B}"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tr-TR"/>
              <a:t>Asıl başlık stili için tıklatın</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AB31DB43-B09C-435A-9C4D-902A7C397427}" type="datetimeFigureOut">
              <a:rPr lang="tr-TR" smtClean="0"/>
              <a:t>2.12.2020</a:t>
            </a:fld>
            <a:endParaRPr lang="tr-TR"/>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tr-TR"/>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598849DB-C652-4F59-9AFF-5EE67D87206B}" type="slidenum">
              <a:rPr lang="tr-TR" smtClean="0"/>
              <a:t>‹#›</a:t>
            </a:fld>
            <a:endParaRPr lang="tr-TR"/>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channel/UC_fFL5jgoCOrwAVoM_fBYwA" TargetMode="External"/><Relationship Id="rId2" Type="http://schemas.openxmlformats.org/officeDocument/2006/relationships/hyperlink" Target="https://www.youtube.com/channel/UC4SVo0Ue36XCfOyb5Lh1viQ"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lstStyle/>
          <a:p>
            <a:r>
              <a:rPr lang="tr-TR" dirty="0"/>
              <a:t>TİC-TAC-TOE GAME</a:t>
            </a:r>
          </a:p>
        </p:txBody>
      </p:sp>
      <p:sp>
        <p:nvSpPr>
          <p:cNvPr id="3" name="Alt Başlık 2"/>
          <p:cNvSpPr>
            <a:spLocks noGrp="1"/>
          </p:cNvSpPr>
          <p:nvPr>
            <p:ph type="subTitle" idx="1"/>
          </p:nvPr>
        </p:nvSpPr>
        <p:spPr/>
        <p:txBody>
          <a:bodyPr>
            <a:normAutofit lnSpcReduction="10000"/>
          </a:bodyPr>
          <a:lstStyle/>
          <a:p>
            <a:r>
              <a:rPr lang="tr-TR" dirty="0"/>
              <a:t>Berkin </a:t>
            </a:r>
            <a:r>
              <a:rPr lang="tr-TR" dirty="0" err="1"/>
              <a:t>Ergürbüz</a:t>
            </a:r>
            <a:r>
              <a:rPr lang="tr-TR" dirty="0"/>
              <a:t> 172803013	</a:t>
            </a:r>
          </a:p>
          <a:p>
            <a:r>
              <a:rPr lang="tr-TR" dirty="0"/>
              <a:t>Ömer Furkan Bilge 182803052</a:t>
            </a:r>
          </a:p>
        </p:txBody>
      </p:sp>
      <p:pic>
        <p:nvPicPr>
          <p:cNvPr id="4" name="Resi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44208" y="4581669"/>
            <a:ext cx="1696180" cy="1508186"/>
          </a:xfrm>
          <a:prstGeom prst="rect">
            <a:avLst/>
          </a:prstGeom>
        </p:spPr>
      </p:pic>
    </p:spTree>
    <p:extLst>
      <p:ext uri="{BB962C8B-B14F-4D97-AF65-F5344CB8AC3E}">
        <p14:creationId xmlns:p14="http://schemas.microsoft.com/office/powerpoint/2010/main" val="718435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AD03D5-44FA-4DF7-A663-48DD575A1F47}"/>
              </a:ext>
            </a:extLst>
          </p:cNvPr>
          <p:cNvSpPr>
            <a:spLocks noGrp="1"/>
          </p:cNvSpPr>
          <p:nvPr>
            <p:ph type="title"/>
          </p:nvPr>
        </p:nvSpPr>
        <p:spPr/>
        <p:txBody>
          <a:bodyPr/>
          <a:lstStyle/>
          <a:p>
            <a:r>
              <a:rPr lang="tr-TR" dirty="0"/>
              <a:t>Ekran Çıktılar(devam...)</a:t>
            </a:r>
          </a:p>
        </p:txBody>
      </p:sp>
      <p:pic>
        <p:nvPicPr>
          <p:cNvPr id="5" name="İçerik Yer Tutucusu 4" descr="metin içeren bir resim&#10;&#10;Açıklama otomatik olarak oluşturuldu">
            <a:extLst>
              <a:ext uri="{FF2B5EF4-FFF2-40B4-BE49-F238E27FC236}">
                <a16:creationId xmlns:a16="http://schemas.microsoft.com/office/drawing/2014/main" id="{55846C08-58FC-4852-B081-510D80EA32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5877" y="685800"/>
            <a:ext cx="2796045" cy="3886200"/>
          </a:xfrm>
        </p:spPr>
      </p:pic>
    </p:spTree>
    <p:extLst>
      <p:ext uri="{BB962C8B-B14F-4D97-AF65-F5344CB8AC3E}">
        <p14:creationId xmlns:p14="http://schemas.microsoft.com/office/powerpoint/2010/main" val="2755494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8B828C-70B7-451E-B1CF-6E657622A046}"/>
              </a:ext>
            </a:extLst>
          </p:cNvPr>
          <p:cNvSpPr>
            <a:spLocks noGrp="1"/>
          </p:cNvSpPr>
          <p:nvPr>
            <p:ph type="title"/>
          </p:nvPr>
        </p:nvSpPr>
        <p:spPr/>
        <p:txBody>
          <a:bodyPr/>
          <a:lstStyle/>
          <a:p>
            <a:r>
              <a:rPr lang="tr-TR" dirty="0"/>
              <a:t>Ekran Çıktılar(devam...)</a:t>
            </a:r>
          </a:p>
        </p:txBody>
      </p:sp>
      <p:pic>
        <p:nvPicPr>
          <p:cNvPr id="5" name="İçerik Yer Tutucusu 4" descr="metin, ekran, tablo, oturma içeren bir resim&#10;&#10;Açıklama otomatik olarak oluşturuldu">
            <a:extLst>
              <a:ext uri="{FF2B5EF4-FFF2-40B4-BE49-F238E27FC236}">
                <a16:creationId xmlns:a16="http://schemas.microsoft.com/office/drawing/2014/main" id="{E4116F87-20A1-49C8-99A5-B124E0733F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0078" y="685800"/>
            <a:ext cx="2967643" cy="3886200"/>
          </a:xfrm>
        </p:spPr>
      </p:pic>
    </p:spTree>
    <p:extLst>
      <p:ext uri="{BB962C8B-B14F-4D97-AF65-F5344CB8AC3E}">
        <p14:creationId xmlns:p14="http://schemas.microsoft.com/office/powerpoint/2010/main" val="3577701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DB93741-7F50-4B57-A05D-98C7454464C0}"/>
              </a:ext>
            </a:extLst>
          </p:cNvPr>
          <p:cNvSpPr>
            <a:spLocks noGrp="1"/>
          </p:cNvSpPr>
          <p:nvPr>
            <p:ph type="title"/>
          </p:nvPr>
        </p:nvSpPr>
        <p:spPr/>
        <p:txBody>
          <a:bodyPr/>
          <a:lstStyle/>
          <a:p>
            <a:r>
              <a:rPr lang="tr-TR" dirty="0"/>
              <a:t>Ekran Çıktılar(devam...)</a:t>
            </a:r>
          </a:p>
        </p:txBody>
      </p:sp>
      <p:pic>
        <p:nvPicPr>
          <p:cNvPr id="5" name="İçerik Yer Tutucusu 4" descr="metin içeren bir resim&#10;&#10;Açıklama otomatik olarak oluşturuldu">
            <a:extLst>
              <a:ext uri="{FF2B5EF4-FFF2-40B4-BE49-F238E27FC236}">
                <a16:creationId xmlns:a16="http://schemas.microsoft.com/office/drawing/2014/main" id="{3780F341-8B0D-4D9A-B667-2F35278E44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0747" y="685800"/>
            <a:ext cx="4046305" cy="3886200"/>
          </a:xfrm>
        </p:spPr>
      </p:pic>
    </p:spTree>
    <p:extLst>
      <p:ext uri="{BB962C8B-B14F-4D97-AF65-F5344CB8AC3E}">
        <p14:creationId xmlns:p14="http://schemas.microsoft.com/office/powerpoint/2010/main" val="4083098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DE9E493-CB79-4846-9AE0-61915C3728A2}"/>
              </a:ext>
            </a:extLst>
          </p:cNvPr>
          <p:cNvSpPr>
            <a:spLocks noGrp="1"/>
          </p:cNvSpPr>
          <p:nvPr>
            <p:ph type="title"/>
          </p:nvPr>
        </p:nvSpPr>
        <p:spPr/>
        <p:txBody>
          <a:bodyPr/>
          <a:lstStyle/>
          <a:p>
            <a:r>
              <a:rPr lang="tr-TR" dirty="0"/>
              <a:t>Ekran Çıktılar(devam...)</a:t>
            </a:r>
          </a:p>
        </p:txBody>
      </p:sp>
      <p:pic>
        <p:nvPicPr>
          <p:cNvPr id="7" name="İçerik Yer Tutucusu 6" descr="tablo içeren bir resim&#10;&#10;Açıklama otomatik olarak oluşturuldu">
            <a:extLst>
              <a:ext uri="{FF2B5EF4-FFF2-40B4-BE49-F238E27FC236}">
                <a16:creationId xmlns:a16="http://schemas.microsoft.com/office/drawing/2014/main" id="{41D92AF8-8246-4C16-8514-1BFC45B6CC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3885" y="685800"/>
            <a:ext cx="3860030" cy="3886200"/>
          </a:xfrm>
        </p:spPr>
      </p:pic>
    </p:spTree>
    <p:extLst>
      <p:ext uri="{BB962C8B-B14F-4D97-AF65-F5344CB8AC3E}">
        <p14:creationId xmlns:p14="http://schemas.microsoft.com/office/powerpoint/2010/main" val="4011397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ECAD721-15F9-472E-9303-A4E7A55D7B1A}"/>
              </a:ext>
            </a:extLst>
          </p:cNvPr>
          <p:cNvSpPr>
            <a:spLocks noGrp="1"/>
          </p:cNvSpPr>
          <p:nvPr>
            <p:ph type="title"/>
          </p:nvPr>
        </p:nvSpPr>
        <p:spPr/>
        <p:txBody>
          <a:bodyPr/>
          <a:lstStyle/>
          <a:p>
            <a:r>
              <a:rPr lang="tr-TR" dirty="0"/>
              <a:t>Ekran Çıktılar(devam...)</a:t>
            </a:r>
          </a:p>
        </p:txBody>
      </p:sp>
      <p:pic>
        <p:nvPicPr>
          <p:cNvPr id="5" name="İçerik Yer Tutucusu 4">
            <a:extLst>
              <a:ext uri="{FF2B5EF4-FFF2-40B4-BE49-F238E27FC236}">
                <a16:creationId xmlns:a16="http://schemas.microsoft.com/office/drawing/2014/main" id="{012FD43D-DD01-44F6-9E07-75103E55D3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5142" y="685800"/>
            <a:ext cx="3877515" cy="3886200"/>
          </a:xfrm>
        </p:spPr>
      </p:pic>
    </p:spTree>
    <p:extLst>
      <p:ext uri="{BB962C8B-B14F-4D97-AF65-F5344CB8AC3E}">
        <p14:creationId xmlns:p14="http://schemas.microsoft.com/office/powerpoint/2010/main" val="3703771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Kaynakça</a:t>
            </a:r>
          </a:p>
        </p:txBody>
      </p:sp>
      <p:sp>
        <p:nvSpPr>
          <p:cNvPr id="3" name="İçerik Yer Tutucusu 2"/>
          <p:cNvSpPr>
            <a:spLocks noGrp="1"/>
          </p:cNvSpPr>
          <p:nvPr>
            <p:ph idx="1"/>
          </p:nvPr>
        </p:nvSpPr>
        <p:spPr/>
        <p:txBody>
          <a:bodyPr/>
          <a:lstStyle/>
          <a:p>
            <a:r>
              <a:rPr lang="tr-TR" dirty="0"/>
              <a:t>- </a:t>
            </a:r>
            <a:r>
              <a:rPr lang="tr-TR" dirty="0" err="1"/>
              <a:t>Bro</a:t>
            </a:r>
            <a:r>
              <a:rPr lang="tr-TR" dirty="0"/>
              <a:t> </a:t>
            </a:r>
            <a:r>
              <a:rPr lang="tr-TR" dirty="0" err="1"/>
              <a:t>Code</a:t>
            </a:r>
            <a:r>
              <a:rPr lang="tr-TR" dirty="0"/>
              <a:t> Youtube Kanalı </a:t>
            </a:r>
            <a:r>
              <a:rPr lang="tr-TR" dirty="0">
                <a:hlinkClick r:id="rId2"/>
              </a:rPr>
              <a:t>https://www.youtube.com/channel/UC4SVo0Ue36XCfOyb5Lh1viQ</a:t>
            </a:r>
            <a:endParaRPr lang="tr-TR" dirty="0"/>
          </a:p>
          <a:p>
            <a:r>
              <a:rPr lang="tr-TR" dirty="0"/>
              <a:t>- </a:t>
            </a:r>
            <a:r>
              <a:rPr lang="tr-TR" dirty="0" err="1"/>
              <a:t>Alex</a:t>
            </a:r>
            <a:r>
              <a:rPr lang="tr-TR" dirty="0"/>
              <a:t> Lee Youtube Kanalı </a:t>
            </a:r>
            <a:r>
              <a:rPr lang="tr-TR" dirty="0">
                <a:hlinkClick r:id="rId3"/>
              </a:rPr>
              <a:t>https://www.youtube.com/channel/UC_fFL5jgoCOrwAVoM_fBYwA</a:t>
            </a:r>
            <a:endParaRPr lang="tr-TR" dirty="0"/>
          </a:p>
          <a:p>
            <a:endParaRPr lang="tr-TR" dirty="0"/>
          </a:p>
        </p:txBody>
      </p:sp>
    </p:spTree>
    <p:extLst>
      <p:ext uri="{BB962C8B-B14F-4D97-AF65-F5344CB8AC3E}">
        <p14:creationId xmlns:p14="http://schemas.microsoft.com/office/powerpoint/2010/main" val="3629993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İçindekiler</a:t>
            </a:r>
          </a:p>
        </p:txBody>
      </p:sp>
      <p:sp>
        <p:nvSpPr>
          <p:cNvPr id="3" name="İçerik Yer Tutucusu 2"/>
          <p:cNvSpPr>
            <a:spLocks noGrp="1"/>
          </p:cNvSpPr>
          <p:nvPr>
            <p:ph idx="1"/>
          </p:nvPr>
        </p:nvSpPr>
        <p:spPr/>
        <p:txBody>
          <a:bodyPr/>
          <a:lstStyle/>
          <a:p>
            <a:r>
              <a:rPr lang="tr-TR" dirty="0"/>
              <a:t>1.Tic-Tac-Toe Oyunu Hakkında</a:t>
            </a:r>
          </a:p>
          <a:p>
            <a:r>
              <a:rPr lang="tr-TR" dirty="0"/>
              <a:t>2.Kullanılan Platform</a:t>
            </a:r>
          </a:p>
          <a:p>
            <a:r>
              <a:rPr lang="tr-TR" dirty="0"/>
              <a:t>3.Geliştirilen Sistem</a:t>
            </a:r>
          </a:p>
          <a:p>
            <a:r>
              <a:rPr lang="tr-TR" dirty="0"/>
              <a:t>4.Ekran Çıktıları</a:t>
            </a:r>
          </a:p>
          <a:p>
            <a:r>
              <a:rPr lang="tr-TR" dirty="0"/>
              <a:t>5.Kaynakça</a:t>
            </a:r>
          </a:p>
        </p:txBody>
      </p:sp>
    </p:spTree>
    <p:extLst>
      <p:ext uri="{BB962C8B-B14F-4D97-AF65-F5344CB8AC3E}">
        <p14:creationId xmlns:p14="http://schemas.microsoft.com/office/powerpoint/2010/main" val="3800610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err="1"/>
              <a:t>Tic-Tac-Toe</a:t>
            </a:r>
            <a:r>
              <a:rPr lang="tr-TR" dirty="0"/>
              <a:t> Oyunu Hakkında</a:t>
            </a:r>
          </a:p>
        </p:txBody>
      </p:sp>
      <p:sp>
        <p:nvSpPr>
          <p:cNvPr id="3" name="İçerik Yer Tutucusu 2"/>
          <p:cNvSpPr>
            <a:spLocks noGrp="1"/>
          </p:cNvSpPr>
          <p:nvPr>
            <p:ph idx="1"/>
          </p:nvPr>
        </p:nvSpPr>
        <p:spPr/>
        <p:txBody>
          <a:bodyPr/>
          <a:lstStyle/>
          <a:p>
            <a:r>
              <a:rPr lang="tr-TR" dirty="0"/>
              <a:t>Bu oyunda, iki oyuncu da  yatay, dikey ya da çapraz şekilde üç sembolü arka arkaya getirmeye çalışır. Kolay anlaşılır kurallarıyla çocuklar için iyi bir strateji oyunu olan bu oyun, onlara kendi taktiklerini rakiplerininkine göre ayarlamayı öğretir.</a:t>
            </a:r>
          </a:p>
        </p:txBody>
      </p:sp>
    </p:spTree>
    <p:extLst>
      <p:ext uri="{BB962C8B-B14F-4D97-AF65-F5344CB8AC3E}">
        <p14:creationId xmlns:p14="http://schemas.microsoft.com/office/powerpoint/2010/main" val="3151516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Kullanılan Platform</a:t>
            </a:r>
          </a:p>
        </p:txBody>
      </p:sp>
      <p:sp>
        <p:nvSpPr>
          <p:cNvPr id="3" name="İçerik Yer Tutucusu 2"/>
          <p:cNvSpPr>
            <a:spLocks noGrp="1"/>
          </p:cNvSpPr>
          <p:nvPr>
            <p:ph idx="1"/>
          </p:nvPr>
        </p:nvSpPr>
        <p:spPr/>
        <p:txBody>
          <a:bodyPr/>
          <a:lstStyle/>
          <a:p>
            <a:r>
              <a:rPr lang="tr-TR" dirty="0"/>
              <a:t>- </a:t>
            </a:r>
            <a:r>
              <a:rPr lang="tr-TR" dirty="0" err="1"/>
              <a:t>Eclipse</a:t>
            </a:r>
            <a:endParaRPr lang="tr-TR" dirty="0"/>
          </a:p>
        </p:txBody>
      </p:sp>
    </p:spTree>
    <p:extLst>
      <p:ext uri="{BB962C8B-B14F-4D97-AF65-F5344CB8AC3E}">
        <p14:creationId xmlns:p14="http://schemas.microsoft.com/office/powerpoint/2010/main" val="417350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Geliştirilen Sistem</a:t>
            </a:r>
          </a:p>
        </p:txBody>
      </p:sp>
      <p:sp>
        <p:nvSpPr>
          <p:cNvPr id="3" name="İçerik Yer Tutucusu 2"/>
          <p:cNvSpPr>
            <a:spLocks noGrp="1"/>
          </p:cNvSpPr>
          <p:nvPr>
            <p:ph idx="1"/>
          </p:nvPr>
        </p:nvSpPr>
        <p:spPr/>
        <p:txBody>
          <a:bodyPr/>
          <a:lstStyle/>
          <a:p>
            <a:r>
              <a:rPr lang="tr-TR" dirty="0"/>
              <a:t>Geliştirilen oyunun amacı yatay, dikey ve ya çapraz şekilde aynı sembolü yan yana getirip oyunu kazanmaktır.</a:t>
            </a:r>
          </a:p>
          <a:p>
            <a:r>
              <a:rPr lang="tr-TR" dirty="0"/>
              <a:t>Uygulamada ilk hamleyi </a:t>
            </a:r>
            <a:r>
              <a:rPr lang="tr-TR" dirty="0" err="1"/>
              <a:t>random</a:t>
            </a:r>
            <a:r>
              <a:rPr lang="tr-TR" dirty="0"/>
              <a:t> O sembolü ve ya X sembolü yapıyor , ardından sıra diğer </a:t>
            </a:r>
            <a:r>
              <a:rPr lang="tr-TR" dirty="0" err="1"/>
              <a:t>random</a:t>
            </a:r>
            <a:r>
              <a:rPr lang="tr-TR" dirty="0"/>
              <a:t> </a:t>
            </a:r>
            <a:r>
              <a:rPr lang="tr-TR"/>
              <a:t>gelmeyen  sembole </a:t>
            </a:r>
            <a:r>
              <a:rPr lang="tr-TR" dirty="0"/>
              <a:t>geçer. </a:t>
            </a:r>
          </a:p>
        </p:txBody>
      </p:sp>
    </p:spTree>
    <p:extLst>
      <p:ext uri="{BB962C8B-B14F-4D97-AF65-F5344CB8AC3E}">
        <p14:creationId xmlns:p14="http://schemas.microsoft.com/office/powerpoint/2010/main" val="2737857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Ekran Çıktıları</a:t>
            </a:r>
          </a:p>
        </p:txBody>
      </p:sp>
      <p:pic>
        <p:nvPicPr>
          <p:cNvPr id="5" name="İçerik Yer Tutucusu 4" descr="metin içeren bir resim&#10;&#10;Açıklama otomatik olarak oluşturuldu">
            <a:extLst>
              <a:ext uri="{FF2B5EF4-FFF2-40B4-BE49-F238E27FC236}">
                <a16:creationId xmlns:a16="http://schemas.microsoft.com/office/drawing/2014/main" id="{3DF494C8-4264-4B75-8941-E9C0751B7E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5418" y="685800"/>
            <a:ext cx="6356963" cy="3886200"/>
          </a:xfrm>
        </p:spPr>
      </p:pic>
    </p:spTree>
    <p:extLst>
      <p:ext uri="{BB962C8B-B14F-4D97-AF65-F5344CB8AC3E}">
        <p14:creationId xmlns:p14="http://schemas.microsoft.com/office/powerpoint/2010/main" val="1907155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Ekran Çıktılar(devam..)</a:t>
            </a:r>
          </a:p>
        </p:txBody>
      </p:sp>
      <p:pic>
        <p:nvPicPr>
          <p:cNvPr id="5" name="İçerik Yer Tutucusu 4" descr="metin içeren bir resim&#10;&#10;Açıklama otomatik olarak oluşturuldu">
            <a:extLst>
              <a:ext uri="{FF2B5EF4-FFF2-40B4-BE49-F238E27FC236}">
                <a16:creationId xmlns:a16="http://schemas.microsoft.com/office/drawing/2014/main" id="{8FCA5624-6E89-4669-A77A-5F2A1A0866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7950" y="685800"/>
            <a:ext cx="5451899" cy="3886200"/>
          </a:xfrm>
        </p:spPr>
      </p:pic>
    </p:spTree>
    <p:extLst>
      <p:ext uri="{BB962C8B-B14F-4D97-AF65-F5344CB8AC3E}">
        <p14:creationId xmlns:p14="http://schemas.microsoft.com/office/powerpoint/2010/main" val="3996356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1481837-97AA-4AAC-99D4-76D9882A1028}"/>
              </a:ext>
            </a:extLst>
          </p:cNvPr>
          <p:cNvSpPr>
            <a:spLocks noGrp="1"/>
          </p:cNvSpPr>
          <p:nvPr>
            <p:ph type="title"/>
          </p:nvPr>
        </p:nvSpPr>
        <p:spPr/>
        <p:txBody>
          <a:bodyPr/>
          <a:lstStyle/>
          <a:p>
            <a:r>
              <a:rPr lang="tr-TR" dirty="0"/>
              <a:t>Ekran Çıktılar(devam...)</a:t>
            </a:r>
          </a:p>
        </p:txBody>
      </p:sp>
      <p:pic>
        <p:nvPicPr>
          <p:cNvPr id="5" name="İçerik Yer Tutucusu 4" descr="metin içeren bir resim&#10;&#10;Açıklama otomatik olarak oluşturuldu">
            <a:extLst>
              <a:ext uri="{FF2B5EF4-FFF2-40B4-BE49-F238E27FC236}">
                <a16:creationId xmlns:a16="http://schemas.microsoft.com/office/drawing/2014/main" id="{D1A2F5B7-AB54-402A-B6DA-2D5FE359D8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5285" y="685800"/>
            <a:ext cx="4637229" cy="3886200"/>
          </a:xfrm>
        </p:spPr>
      </p:pic>
    </p:spTree>
    <p:extLst>
      <p:ext uri="{BB962C8B-B14F-4D97-AF65-F5344CB8AC3E}">
        <p14:creationId xmlns:p14="http://schemas.microsoft.com/office/powerpoint/2010/main" val="3644518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ADAA84-68EE-4B8A-8DCB-72D60B21B5A2}"/>
              </a:ext>
            </a:extLst>
          </p:cNvPr>
          <p:cNvSpPr>
            <a:spLocks noGrp="1"/>
          </p:cNvSpPr>
          <p:nvPr>
            <p:ph type="title"/>
          </p:nvPr>
        </p:nvSpPr>
        <p:spPr/>
        <p:txBody>
          <a:bodyPr/>
          <a:lstStyle/>
          <a:p>
            <a:r>
              <a:rPr lang="tr-TR" dirty="0"/>
              <a:t>Ekran Çıktılar(devam...)</a:t>
            </a:r>
          </a:p>
        </p:txBody>
      </p:sp>
      <p:pic>
        <p:nvPicPr>
          <p:cNvPr id="5" name="İçerik Yer Tutucusu 4" descr="ekran, oturma, tablo, dizüstü içeren bir resim&#10;&#10;Açıklama otomatik olarak oluşturuldu">
            <a:extLst>
              <a:ext uri="{FF2B5EF4-FFF2-40B4-BE49-F238E27FC236}">
                <a16:creationId xmlns:a16="http://schemas.microsoft.com/office/drawing/2014/main" id="{C4DA263B-61AE-4D9B-8882-5578582DC4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4533" y="685800"/>
            <a:ext cx="3478734" cy="3886200"/>
          </a:xfrm>
        </p:spPr>
      </p:pic>
    </p:spTree>
    <p:extLst>
      <p:ext uri="{BB962C8B-B14F-4D97-AF65-F5344CB8AC3E}">
        <p14:creationId xmlns:p14="http://schemas.microsoft.com/office/powerpoint/2010/main" val="16592489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194</TotalTime>
  <Words>198</Words>
  <Application>Microsoft Office PowerPoint</Application>
  <PresentationFormat>Ekran Gösterisi (4:3)</PresentationFormat>
  <Paragraphs>28</Paragraphs>
  <Slides>15</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15</vt:i4>
      </vt:variant>
    </vt:vector>
  </HeadingPairs>
  <TitlesOfParts>
    <vt:vector size="19" baseType="lpstr">
      <vt:lpstr>Arial</vt:lpstr>
      <vt:lpstr>Impact</vt:lpstr>
      <vt:lpstr>Times New Roman</vt:lpstr>
      <vt:lpstr>NewsPrint</vt:lpstr>
      <vt:lpstr>TİC-TAC-TOE GAME</vt:lpstr>
      <vt:lpstr>İçindekiler</vt:lpstr>
      <vt:lpstr>Tic-Tac-Toe Oyunu Hakkında</vt:lpstr>
      <vt:lpstr>Kullanılan Platform</vt:lpstr>
      <vt:lpstr>Geliştirilen Sistem</vt:lpstr>
      <vt:lpstr>Ekran Çıktıları</vt:lpstr>
      <vt:lpstr>Ekran Çıktılar(devam..)</vt:lpstr>
      <vt:lpstr>Ekran Çıktılar(devam...)</vt:lpstr>
      <vt:lpstr>Ekran Çıktılar(devam...)</vt:lpstr>
      <vt:lpstr>Ekran Çıktılar(devam...)</vt:lpstr>
      <vt:lpstr>Ekran Çıktılar(devam...)</vt:lpstr>
      <vt:lpstr>Ekran Çıktılar(devam...)</vt:lpstr>
      <vt:lpstr>Ekran Çıktılar(devam...)</vt:lpstr>
      <vt:lpstr>Ekran Çıktılar(devam...)</vt:lpstr>
      <vt:lpstr>Kaynakça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TİC TAC TOE GAME</dc:title>
  <dc:creator>Berkin</dc:creator>
  <cp:lastModifiedBy>ömer bilge</cp:lastModifiedBy>
  <cp:revision>8</cp:revision>
  <dcterms:created xsi:type="dcterms:W3CDTF">2020-11-30T18:01:31Z</dcterms:created>
  <dcterms:modified xsi:type="dcterms:W3CDTF">2020-12-02T17:03:32Z</dcterms:modified>
</cp:coreProperties>
</file>