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62" r:id="rId6"/>
    <p:sldId id="261" r:id="rId7"/>
    <p:sldId id="260" r:id="rId8"/>
    <p:sldId id="264" r:id="rId9"/>
    <p:sldId id="267" r:id="rId10"/>
    <p:sldId id="265"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57D21-8900-476A-837D-9B0E96F2EBED}" v="32" dt="2024-06-18T14:21:09.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00" autoAdjust="0"/>
    <p:restoredTop sz="91459" autoAdjust="0"/>
  </p:normalViewPr>
  <p:slideViewPr>
    <p:cSldViewPr snapToGrid="0">
      <p:cViewPr varScale="1">
        <p:scale>
          <a:sx n="57" d="100"/>
          <a:sy n="57" d="100"/>
        </p:scale>
        <p:origin x="6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tavio Canozzi Conceicao" userId="1891baad-fe81-43d9-b657-9c15795e07b4" providerId="ADAL" clId="{23357D21-8900-476A-837D-9B0E96F2EBED}"/>
    <pc:docChg chg="undo custSel addSld delSld modSld sldOrd">
      <pc:chgData name="Otavio Canozzi Conceicao" userId="1891baad-fe81-43d9-b657-9c15795e07b4" providerId="ADAL" clId="{23357D21-8900-476A-837D-9B0E96F2EBED}" dt="2024-06-20T17:10:52.710" v="9600" actId="33524"/>
      <pc:docMkLst>
        <pc:docMk/>
      </pc:docMkLst>
      <pc:sldChg chg="addSp delSp modSp new mod">
        <pc:chgData name="Otavio Canozzi Conceicao" userId="1891baad-fe81-43d9-b657-9c15795e07b4" providerId="ADAL" clId="{23357D21-8900-476A-837D-9B0E96F2EBED}" dt="2024-06-18T15:14:54.945" v="9595" actId="13926"/>
        <pc:sldMkLst>
          <pc:docMk/>
          <pc:sldMk cId="3320320141" sldId="256"/>
        </pc:sldMkLst>
        <pc:spChg chg="del mod">
          <ac:chgData name="Otavio Canozzi Conceicao" userId="1891baad-fe81-43d9-b657-9c15795e07b4" providerId="ADAL" clId="{23357D21-8900-476A-837D-9B0E96F2EBED}" dt="2024-06-13T20:20:35.174" v="2" actId="478"/>
          <ac:spMkLst>
            <pc:docMk/>
            <pc:sldMk cId="3320320141" sldId="256"/>
            <ac:spMk id="2" creationId="{4DA9A588-10DE-540F-E437-B32E1250033C}"/>
          </ac:spMkLst>
        </pc:spChg>
        <pc:spChg chg="add mod">
          <ac:chgData name="Otavio Canozzi Conceicao" userId="1891baad-fe81-43d9-b657-9c15795e07b4" providerId="ADAL" clId="{23357D21-8900-476A-837D-9B0E96F2EBED}" dt="2024-06-17T13:08:30.565" v="2477" actId="1076"/>
          <ac:spMkLst>
            <pc:docMk/>
            <pc:sldMk cId="3320320141" sldId="256"/>
            <ac:spMk id="2" creationId="{5D77548E-DAA4-8B63-9031-82A81404CCE1}"/>
          </ac:spMkLst>
        </pc:spChg>
        <pc:spChg chg="add mod">
          <ac:chgData name="Otavio Canozzi Conceicao" userId="1891baad-fe81-43d9-b657-9c15795e07b4" providerId="ADAL" clId="{23357D21-8900-476A-837D-9B0E96F2EBED}" dt="2024-06-17T13:08:41.184" v="2500" actId="20577"/>
          <ac:spMkLst>
            <pc:docMk/>
            <pc:sldMk cId="3320320141" sldId="256"/>
            <ac:spMk id="3" creationId="{DC204C18-3B34-F367-BF36-CE09A398C1D6}"/>
          </ac:spMkLst>
        </pc:spChg>
        <pc:spChg chg="del">
          <ac:chgData name="Otavio Canozzi Conceicao" userId="1891baad-fe81-43d9-b657-9c15795e07b4" providerId="ADAL" clId="{23357D21-8900-476A-837D-9B0E96F2EBED}" dt="2024-06-13T20:20:36.191" v="3" actId="478"/>
          <ac:spMkLst>
            <pc:docMk/>
            <pc:sldMk cId="3320320141" sldId="256"/>
            <ac:spMk id="3" creationId="{DE12DA2F-3F3B-F41B-2BE3-3E9715427618}"/>
          </ac:spMkLst>
        </pc:spChg>
        <pc:spChg chg="add mod">
          <ac:chgData name="Otavio Canozzi Conceicao" userId="1891baad-fe81-43d9-b657-9c15795e07b4" providerId="ADAL" clId="{23357D21-8900-476A-837D-9B0E96F2EBED}" dt="2024-06-18T14:18:40.414" v="8032" actId="14100"/>
          <ac:spMkLst>
            <pc:docMk/>
            <pc:sldMk cId="3320320141" sldId="256"/>
            <ac:spMk id="4" creationId="{C8B7CD7B-07F1-9303-0719-2F098080E185}"/>
          </ac:spMkLst>
        </pc:spChg>
        <pc:spChg chg="add mod">
          <ac:chgData name="Otavio Canozzi Conceicao" userId="1891baad-fe81-43d9-b657-9c15795e07b4" providerId="ADAL" clId="{23357D21-8900-476A-837D-9B0E96F2EBED}" dt="2024-06-13T20:21:01.122" v="11" actId="1076"/>
          <ac:spMkLst>
            <pc:docMk/>
            <pc:sldMk cId="3320320141" sldId="256"/>
            <ac:spMk id="5" creationId="{5ABC4A1E-61EB-061F-B0C1-7F2A21CEA138}"/>
          </ac:spMkLst>
        </pc:spChg>
        <pc:spChg chg="add mod">
          <ac:chgData name="Otavio Canozzi Conceicao" userId="1891baad-fe81-43d9-b657-9c15795e07b4" providerId="ADAL" clId="{23357D21-8900-476A-837D-9B0E96F2EBED}" dt="2024-06-13T20:21:02.126" v="12" actId="1076"/>
          <ac:spMkLst>
            <pc:docMk/>
            <pc:sldMk cId="3320320141" sldId="256"/>
            <ac:spMk id="6" creationId="{81D115B8-E4A0-4911-39DE-45F0031FF8DD}"/>
          </ac:spMkLst>
        </pc:spChg>
        <pc:spChg chg="add mod">
          <ac:chgData name="Otavio Canozzi Conceicao" userId="1891baad-fe81-43d9-b657-9c15795e07b4" providerId="ADAL" clId="{23357D21-8900-476A-837D-9B0E96F2EBED}" dt="2024-06-13T20:21:05.434" v="14" actId="1076"/>
          <ac:spMkLst>
            <pc:docMk/>
            <pc:sldMk cId="3320320141" sldId="256"/>
            <ac:spMk id="7" creationId="{8490945B-0AC6-4FEA-CB14-BBC35FBE43DE}"/>
          </ac:spMkLst>
        </pc:spChg>
        <pc:spChg chg="add mod">
          <ac:chgData name="Otavio Canozzi Conceicao" userId="1891baad-fe81-43d9-b657-9c15795e07b4" providerId="ADAL" clId="{23357D21-8900-476A-837D-9B0E96F2EBED}" dt="2024-06-13T20:21:08.658" v="16" actId="1076"/>
          <ac:spMkLst>
            <pc:docMk/>
            <pc:sldMk cId="3320320141" sldId="256"/>
            <ac:spMk id="8" creationId="{A203A330-EC7B-20A2-E9B3-470971C69C9F}"/>
          </ac:spMkLst>
        </pc:spChg>
        <pc:spChg chg="add mod">
          <ac:chgData name="Otavio Canozzi Conceicao" userId="1891baad-fe81-43d9-b657-9c15795e07b4" providerId="ADAL" clId="{23357D21-8900-476A-837D-9B0E96F2EBED}" dt="2024-06-18T14:18:37.494" v="8031" actId="20577"/>
          <ac:spMkLst>
            <pc:docMk/>
            <pc:sldMk cId="3320320141" sldId="256"/>
            <ac:spMk id="9" creationId="{588525EA-2630-6CC1-28DB-F14EB8EF529C}"/>
          </ac:spMkLst>
        </pc:spChg>
        <pc:spChg chg="add mod">
          <ac:chgData name="Otavio Canozzi Conceicao" userId="1891baad-fe81-43d9-b657-9c15795e07b4" providerId="ADAL" clId="{23357D21-8900-476A-837D-9B0E96F2EBED}" dt="2024-06-13T20:22:29.717" v="140" actId="1076"/>
          <ac:spMkLst>
            <pc:docMk/>
            <pc:sldMk cId="3320320141" sldId="256"/>
            <ac:spMk id="10" creationId="{FC1BD46D-0367-EAA7-1594-7D2DA59285CF}"/>
          </ac:spMkLst>
        </pc:spChg>
        <pc:spChg chg="add mod">
          <ac:chgData name="Otavio Canozzi Conceicao" userId="1891baad-fe81-43d9-b657-9c15795e07b4" providerId="ADAL" clId="{23357D21-8900-476A-837D-9B0E96F2EBED}" dt="2024-06-13T20:23:01.959" v="172" actId="20577"/>
          <ac:spMkLst>
            <pc:docMk/>
            <pc:sldMk cId="3320320141" sldId="256"/>
            <ac:spMk id="11" creationId="{22817252-4326-3B43-B1E5-F8A7F9139DA0}"/>
          </ac:spMkLst>
        </pc:spChg>
        <pc:spChg chg="add mod">
          <ac:chgData name="Otavio Canozzi Conceicao" userId="1891baad-fe81-43d9-b657-9c15795e07b4" providerId="ADAL" clId="{23357D21-8900-476A-837D-9B0E96F2EBED}" dt="2024-06-18T15:14:52.715" v="9594" actId="13926"/>
          <ac:spMkLst>
            <pc:docMk/>
            <pc:sldMk cId="3320320141" sldId="256"/>
            <ac:spMk id="12" creationId="{DC9AA9F5-0D57-4D4F-30B2-EAA3A3C5518A}"/>
          </ac:spMkLst>
        </pc:spChg>
        <pc:spChg chg="add del mod">
          <ac:chgData name="Otavio Canozzi Conceicao" userId="1891baad-fe81-43d9-b657-9c15795e07b4" providerId="ADAL" clId="{23357D21-8900-476A-837D-9B0E96F2EBED}" dt="2024-06-13T20:25:16.907" v="344" actId="11529"/>
          <ac:spMkLst>
            <pc:docMk/>
            <pc:sldMk cId="3320320141" sldId="256"/>
            <ac:spMk id="22" creationId="{25F81270-E6A6-9FDA-922D-5835E7196AA7}"/>
          </ac:spMkLst>
        </pc:spChg>
        <pc:spChg chg="add mod">
          <ac:chgData name="Otavio Canozzi Conceicao" userId="1891baad-fe81-43d9-b657-9c15795e07b4" providerId="ADAL" clId="{23357D21-8900-476A-837D-9B0E96F2EBED}" dt="2024-06-18T15:14:54.945" v="9595" actId="13926"/>
          <ac:spMkLst>
            <pc:docMk/>
            <pc:sldMk cId="3320320141" sldId="256"/>
            <ac:spMk id="23" creationId="{95AF4568-05FF-5FB8-2B6E-EDA18DF0862E}"/>
          </ac:spMkLst>
        </pc:spChg>
        <pc:spChg chg="add mod">
          <ac:chgData name="Otavio Canozzi Conceicao" userId="1891baad-fe81-43d9-b657-9c15795e07b4" providerId="ADAL" clId="{23357D21-8900-476A-837D-9B0E96F2EBED}" dt="2024-06-18T12:32:45.965" v="2544" actId="1076"/>
          <ac:spMkLst>
            <pc:docMk/>
            <pc:sldMk cId="3320320141" sldId="256"/>
            <ac:spMk id="24" creationId="{B761A712-CA0D-2608-F40B-27054429EA85}"/>
          </ac:spMkLst>
        </pc:spChg>
        <pc:spChg chg="add mod">
          <ac:chgData name="Otavio Canozzi Conceicao" userId="1891baad-fe81-43d9-b657-9c15795e07b4" providerId="ADAL" clId="{23357D21-8900-476A-837D-9B0E96F2EBED}" dt="2024-06-18T14:18:34.445" v="8028" actId="20577"/>
          <ac:spMkLst>
            <pc:docMk/>
            <pc:sldMk cId="3320320141" sldId="256"/>
            <ac:spMk id="25" creationId="{E4CAA35A-02DA-26B7-35C9-72BFD80A51FC}"/>
          </ac:spMkLst>
        </pc:spChg>
        <pc:spChg chg="add mod">
          <ac:chgData name="Otavio Canozzi Conceicao" userId="1891baad-fe81-43d9-b657-9c15795e07b4" providerId="ADAL" clId="{23357D21-8900-476A-837D-9B0E96F2EBED}" dt="2024-06-13T20:37:02.599" v="1115" actId="1076"/>
          <ac:spMkLst>
            <pc:docMk/>
            <pc:sldMk cId="3320320141" sldId="256"/>
            <ac:spMk id="26" creationId="{3DA0F5B5-5F37-7E1E-3075-CBDC782924D9}"/>
          </ac:spMkLst>
        </pc:spChg>
        <pc:spChg chg="add mod">
          <ac:chgData name="Otavio Canozzi Conceicao" userId="1891baad-fe81-43d9-b657-9c15795e07b4" providerId="ADAL" clId="{23357D21-8900-476A-837D-9B0E96F2EBED}" dt="2024-06-17T13:11:05.648" v="2541" actId="20577"/>
          <ac:spMkLst>
            <pc:docMk/>
            <pc:sldMk cId="3320320141" sldId="256"/>
            <ac:spMk id="27" creationId="{D543DC36-7CBA-8F3B-EE13-8F087FA4D6C7}"/>
          </ac:spMkLst>
        </pc:spChg>
        <pc:spChg chg="add mod">
          <ac:chgData name="Otavio Canozzi Conceicao" userId="1891baad-fe81-43d9-b657-9c15795e07b4" providerId="ADAL" clId="{23357D21-8900-476A-837D-9B0E96F2EBED}" dt="2024-06-13T20:37:08.794" v="1117" actId="1076"/>
          <ac:spMkLst>
            <pc:docMk/>
            <pc:sldMk cId="3320320141" sldId="256"/>
            <ac:spMk id="28" creationId="{F6FABFDE-1536-DAC3-EF21-9732AD1C5086}"/>
          </ac:spMkLst>
        </pc:spChg>
        <pc:spChg chg="add mod">
          <ac:chgData name="Otavio Canozzi Conceicao" userId="1891baad-fe81-43d9-b657-9c15795e07b4" providerId="ADAL" clId="{23357D21-8900-476A-837D-9B0E96F2EBED}" dt="2024-06-17T13:11:04.186" v="2540" actId="20577"/>
          <ac:spMkLst>
            <pc:docMk/>
            <pc:sldMk cId="3320320141" sldId="256"/>
            <ac:spMk id="29" creationId="{7769BB56-0988-46B1-5C6C-67C4C5F4B881}"/>
          </ac:spMkLst>
        </pc:spChg>
        <pc:spChg chg="add mod">
          <ac:chgData name="Otavio Canozzi Conceicao" userId="1891baad-fe81-43d9-b657-9c15795e07b4" providerId="ADAL" clId="{23357D21-8900-476A-837D-9B0E96F2EBED}" dt="2024-06-13T20:37:14.511" v="1120" actId="1076"/>
          <ac:spMkLst>
            <pc:docMk/>
            <pc:sldMk cId="3320320141" sldId="256"/>
            <ac:spMk id="30" creationId="{5491DAD6-6662-EF5F-BC31-5BDE10FC2601}"/>
          </ac:spMkLst>
        </pc:spChg>
        <pc:spChg chg="add mod">
          <ac:chgData name="Otavio Canozzi Conceicao" userId="1891baad-fe81-43d9-b657-9c15795e07b4" providerId="ADAL" clId="{23357D21-8900-476A-837D-9B0E96F2EBED}" dt="2024-06-17T13:11:02.336" v="2539" actId="20577"/>
          <ac:spMkLst>
            <pc:docMk/>
            <pc:sldMk cId="3320320141" sldId="256"/>
            <ac:spMk id="31" creationId="{90E6BDFD-901A-C8D8-96ED-89199A9F4F5E}"/>
          </ac:spMkLst>
        </pc:spChg>
        <pc:spChg chg="add del mod">
          <ac:chgData name="Otavio Canozzi Conceicao" userId="1891baad-fe81-43d9-b657-9c15795e07b4" providerId="ADAL" clId="{23357D21-8900-476A-837D-9B0E96F2EBED}" dt="2024-06-13T20:40:33.053" v="1181" actId="478"/>
          <ac:spMkLst>
            <pc:docMk/>
            <pc:sldMk cId="3320320141" sldId="256"/>
            <ac:spMk id="32" creationId="{3B333B2B-DB6D-EDA3-8577-3144973F7DFA}"/>
          </ac:spMkLst>
        </pc:spChg>
        <pc:spChg chg="add del mod">
          <ac:chgData name="Otavio Canozzi Conceicao" userId="1891baad-fe81-43d9-b657-9c15795e07b4" providerId="ADAL" clId="{23357D21-8900-476A-837D-9B0E96F2EBED}" dt="2024-06-13T20:40:35.193" v="1183" actId="478"/>
          <ac:spMkLst>
            <pc:docMk/>
            <pc:sldMk cId="3320320141" sldId="256"/>
            <ac:spMk id="33" creationId="{8EEA1266-7360-9315-B0F8-D8A2111D9349}"/>
          </ac:spMkLst>
        </pc:spChg>
        <pc:spChg chg="add del mod">
          <ac:chgData name="Otavio Canozzi Conceicao" userId="1891baad-fe81-43d9-b657-9c15795e07b4" providerId="ADAL" clId="{23357D21-8900-476A-837D-9B0E96F2EBED}" dt="2024-06-13T20:40:58.758" v="1194" actId="478"/>
          <ac:spMkLst>
            <pc:docMk/>
            <pc:sldMk cId="3320320141" sldId="256"/>
            <ac:spMk id="34" creationId="{A0751B5A-1E00-5B7F-7EBA-92E840A0A9E2}"/>
          </ac:spMkLst>
        </pc:spChg>
        <pc:spChg chg="add mod">
          <ac:chgData name="Otavio Canozzi Conceicao" userId="1891baad-fe81-43d9-b657-9c15795e07b4" providerId="ADAL" clId="{23357D21-8900-476A-837D-9B0E96F2EBED}" dt="2024-06-13T20:41:17.665" v="1199" actId="208"/>
          <ac:spMkLst>
            <pc:docMk/>
            <pc:sldMk cId="3320320141" sldId="256"/>
            <ac:spMk id="35" creationId="{5AC2F948-5164-E182-51F0-D5151F30B7B3}"/>
          </ac:spMkLst>
        </pc:spChg>
        <pc:cxnChg chg="add del">
          <ac:chgData name="Otavio Canozzi Conceicao" userId="1891baad-fe81-43d9-b657-9c15795e07b4" providerId="ADAL" clId="{23357D21-8900-476A-837D-9B0E96F2EBED}" dt="2024-06-13T20:24:20.550" v="320" actId="478"/>
          <ac:cxnSpMkLst>
            <pc:docMk/>
            <pc:sldMk cId="3320320141" sldId="256"/>
            <ac:cxnSpMk id="14" creationId="{9E7039EC-E06B-0137-D8DA-7503BE3FF672}"/>
          </ac:cxnSpMkLst>
        </pc:cxnChg>
        <pc:cxnChg chg="add mod">
          <ac:chgData name="Otavio Canozzi Conceicao" userId="1891baad-fe81-43d9-b657-9c15795e07b4" providerId="ADAL" clId="{23357D21-8900-476A-837D-9B0E96F2EBED}" dt="2024-06-13T20:24:23.005" v="321" actId="1076"/>
          <ac:cxnSpMkLst>
            <pc:docMk/>
            <pc:sldMk cId="3320320141" sldId="256"/>
            <ac:cxnSpMk id="16" creationId="{095CB705-BF90-842E-7720-9FD34804DF9B}"/>
          </ac:cxnSpMkLst>
        </pc:cxnChg>
        <pc:cxnChg chg="add mod">
          <ac:chgData name="Otavio Canozzi Conceicao" userId="1891baad-fe81-43d9-b657-9c15795e07b4" providerId="ADAL" clId="{23357D21-8900-476A-837D-9B0E96F2EBED}" dt="2024-06-13T20:24:37.773" v="325" actId="1076"/>
          <ac:cxnSpMkLst>
            <pc:docMk/>
            <pc:sldMk cId="3320320141" sldId="256"/>
            <ac:cxnSpMk id="17" creationId="{B542380F-EAE9-8284-7E69-43772AD1FEB5}"/>
          </ac:cxnSpMkLst>
        </pc:cxnChg>
        <pc:cxnChg chg="add mod">
          <ac:chgData name="Otavio Canozzi Conceicao" userId="1891baad-fe81-43d9-b657-9c15795e07b4" providerId="ADAL" clId="{23357D21-8900-476A-837D-9B0E96F2EBED}" dt="2024-06-13T20:24:45.722" v="329" actId="1076"/>
          <ac:cxnSpMkLst>
            <pc:docMk/>
            <pc:sldMk cId="3320320141" sldId="256"/>
            <ac:cxnSpMk id="19" creationId="{AE9E4427-B464-5CEE-A7ED-13755A55802A}"/>
          </ac:cxnSpMkLst>
        </pc:cxnChg>
        <pc:cxnChg chg="add del mod">
          <ac:chgData name="Otavio Canozzi Conceicao" userId="1891baad-fe81-43d9-b657-9c15795e07b4" providerId="ADAL" clId="{23357D21-8900-476A-837D-9B0E96F2EBED}" dt="2024-06-13T20:40:34.115" v="1182" actId="478"/>
          <ac:cxnSpMkLst>
            <pc:docMk/>
            <pc:sldMk cId="3320320141" sldId="256"/>
            <ac:cxnSpMk id="21" creationId="{4547DBCE-3481-F254-9BE2-66FA1FB1ADDC}"/>
          </ac:cxnSpMkLst>
        </pc:cxnChg>
      </pc:sldChg>
      <pc:sldChg chg="addSp delSp modSp new del mod modShow">
        <pc:chgData name="Otavio Canozzi Conceicao" userId="1891baad-fe81-43d9-b657-9c15795e07b4" providerId="ADAL" clId="{23357D21-8900-476A-837D-9B0E96F2EBED}" dt="2024-06-18T13:48:22.690" v="7100" actId="47"/>
        <pc:sldMkLst>
          <pc:docMk/>
          <pc:sldMk cId="2041572719" sldId="257"/>
        </pc:sldMkLst>
        <pc:spChg chg="del">
          <ac:chgData name="Otavio Canozzi Conceicao" userId="1891baad-fe81-43d9-b657-9c15795e07b4" providerId="ADAL" clId="{23357D21-8900-476A-837D-9B0E96F2EBED}" dt="2024-06-13T20:32:42.096" v="627" actId="478"/>
          <ac:spMkLst>
            <pc:docMk/>
            <pc:sldMk cId="2041572719" sldId="257"/>
            <ac:spMk id="2" creationId="{04D2E510-A3A8-BA35-B483-BD918A6FABE3}"/>
          </ac:spMkLst>
        </pc:spChg>
        <pc:spChg chg="del">
          <ac:chgData name="Otavio Canozzi Conceicao" userId="1891baad-fe81-43d9-b657-9c15795e07b4" providerId="ADAL" clId="{23357D21-8900-476A-837D-9B0E96F2EBED}" dt="2024-06-13T20:32:40.733" v="626" actId="478"/>
          <ac:spMkLst>
            <pc:docMk/>
            <pc:sldMk cId="2041572719" sldId="257"/>
            <ac:spMk id="3" creationId="{064ABF56-CA54-D89D-CECA-B0C2210A9A4B}"/>
          </ac:spMkLst>
        </pc:spChg>
        <pc:spChg chg="add del mod">
          <ac:chgData name="Otavio Canozzi Conceicao" userId="1891baad-fe81-43d9-b657-9c15795e07b4" providerId="ADAL" clId="{23357D21-8900-476A-837D-9B0E96F2EBED}" dt="2024-06-13T20:33:53.741" v="632"/>
          <ac:spMkLst>
            <pc:docMk/>
            <pc:sldMk cId="2041572719" sldId="257"/>
            <ac:spMk id="6" creationId="{F3B205CD-52B8-CFF7-C002-074B51E9965E}"/>
          </ac:spMkLst>
        </pc:spChg>
        <pc:spChg chg="add mod">
          <ac:chgData name="Otavio Canozzi Conceicao" userId="1891baad-fe81-43d9-b657-9c15795e07b4" providerId="ADAL" clId="{23357D21-8900-476A-837D-9B0E96F2EBED}" dt="2024-06-13T20:40:01.046" v="1180" actId="20577"/>
          <ac:spMkLst>
            <pc:docMk/>
            <pc:sldMk cId="2041572719" sldId="257"/>
            <ac:spMk id="7" creationId="{D2E7DA3E-C979-31B0-449D-ABA399DB7E6D}"/>
          </ac:spMkLst>
        </pc:spChg>
        <pc:spChg chg="add mod">
          <ac:chgData name="Otavio Canozzi Conceicao" userId="1891baad-fe81-43d9-b657-9c15795e07b4" providerId="ADAL" clId="{23357D21-8900-476A-837D-9B0E96F2EBED}" dt="2024-06-14T15:10:27.670" v="2425" actId="5793"/>
          <ac:spMkLst>
            <pc:docMk/>
            <pc:sldMk cId="2041572719" sldId="257"/>
            <ac:spMk id="8" creationId="{95E1D004-DA2B-4A19-0D02-08DDD24FB5FF}"/>
          </ac:spMkLst>
        </pc:spChg>
        <pc:picChg chg="add del mod">
          <ac:chgData name="Otavio Canozzi Conceicao" userId="1891baad-fe81-43d9-b657-9c15795e07b4" providerId="ADAL" clId="{23357D21-8900-476A-837D-9B0E96F2EBED}" dt="2024-06-18T13:08:31.169" v="5544" actId="21"/>
          <ac:picMkLst>
            <pc:docMk/>
            <pc:sldMk cId="2041572719" sldId="257"/>
            <ac:picMk id="5" creationId="{7528AA4A-A823-E3E0-F9C5-F3C12C0D4F7B}"/>
          </ac:picMkLst>
        </pc:picChg>
      </pc:sldChg>
      <pc:sldChg chg="delSp modSp add del mod modShow">
        <pc:chgData name="Otavio Canozzi Conceicao" userId="1891baad-fe81-43d9-b657-9c15795e07b4" providerId="ADAL" clId="{23357D21-8900-476A-837D-9B0E96F2EBED}" dt="2024-06-18T13:48:22.690" v="7100" actId="47"/>
        <pc:sldMkLst>
          <pc:docMk/>
          <pc:sldMk cId="3420842662" sldId="258"/>
        </pc:sldMkLst>
        <pc:spChg chg="mod">
          <ac:chgData name="Otavio Canozzi Conceicao" userId="1891baad-fe81-43d9-b657-9c15795e07b4" providerId="ADAL" clId="{23357D21-8900-476A-837D-9B0E96F2EBED}" dt="2024-06-13T20:43:15.896" v="1617" actId="113"/>
          <ac:spMkLst>
            <pc:docMk/>
            <pc:sldMk cId="3420842662" sldId="258"/>
            <ac:spMk id="7" creationId="{D2E7DA3E-C979-31B0-449D-ABA399DB7E6D}"/>
          </ac:spMkLst>
        </pc:spChg>
        <pc:picChg chg="del">
          <ac:chgData name="Otavio Canozzi Conceicao" userId="1891baad-fe81-43d9-b657-9c15795e07b4" providerId="ADAL" clId="{23357D21-8900-476A-837D-9B0E96F2EBED}" dt="2024-06-13T20:43:01.120" v="1616" actId="478"/>
          <ac:picMkLst>
            <pc:docMk/>
            <pc:sldMk cId="3420842662" sldId="258"/>
            <ac:picMk id="5" creationId="{7528AA4A-A823-E3E0-F9C5-F3C12C0D4F7B}"/>
          </ac:picMkLst>
        </pc:picChg>
      </pc:sldChg>
      <pc:sldChg chg="modSp add del mod modShow">
        <pc:chgData name="Otavio Canozzi Conceicao" userId="1891baad-fe81-43d9-b657-9c15795e07b4" providerId="ADAL" clId="{23357D21-8900-476A-837D-9B0E96F2EBED}" dt="2024-06-18T13:48:22.690" v="7100" actId="47"/>
        <pc:sldMkLst>
          <pc:docMk/>
          <pc:sldMk cId="420639662" sldId="259"/>
        </pc:sldMkLst>
        <pc:spChg chg="mod">
          <ac:chgData name="Otavio Canozzi Conceicao" userId="1891baad-fe81-43d9-b657-9c15795e07b4" providerId="ADAL" clId="{23357D21-8900-476A-837D-9B0E96F2EBED}" dt="2024-06-14T12:10:07.325" v="2196" actId="20577"/>
          <ac:spMkLst>
            <pc:docMk/>
            <pc:sldMk cId="420639662" sldId="259"/>
            <ac:spMk id="7" creationId="{D2E7DA3E-C979-31B0-449D-ABA399DB7E6D}"/>
          </ac:spMkLst>
        </pc:spChg>
      </pc:sldChg>
      <pc:sldChg chg="modSp add mod ord">
        <pc:chgData name="Otavio Canozzi Conceicao" userId="1891baad-fe81-43d9-b657-9c15795e07b4" providerId="ADAL" clId="{23357D21-8900-476A-837D-9B0E96F2EBED}" dt="2024-06-18T14:49:57.733" v="9023" actId="20577"/>
        <pc:sldMkLst>
          <pc:docMk/>
          <pc:sldMk cId="4159041857" sldId="260"/>
        </pc:sldMkLst>
        <pc:spChg chg="mod">
          <ac:chgData name="Otavio Canozzi Conceicao" userId="1891baad-fe81-43d9-b657-9c15795e07b4" providerId="ADAL" clId="{23357D21-8900-476A-837D-9B0E96F2EBED}" dt="2024-06-18T14:49:57.733" v="9023" actId="20577"/>
          <ac:spMkLst>
            <pc:docMk/>
            <pc:sldMk cId="4159041857" sldId="260"/>
            <ac:spMk id="7" creationId="{D2E7DA3E-C979-31B0-449D-ABA399DB7E6D}"/>
          </ac:spMkLst>
        </pc:spChg>
      </pc:sldChg>
      <pc:sldChg chg="addSp modSp add mod ord modNotesTx">
        <pc:chgData name="Otavio Canozzi Conceicao" userId="1891baad-fe81-43d9-b657-9c15795e07b4" providerId="ADAL" clId="{23357D21-8900-476A-837D-9B0E96F2EBED}" dt="2024-06-18T14:23:53.593" v="8519" actId="113"/>
        <pc:sldMkLst>
          <pc:docMk/>
          <pc:sldMk cId="124059904" sldId="261"/>
        </pc:sldMkLst>
        <pc:spChg chg="mod">
          <ac:chgData name="Otavio Canozzi Conceicao" userId="1891baad-fe81-43d9-b657-9c15795e07b4" providerId="ADAL" clId="{23357D21-8900-476A-837D-9B0E96F2EBED}" dt="2024-06-18T14:23:53.593" v="8519" actId="113"/>
          <ac:spMkLst>
            <pc:docMk/>
            <pc:sldMk cId="124059904" sldId="261"/>
            <ac:spMk id="7" creationId="{D2E7DA3E-C979-31B0-449D-ABA399DB7E6D}"/>
          </ac:spMkLst>
        </pc:spChg>
        <pc:picChg chg="add mod">
          <ac:chgData name="Otavio Canozzi Conceicao" userId="1891baad-fe81-43d9-b657-9c15795e07b4" providerId="ADAL" clId="{23357D21-8900-476A-837D-9B0E96F2EBED}" dt="2024-06-18T13:23:59.342" v="6736" actId="1076"/>
          <ac:picMkLst>
            <pc:docMk/>
            <pc:sldMk cId="124059904" sldId="261"/>
            <ac:picMk id="2" creationId="{9F8CF0AF-5759-B981-2D0B-1AE00DA22853}"/>
          </ac:picMkLst>
        </pc:picChg>
      </pc:sldChg>
      <pc:sldChg chg="modSp add mod ord">
        <pc:chgData name="Otavio Canozzi Conceicao" userId="1891baad-fe81-43d9-b657-9c15795e07b4" providerId="ADAL" clId="{23357D21-8900-476A-837D-9B0E96F2EBED}" dt="2024-06-20T17:10:52.710" v="9600" actId="33524"/>
        <pc:sldMkLst>
          <pc:docMk/>
          <pc:sldMk cId="213136722" sldId="262"/>
        </pc:sldMkLst>
        <pc:spChg chg="mod">
          <ac:chgData name="Otavio Canozzi Conceicao" userId="1891baad-fe81-43d9-b657-9c15795e07b4" providerId="ADAL" clId="{23357D21-8900-476A-837D-9B0E96F2EBED}" dt="2024-06-20T17:10:52.710" v="9600" actId="33524"/>
          <ac:spMkLst>
            <pc:docMk/>
            <pc:sldMk cId="213136722" sldId="262"/>
            <ac:spMk id="7" creationId="{D2E7DA3E-C979-31B0-449D-ABA399DB7E6D}"/>
          </ac:spMkLst>
        </pc:spChg>
      </pc:sldChg>
      <pc:sldChg chg="delSp modSp add del mod modShow">
        <pc:chgData name="Otavio Canozzi Conceicao" userId="1891baad-fe81-43d9-b657-9c15795e07b4" providerId="ADAL" clId="{23357D21-8900-476A-837D-9B0E96F2EBED}" dt="2024-06-18T13:48:22.690" v="7100" actId="47"/>
        <pc:sldMkLst>
          <pc:docMk/>
          <pc:sldMk cId="332185258" sldId="263"/>
        </pc:sldMkLst>
        <pc:spChg chg="mod">
          <ac:chgData name="Otavio Canozzi Conceicao" userId="1891baad-fe81-43d9-b657-9c15795e07b4" providerId="ADAL" clId="{23357D21-8900-476A-837D-9B0E96F2EBED}" dt="2024-06-18T13:33:39.004" v="7095" actId="20577"/>
          <ac:spMkLst>
            <pc:docMk/>
            <pc:sldMk cId="332185258" sldId="263"/>
            <ac:spMk id="7" creationId="{D2E7DA3E-C979-31B0-449D-ABA399DB7E6D}"/>
          </ac:spMkLst>
        </pc:spChg>
        <pc:picChg chg="del">
          <ac:chgData name="Otavio Canozzi Conceicao" userId="1891baad-fe81-43d9-b657-9c15795e07b4" providerId="ADAL" clId="{23357D21-8900-476A-837D-9B0E96F2EBED}" dt="2024-06-18T13:17:38.056" v="5711" actId="478"/>
          <ac:picMkLst>
            <pc:docMk/>
            <pc:sldMk cId="332185258" sldId="263"/>
            <ac:picMk id="2" creationId="{9F8CF0AF-5759-B981-2D0B-1AE00DA22853}"/>
          </ac:picMkLst>
        </pc:picChg>
      </pc:sldChg>
      <pc:sldChg chg="addSp delSp modSp add mod ord">
        <pc:chgData name="Otavio Canozzi Conceicao" userId="1891baad-fe81-43d9-b657-9c15795e07b4" providerId="ADAL" clId="{23357D21-8900-476A-837D-9B0E96F2EBED}" dt="2024-06-18T15:10:50.177" v="9592" actId="20577"/>
        <pc:sldMkLst>
          <pc:docMk/>
          <pc:sldMk cId="2980315348" sldId="263"/>
        </pc:sldMkLst>
        <pc:spChg chg="add del mod">
          <ac:chgData name="Otavio Canozzi Conceicao" userId="1891baad-fe81-43d9-b657-9c15795e07b4" providerId="ADAL" clId="{23357D21-8900-476A-837D-9B0E96F2EBED}" dt="2024-06-18T15:06:15.238" v="9202" actId="478"/>
          <ac:spMkLst>
            <pc:docMk/>
            <pc:sldMk cId="2980315348" sldId="263"/>
            <ac:spMk id="3" creationId="{DE2B3055-36D9-8FED-F3AE-746487A3A80B}"/>
          </ac:spMkLst>
        </pc:spChg>
        <pc:spChg chg="add mod">
          <ac:chgData name="Otavio Canozzi Conceicao" userId="1891baad-fe81-43d9-b657-9c15795e07b4" providerId="ADAL" clId="{23357D21-8900-476A-837D-9B0E96F2EBED}" dt="2024-06-18T14:22:58.501" v="8497" actId="1036"/>
          <ac:spMkLst>
            <pc:docMk/>
            <pc:sldMk cId="2980315348" sldId="263"/>
            <ac:spMk id="4" creationId="{E2DC3F03-7898-F0FA-1B65-E39293786190}"/>
          </ac:spMkLst>
        </pc:spChg>
        <pc:spChg chg="add del mod">
          <ac:chgData name="Otavio Canozzi Conceicao" userId="1891baad-fe81-43d9-b657-9c15795e07b4" providerId="ADAL" clId="{23357D21-8900-476A-837D-9B0E96F2EBED}" dt="2024-06-18T15:06:16.035" v="9203" actId="478"/>
          <ac:spMkLst>
            <pc:docMk/>
            <pc:sldMk cId="2980315348" sldId="263"/>
            <ac:spMk id="6" creationId="{16199591-E14F-374C-78FA-71CDBE4BECCA}"/>
          </ac:spMkLst>
        </pc:spChg>
        <pc:spChg chg="mod">
          <ac:chgData name="Otavio Canozzi Conceicao" userId="1891baad-fe81-43d9-b657-9c15795e07b4" providerId="ADAL" clId="{23357D21-8900-476A-837D-9B0E96F2EBED}" dt="2024-06-18T15:10:50.177" v="9592" actId="20577"/>
          <ac:spMkLst>
            <pc:docMk/>
            <pc:sldMk cId="2980315348" sldId="263"/>
            <ac:spMk id="7" creationId="{D2E7DA3E-C979-31B0-449D-ABA399DB7E6D}"/>
          </ac:spMkLst>
        </pc:spChg>
        <pc:spChg chg="add del mod">
          <ac:chgData name="Otavio Canozzi Conceicao" userId="1891baad-fe81-43d9-b657-9c15795e07b4" providerId="ADAL" clId="{23357D21-8900-476A-837D-9B0E96F2EBED}" dt="2024-06-18T15:06:19.547" v="9207" actId="478"/>
          <ac:spMkLst>
            <pc:docMk/>
            <pc:sldMk cId="2980315348" sldId="263"/>
            <ac:spMk id="8" creationId="{945BA822-E76E-A65B-2814-2520696E8AA6}"/>
          </ac:spMkLst>
        </pc:spChg>
        <pc:spChg chg="add mod">
          <ac:chgData name="Otavio Canozzi Conceicao" userId="1891baad-fe81-43d9-b657-9c15795e07b4" providerId="ADAL" clId="{23357D21-8900-476A-837D-9B0E96F2EBED}" dt="2024-06-18T14:22:58.501" v="8497" actId="1036"/>
          <ac:spMkLst>
            <pc:docMk/>
            <pc:sldMk cId="2980315348" sldId="263"/>
            <ac:spMk id="9" creationId="{DBBE8367-69F0-BB9D-B3C9-03EA6799BEBE}"/>
          </ac:spMkLst>
        </pc:spChg>
        <pc:spChg chg="add del mod">
          <ac:chgData name="Otavio Canozzi Conceicao" userId="1891baad-fe81-43d9-b657-9c15795e07b4" providerId="ADAL" clId="{23357D21-8900-476A-837D-9B0E96F2EBED}" dt="2024-06-18T15:06:17.302" v="9205" actId="478"/>
          <ac:spMkLst>
            <pc:docMk/>
            <pc:sldMk cId="2980315348" sldId="263"/>
            <ac:spMk id="10" creationId="{0100167E-CB24-9C20-234F-972C4372E812}"/>
          </ac:spMkLst>
        </pc:spChg>
        <pc:spChg chg="add del mod">
          <ac:chgData name="Otavio Canozzi Conceicao" userId="1891baad-fe81-43d9-b657-9c15795e07b4" providerId="ADAL" clId="{23357D21-8900-476A-837D-9B0E96F2EBED}" dt="2024-06-18T15:06:17.851" v="9206" actId="478"/>
          <ac:spMkLst>
            <pc:docMk/>
            <pc:sldMk cId="2980315348" sldId="263"/>
            <ac:spMk id="11" creationId="{F1BA65C9-7855-C6D6-7891-A8C0BB113F93}"/>
          </ac:spMkLst>
        </pc:spChg>
        <pc:spChg chg="add del mod">
          <ac:chgData name="Otavio Canozzi Conceicao" userId="1891baad-fe81-43d9-b657-9c15795e07b4" providerId="ADAL" clId="{23357D21-8900-476A-837D-9B0E96F2EBED}" dt="2024-06-18T15:06:16.668" v="9204" actId="478"/>
          <ac:spMkLst>
            <pc:docMk/>
            <pc:sldMk cId="2980315348" sldId="263"/>
            <ac:spMk id="12" creationId="{7F629318-E80B-D785-D7AD-76AC339990D1}"/>
          </ac:spMkLst>
        </pc:spChg>
        <pc:spChg chg="add del">
          <ac:chgData name="Otavio Canozzi Conceicao" userId="1891baad-fe81-43d9-b657-9c15795e07b4" providerId="ADAL" clId="{23357D21-8900-476A-837D-9B0E96F2EBED}" dt="2024-06-18T14:22:15.204" v="8435" actId="22"/>
          <ac:spMkLst>
            <pc:docMk/>
            <pc:sldMk cId="2980315348" sldId="263"/>
            <ac:spMk id="14" creationId="{C23456A2-0DF9-18C2-CAF7-2C4715A1C8FB}"/>
          </ac:spMkLst>
        </pc:spChg>
        <pc:picChg chg="del">
          <ac:chgData name="Otavio Canozzi Conceicao" userId="1891baad-fe81-43d9-b657-9c15795e07b4" providerId="ADAL" clId="{23357D21-8900-476A-837D-9B0E96F2EBED}" dt="2024-06-18T13:49:37.892" v="7147" actId="478"/>
          <ac:picMkLst>
            <pc:docMk/>
            <pc:sldMk cId="2980315348" sldId="263"/>
            <ac:picMk id="2" creationId="{9F8CF0AF-5759-B981-2D0B-1AE00DA22853}"/>
          </ac:picMkLst>
        </pc:picChg>
        <pc:cxnChg chg="add del mod">
          <ac:chgData name="Otavio Canozzi Conceicao" userId="1891baad-fe81-43d9-b657-9c15795e07b4" providerId="ADAL" clId="{23357D21-8900-476A-837D-9B0E96F2EBED}" dt="2024-06-18T14:20:30.658" v="8352" actId="478"/>
          <ac:cxnSpMkLst>
            <pc:docMk/>
            <pc:sldMk cId="2980315348" sldId="263"/>
            <ac:cxnSpMk id="5" creationId="{261A241D-AC01-C51A-2A20-FC9E3D61248D}"/>
          </ac:cxnSpMkLst>
        </pc:cxnChg>
      </pc:sldChg>
      <pc:sldChg chg="modSp add mod">
        <pc:chgData name="Otavio Canozzi Conceicao" userId="1891baad-fe81-43d9-b657-9c15795e07b4" providerId="ADAL" clId="{23357D21-8900-476A-837D-9B0E96F2EBED}" dt="2024-06-18T14:59:04.965" v="9164" actId="20577"/>
        <pc:sldMkLst>
          <pc:docMk/>
          <pc:sldMk cId="694640089" sldId="264"/>
        </pc:sldMkLst>
        <pc:spChg chg="mod">
          <ac:chgData name="Otavio Canozzi Conceicao" userId="1891baad-fe81-43d9-b657-9c15795e07b4" providerId="ADAL" clId="{23357D21-8900-476A-837D-9B0E96F2EBED}" dt="2024-06-18T14:59:04.965" v="9164" actId="20577"/>
          <ac:spMkLst>
            <pc:docMk/>
            <pc:sldMk cId="694640089" sldId="264"/>
            <ac:spMk id="7" creationId="{D2E7DA3E-C979-31B0-449D-ABA399DB7E6D}"/>
          </ac:spMkLst>
        </pc:spChg>
      </pc:sldChg>
      <pc:sldChg chg="modSp add mod ord">
        <pc:chgData name="Otavio Canozzi Conceicao" userId="1891baad-fe81-43d9-b657-9c15795e07b4" providerId="ADAL" clId="{23357D21-8900-476A-837D-9B0E96F2EBED}" dt="2024-06-18T14:56:59.505" v="9054"/>
        <pc:sldMkLst>
          <pc:docMk/>
          <pc:sldMk cId="2256341117" sldId="265"/>
        </pc:sldMkLst>
        <pc:spChg chg="mod">
          <ac:chgData name="Otavio Canozzi Conceicao" userId="1891baad-fe81-43d9-b657-9c15795e07b4" providerId="ADAL" clId="{23357D21-8900-476A-837D-9B0E96F2EBED}" dt="2024-06-18T14:50:33.914" v="9034" actId="20577"/>
          <ac:spMkLst>
            <pc:docMk/>
            <pc:sldMk cId="2256341117" sldId="265"/>
            <ac:spMk id="7" creationId="{D2E7DA3E-C979-31B0-449D-ABA399DB7E6D}"/>
          </ac:spMkLst>
        </pc:spChg>
      </pc:sldChg>
      <pc:sldChg chg="modSp add mod ord">
        <pc:chgData name="Otavio Canozzi Conceicao" userId="1891baad-fe81-43d9-b657-9c15795e07b4" providerId="ADAL" clId="{23357D21-8900-476A-837D-9B0E96F2EBED}" dt="2024-06-18T15:11:56.845" v="9593" actId="13926"/>
        <pc:sldMkLst>
          <pc:docMk/>
          <pc:sldMk cId="3489927090" sldId="266"/>
        </pc:sldMkLst>
        <pc:spChg chg="mod">
          <ac:chgData name="Otavio Canozzi Conceicao" userId="1891baad-fe81-43d9-b657-9c15795e07b4" providerId="ADAL" clId="{23357D21-8900-476A-837D-9B0E96F2EBED}" dt="2024-06-18T15:11:56.845" v="9593" actId="13926"/>
          <ac:spMkLst>
            <pc:docMk/>
            <pc:sldMk cId="3489927090" sldId="266"/>
            <ac:spMk id="7" creationId="{D2E7DA3E-C979-31B0-449D-ABA399DB7E6D}"/>
          </ac:spMkLst>
        </pc:spChg>
      </pc:sldChg>
      <pc:sldChg chg="modSp add mod ord">
        <pc:chgData name="Otavio Canozzi Conceicao" userId="1891baad-fe81-43d9-b657-9c15795e07b4" providerId="ADAL" clId="{23357D21-8900-476A-837D-9B0E96F2EBED}" dt="2024-06-18T15:10:38.627" v="9587" actId="20577"/>
        <pc:sldMkLst>
          <pc:docMk/>
          <pc:sldMk cId="2955355561" sldId="267"/>
        </pc:sldMkLst>
        <pc:spChg chg="mod">
          <ac:chgData name="Otavio Canozzi Conceicao" userId="1891baad-fe81-43d9-b657-9c15795e07b4" providerId="ADAL" clId="{23357D21-8900-476A-837D-9B0E96F2EBED}" dt="2024-06-18T15:10:38.627" v="9587" actId="20577"/>
          <ac:spMkLst>
            <pc:docMk/>
            <pc:sldMk cId="2955355561" sldId="267"/>
            <ac:spMk id="7" creationId="{D2E7DA3E-C979-31B0-449D-ABA399DB7E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C8D9E-1A75-4AB1-9A18-595C5638AAC6}" type="datetimeFigureOut">
              <a:rPr lang="en-US" smtClean="0"/>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3058B-5B9A-454E-B1A2-54080939C73A}" type="slidenum">
              <a:rPr lang="en-US" smtClean="0"/>
              <a:t>‹#›</a:t>
            </a:fld>
            <a:endParaRPr lang="en-US"/>
          </a:p>
        </p:txBody>
      </p:sp>
    </p:spTree>
    <p:extLst>
      <p:ext uri="{BB962C8B-B14F-4D97-AF65-F5344CB8AC3E}">
        <p14:creationId xmlns:p14="http://schemas.microsoft.com/office/powerpoint/2010/main" val="2996785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B3058B-5B9A-454E-B1A2-54080939C73A}" type="slidenum">
              <a:rPr lang="en-US" smtClean="0"/>
              <a:t>3</a:t>
            </a:fld>
            <a:endParaRPr lang="en-US"/>
          </a:p>
        </p:txBody>
      </p:sp>
    </p:spTree>
    <p:extLst>
      <p:ext uri="{BB962C8B-B14F-4D97-AF65-F5344CB8AC3E}">
        <p14:creationId xmlns:p14="http://schemas.microsoft.com/office/powerpoint/2010/main" val="418879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B3058B-5B9A-454E-B1A2-54080939C73A}" type="slidenum">
              <a:rPr lang="en-US" smtClean="0"/>
              <a:t>4</a:t>
            </a:fld>
            <a:endParaRPr lang="en-US"/>
          </a:p>
        </p:txBody>
      </p:sp>
    </p:spTree>
    <p:extLst>
      <p:ext uri="{BB962C8B-B14F-4D97-AF65-F5344CB8AC3E}">
        <p14:creationId xmlns:p14="http://schemas.microsoft.com/office/powerpoint/2010/main" val="155774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Obs</a:t>
            </a:r>
            <a:r>
              <a:rPr lang="en-US" dirty="0"/>
              <a:t>: the ISCO-88 code 0110 is mapped to 3 distinct ISCO-08 codes that are not found in the “green jobs” paper data set and thus have missing values in the green variables. So this is a case to be removed to be removed.</a:t>
            </a:r>
          </a:p>
          <a:p>
            <a:endParaRPr lang="en-US" dirty="0"/>
          </a:p>
        </p:txBody>
      </p:sp>
      <p:sp>
        <p:nvSpPr>
          <p:cNvPr id="4" name="Slide Number Placeholder 3"/>
          <p:cNvSpPr>
            <a:spLocks noGrp="1"/>
          </p:cNvSpPr>
          <p:nvPr>
            <p:ph type="sldNum" sz="quarter" idx="5"/>
          </p:nvPr>
        </p:nvSpPr>
        <p:spPr/>
        <p:txBody>
          <a:bodyPr/>
          <a:lstStyle/>
          <a:p>
            <a:fld id="{C1B3058B-5B9A-454E-B1A2-54080939C73A}" type="slidenum">
              <a:rPr lang="en-US" smtClean="0"/>
              <a:t>6</a:t>
            </a:fld>
            <a:endParaRPr lang="en-US"/>
          </a:p>
        </p:txBody>
      </p:sp>
    </p:spTree>
    <p:extLst>
      <p:ext uri="{BB962C8B-B14F-4D97-AF65-F5344CB8AC3E}">
        <p14:creationId xmlns:p14="http://schemas.microsoft.com/office/powerpoint/2010/main" val="174565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Obs</a:t>
            </a:r>
            <a:r>
              <a:rPr lang="en-US" dirty="0"/>
              <a:t>: the ISCO-88 code 0110 is mapped to 3 distinct ISCO-08 codes that are not found in the “green jobs” paper data set and thus have missing values in the green variables. So this is a case to be removed to be removed.</a:t>
            </a:r>
          </a:p>
          <a:p>
            <a:endParaRPr lang="en-US" dirty="0"/>
          </a:p>
        </p:txBody>
      </p:sp>
      <p:sp>
        <p:nvSpPr>
          <p:cNvPr id="4" name="Slide Number Placeholder 3"/>
          <p:cNvSpPr>
            <a:spLocks noGrp="1"/>
          </p:cNvSpPr>
          <p:nvPr>
            <p:ph type="sldNum" sz="quarter" idx="5"/>
          </p:nvPr>
        </p:nvSpPr>
        <p:spPr/>
        <p:txBody>
          <a:bodyPr/>
          <a:lstStyle/>
          <a:p>
            <a:fld id="{C1B3058B-5B9A-454E-B1A2-54080939C73A}" type="slidenum">
              <a:rPr lang="en-US" smtClean="0"/>
              <a:t>8</a:t>
            </a:fld>
            <a:endParaRPr lang="en-US"/>
          </a:p>
        </p:txBody>
      </p:sp>
    </p:spTree>
    <p:extLst>
      <p:ext uri="{BB962C8B-B14F-4D97-AF65-F5344CB8AC3E}">
        <p14:creationId xmlns:p14="http://schemas.microsoft.com/office/powerpoint/2010/main" val="209587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8394-53CD-560C-D71C-FB133655A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52954E-48BB-7E41-C795-5F534F914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05633B-62E7-4404-503B-143091847FB7}"/>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5" name="Footer Placeholder 4">
            <a:extLst>
              <a:ext uri="{FF2B5EF4-FFF2-40B4-BE49-F238E27FC236}">
                <a16:creationId xmlns:a16="http://schemas.microsoft.com/office/drawing/2014/main" id="{FC11D730-2BC2-DFD1-C23B-942AB1293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E6997-5250-2F47-748E-1BF6261925A9}"/>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50580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6683-D5D4-BC10-653C-5DC79317C9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0EEC2-45B0-2671-99F2-46EF7FE755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E7B2A-4777-283F-3069-F9FA2611B660}"/>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5" name="Footer Placeholder 4">
            <a:extLst>
              <a:ext uri="{FF2B5EF4-FFF2-40B4-BE49-F238E27FC236}">
                <a16:creationId xmlns:a16="http://schemas.microsoft.com/office/drawing/2014/main" id="{75F5258A-6C8D-57DB-2D68-BC7766A07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A71D7-7D09-B3D3-59EF-877576F29278}"/>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99128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36E7D4-92BE-9A9B-D61F-114091C8BE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CB9BD9-B0D0-59E1-3300-1B653DC487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4B04E-8DDA-AE23-BB85-A9C7C1FF3D20}"/>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5" name="Footer Placeholder 4">
            <a:extLst>
              <a:ext uri="{FF2B5EF4-FFF2-40B4-BE49-F238E27FC236}">
                <a16:creationId xmlns:a16="http://schemas.microsoft.com/office/drawing/2014/main" id="{AF012EBE-4136-E684-487B-CED57C1F9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5DEDA-87D3-FD29-AE61-69E538EF6809}"/>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421305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3449-D828-B4B4-C306-F8132C193D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636796-CF01-4491-20F5-56C3BD19D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78553-C251-A72C-D166-888AB371822E}"/>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5" name="Footer Placeholder 4">
            <a:extLst>
              <a:ext uri="{FF2B5EF4-FFF2-40B4-BE49-F238E27FC236}">
                <a16:creationId xmlns:a16="http://schemas.microsoft.com/office/drawing/2014/main" id="{FA480418-377F-AB60-8D92-F787AC771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EEA3E-7A59-55D1-3205-9DCEB54B4405}"/>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418485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18C4-69AE-2CF2-0E75-F1C7F3FF8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0B9E3B-140C-E6F6-0DE0-B45EF16AF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2B4256-C72F-9F6A-BB53-2121C1E27DD2}"/>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5" name="Footer Placeholder 4">
            <a:extLst>
              <a:ext uri="{FF2B5EF4-FFF2-40B4-BE49-F238E27FC236}">
                <a16:creationId xmlns:a16="http://schemas.microsoft.com/office/drawing/2014/main" id="{71DF6E46-7C74-A765-59B6-355DF186B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34056-8D9B-AC29-797F-78C899E05B85}"/>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286860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F7EA-7474-CCCA-CBFE-BD430D9F6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DA249E-E983-BB94-912D-D969059065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EB707-65D3-A445-D755-9224737197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C18355-243B-30BC-E051-F91CD82C600F}"/>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6" name="Footer Placeholder 5">
            <a:extLst>
              <a:ext uri="{FF2B5EF4-FFF2-40B4-BE49-F238E27FC236}">
                <a16:creationId xmlns:a16="http://schemas.microsoft.com/office/drawing/2014/main" id="{2D2FAE50-61E0-1428-D232-548B51BEC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3EA56-18C7-F284-DC6A-E2076A8B558F}"/>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379143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01A8-B04A-2077-9CA6-A7327BC423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975AC4-3475-C2F1-D37A-FC6A6A87B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05E8A8-CF95-9AD6-32D6-7BDA15746F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7A3633-2948-C7B6-D78C-01CA4881C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EAD11-2EA2-B3F7-932B-4CE4047999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DB246E-19F8-5392-2054-EAFCE415B86F}"/>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8" name="Footer Placeholder 7">
            <a:extLst>
              <a:ext uri="{FF2B5EF4-FFF2-40B4-BE49-F238E27FC236}">
                <a16:creationId xmlns:a16="http://schemas.microsoft.com/office/drawing/2014/main" id="{816D4314-4D00-058C-D2D7-109863698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2DDDEA-B584-AA10-9D2C-81AA1BA624B9}"/>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70309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D85D-D5C0-0D77-2E1E-9553B2135F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E1D2DF-4CB2-EDE9-639C-FC13A84326B9}"/>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4" name="Footer Placeholder 3">
            <a:extLst>
              <a:ext uri="{FF2B5EF4-FFF2-40B4-BE49-F238E27FC236}">
                <a16:creationId xmlns:a16="http://schemas.microsoft.com/office/drawing/2014/main" id="{D8D7F397-109E-BF5B-DE44-F4D7B7AA7F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C45250-9AD5-0D37-1406-CDF24D32E2E6}"/>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34856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A7FFB3-1084-04FE-C312-65CFFD1B5D49}"/>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3" name="Footer Placeholder 2">
            <a:extLst>
              <a:ext uri="{FF2B5EF4-FFF2-40B4-BE49-F238E27FC236}">
                <a16:creationId xmlns:a16="http://schemas.microsoft.com/office/drawing/2014/main" id="{65C44D3B-B48A-B12E-83CB-A4778AE194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BF4D69-B2B3-04B3-4F8A-ABDCADD3211B}"/>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1375873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95A0-D0B5-97FC-5246-F7B318B45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C0FABF-B315-6925-867E-9699FA690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F648C7-9DB8-DFDA-2331-8484E0012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7F6B2-9A22-E267-FDCD-D0463B3135A2}"/>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6" name="Footer Placeholder 5">
            <a:extLst>
              <a:ext uri="{FF2B5EF4-FFF2-40B4-BE49-F238E27FC236}">
                <a16:creationId xmlns:a16="http://schemas.microsoft.com/office/drawing/2014/main" id="{BEE96256-BE17-5855-64EA-970E64A51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FDE0C-E3AD-5DC3-C16F-DB3A81BA295C}"/>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99596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76C7-7E1F-7571-40B7-78837F963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9C28DC-5217-DA2E-5851-5EDD9D8C7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CCF029-A75E-C71C-406A-D344B3750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A5AFC-2601-64D3-C324-44CBA69A29AB}"/>
              </a:ext>
            </a:extLst>
          </p:cNvPr>
          <p:cNvSpPr>
            <a:spLocks noGrp="1"/>
          </p:cNvSpPr>
          <p:nvPr>
            <p:ph type="dt" sz="half" idx="10"/>
          </p:nvPr>
        </p:nvSpPr>
        <p:spPr/>
        <p:txBody>
          <a:bodyPr/>
          <a:lstStyle/>
          <a:p>
            <a:fld id="{EE09F21A-1E7B-46A2-B6A7-09D952BA7957}" type="datetimeFigureOut">
              <a:rPr lang="en-US" smtClean="0"/>
              <a:t>6/20/2024</a:t>
            </a:fld>
            <a:endParaRPr lang="en-US"/>
          </a:p>
        </p:txBody>
      </p:sp>
      <p:sp>
        <p:nvSpPr>
          <p:cNvPr id="6" name="Footer Placeholder 5">
            <a:extLst>
              <a:ext uri="{FF2B5EF4-FFF2-40B4-BE49-F238E27FC236}">
                <a16:creationId xmlns:a16="http://schemas.microsoft.com/office/drawing/2014/main" id="{81704CF7-2555-0DF1-5F33-ED47BF931A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8C0F1-0868-08CA-0452-9C943EC9C71A}"/>
              </a:ext>
            </a:extLst>
          </p:cNvPr>
          <p:cNvSpPr>
            <a:spLocks noGrp="1"/>
          </p:cNvSpPr>
          <p:nvPr>
            <p:ph type="sldNum" sz="quarter" idx="12"/>
          </p:nvPr>
        </p:nvSpPr>
        <p:spPr/>
        <p:txBody>
          <a:bodyPr/>
          <a:lstStyle/>
          <a:p>
            <a:fld id="{F2C7754A-C962-4426-94AE-F41761692602}" type="slidenum">
              <a:rPr lang="en-US" smtClean="0"/>
              <a:t>‹#›</a:t>
            </a:fld>
            <a:endParaRPr lang="en-US"/>
          </a:p>
        </p:txBody>
      </p:sp>
    </p:spTree>
    <p:extLst>
      <p:ext uri="{BB962C8B-B14F-4D97-AF65-F5344CB8AC3E}">
        <p14:creationId xmlns:p14="http://schemas.microsoft.com/office/powerpoint/2010/main" val="54280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40BA8-FFBE-65B9-871B-A07B32654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556A4C-F276-9508-7940-3F48A190A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8ED35-4B5E-5361-075C-82620B191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9F21A-1E7B-46A2-B6A7-09D952BA7957}" type="datetimeFigureOut">
              <a:rPr lang="en-US" smtClean="0"/>
              <a:t>6/20/2024</a:t>
            </a:fld>
            <a:endParaRPr lang="en-US"/>
          </a:p>
        </p:txBody>
      </p:sp>
      <p:sp>
        <p:nvSpPr>
          <p:cNvPr id="5" name="Footer Placeholder 4">
            <a:extLst>
              <a:ext uri="{FF2B5EF4-FFF2-40B4-BE49-F238E27FC236}">
                <a16:creationId xmlns:a16="http://schemas.microsoft.com/office/drawing/2014/main" id="{F3C0A7B3-03B6-175D-610A-93B6E9C07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BC5A3F-09F4-503D-4608-366BCCBAC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7754A-C962-4426-94AE-F41761692602}" type="slidenum">
              <a:rPr lang="en-US" smtClean="0"/>
              <a:t>‹#›</a:t>
            </a:fld>
            <a:endParaRPr lang="en-US"/>
          </a:p>
        </p:txBody>
      </p:sp>
    </p:spTree>
    <p:extLst>
      <p:ext uri="{BB962C8B-B14F-4D97-AF65-F5344CB8AC3E}">
        <p14:creationId xmlns:p14="http://schemas.microsoft.com/office/powerpoint/2010/main" val="283105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B7CD7B-07F1-9303-0719-2F098080E185}"/>
              </a:ext>
            </a:extLst>
          </p:cNvPr>
          <p:cNvSpPr/>
          <p:nvPr/>
        </p:nvSpPr>
        <p:spPr>
          <a:xfrm>
            <a:off x="925417" y="594910"/>
            <a:ext cx="2247441" cy="12034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ABC4A1E-61EB-061F-B0C1-7F2A21CEA138}"/>
              </a:ext>
            </a:extLst>
          </p:cNvPr>
          <p:cNvSpPr/>
          <p:nvPr/>
        </p:nvSpPr>
        <p:spPr>
          <a:xfrm>
            <a:off x="4382876" y="594910"/>
            <a:ext cx="2247441" cy="1520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D115B8-E4A0-4911-39DE-45F0031FF8DD}"/>
              </a:ext>
            </a:extLst>
          </p:cNvPr>
          <p:cNvSpPr/>
          <p:nvPr/>
        </p:nvSpPr>
        <p:spPr>
          <a:xfrm>
            <a:off x="4382876" y="2831334"/>
            <a:ext cx="2247441" cy="1520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90945B-0AC6-4FEA-CB14-BBC35FBE43DE}"/>
              </a:ext>
            </a:extLst>
          </p:cNvPr>
          <p:cNvSpPr/>
          <p:nvPr/>
        </p:nvSpPr>
        <p:spPr>
          <a:xfrm>
            <a:off x="4382875" y="5067758"/>
            <a:ext cx="2247441" cy="1520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03A330-EC7B-20A2-E9B3-470971C69C9F}"/>
              </a:ext>
            </a:extLst>
          </p:cNvPr>
          <p:cNvSpPr/>
          <p:nvPr/>
        </p:nvSpPr>
        <p:spPr>
          <a:xfrm>
            <a:off x="8692308" y="5067758"/>
            <a:ext cx="2247441" cy="15203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88525EA-2630-6CC1-28DB-F14EB8EF529C}"/>
              </a:ext>
            </a:extLst>
          </p:cNvPr>
          <p:cNvSpPr txBox="1"/>
          <p:nvPr/>
        </p:nvSpPr>
        <p:spPr>
          <a:xfrm>
            <a:off x="1123720" y="815248"/>
            <a:ext cx="2049138" cy="646331"/>
          </a:xfrm>
          <a:prstGeom prst="rect">
            <a:avLst/>
          </a:prstGeom>
          <a:noFill/>
        </p:spPr>
        <p:txBody>
          <a:bodyPr wrap="square" rtlCol="0">
            <a:spAutoFit/>
          </a:bodyPr>
          <a:lstStyle/>
          <a:p>
            <a:r>
              <a:rPr lang="en-US" dirty="0">
                <a:solidFill>
                  <a:schemeClr val="bg1"/>
                </a:solidFill>
              </a:rPr>
              <a:t>RAIS 1995-2021 -&gt; 5-digit CBO-94</a:t>
            </a:r>
          </a:p>
        </p:txBody>
      </p:sp>
      <p:sp>
        <p:nvSpPr>
          <p:cNvPr id="10" name="TextBox 9">
            <a:extLst>
              <a:ext uri="{FF2B5EF4-FFF2-40B4-BE49-F238E27FC236}">
                <a16:creationId xmlns:a16="http://schemas.microsoft.com/office/drawing/2014/main" id="{FC1BD46D-0367-EAA7-1594-7D2DA59285CF}"/>
              </a:ext>
            </a:extLst>
          </p:cNvPr>
          <p:cNvSpPr txBox="1"/>
          <p:nvPr/>
        </p:nvSpPr>
        <p:spPr>
          <a:xfrm>
            <a:off x="4581178" y="893409"/>
            <a:ext cx="2049138" cy="923330"/>
          </a:xfrm>
          <a:prstGeom prst="rect">
            <a:avLst/>
          </a:prstGeom>
          <a:noFill/>
        </p:spPr>
        <p:txBody>
          <a:bodyPr wrap="square" rtlCol="0">
            <a:spAutoFit/>
          </a:bodyPr>
          <a:lstStyle/>
          <a:p>
            <a:r>
              <a:rPr lang="en-US" dirty="0">
                <a:solidFill>
                  <a:schemeClr val="bg1"/>
                </a:solidFill>
              </a:rPr>
              <a:t>Concordance : CBO-94 (5-digit) to ISCO-88 (4-digit)</a:t>
            </a:r>
          </a:p>
        </p:txBody>
      </p:sp>
      <p:sp>
        <p:nvSpPr>
          <p:cNvPr id="11" name="TextBox 10">
            <a:extLst>
              <a:ext uri="{FF2B5EF4-FFF2-40B4-BE49-F238E27FC236}">
                <a16:creationId xmlns:a16="http://schemas.microsoft.com/office/drawing/2014/main" id="{22817252-4326-3B43-B1E5-F8A7F9139DA0}"/>
              </a:ext>
            </a:extLst>
          </p:cNvPr>
          <p:cNvSpPr txBox="1"/>
          <p:nvPr/>
        </p:nvSpPr>
        <p:spPr>
          <a:xfrm>
            <a:off x="4482026" y="3129833"/>
            <a:ext cx="2049138" cy="923330"/>
          </a:xfrm>
          <a:prstGeom prst="rect">
            <a:avLst/>
          </a:prstGeom>
          <a:noFill/>
        </p:spPr>
        <p:txBody>
          <a:bodyPr wrap="square" rtlCol="0">
            <a:spAutoFit/>
          </a:bodyPr>
          <a:lstStyle/>
          <a:p>
            <a:r>
              <a:rPr lang="en-US" dirty="0">
                <a:solidFill>
                  <a:schemeClr val="bg1"/>
                </a:solidFill>
              </a:rPr>
              <a:t>Concordance : ISCO-88 (4-digit) to ISCO-08 (4-digit)</a:t>
            </a:r>
          </a:p>
        </p:txBody>
      </p:sp>
      <p:sp>
        <p:nvSpPr>
          <p:cNvPr id="12" name="TextBox 11">
            <a:extLst>
              <a:ext uri="{FF2B5EF4-FFF2-40B4-BE49-F238E27FC236}">
                <a16:creationId xmlns:a16="http://schemas.microsoft.com/office/drawing/2014/main" id="{DC9AA9F5-0D57-4D4F-30B2-EAA3A3C5518A}"/>
              </a:ext>
            </a:extLst>
          </p:cNvPr>
          <p:cNvSpPr txBox="1"/>
          <p:nvPr/>
        </p:nvSpPr>
        <p:spPr>
          <a:xfrm>
            <a:off x="6929609" y="875051"/>
            <a:ext cx="5001658" cy="923330"/>
          </a:xfrm>
          <a:prstGeom prst="rect">
            <a:avLst/>
          </a:prstGeom>
          <a:noFill/>
          <a:ln>
            <a:solidFill>
              <a:schemeClr val="tx1"/>
            </a:solidFill>
          </a:ln>
        </p:spPr>
        <p:txBody>
          <a:bodyPr wrap="square" rtlCol="0">
            <a:spAutoFit/>
          </a:bodyPr>
          <a:lstStyle/>
          <a:p>
            <a:r>
              <a:rPr lang="en-US" dirty="0"/>
              <a:t>Source of this concordance is IBGE. The concordance is 1 to 1 from CBO-94 to ISCO-88 and 1 to m from ISCO-88 to CBO-94</a:t>
            </a:r>
          </a:p>
        </p:txBody>
      </p:sp>
      <p:cxnSp>
        <p:nvCxnSpPr>
          <p:cNvPr id="16" name="Straight Arrow Connector 15">
            <a:extLst>
              <a:ext uri="{FF2B5EF4-FFF2-40B4-BE49-F238E27FC236}">
                <a16:creationId xmlns:a16="http://schemas.microsoft.com/office/drawing/2014/main" id="{095CB705-BF90-842E-7720-9FD34804DF9B}"/>
              </a:ext>
            </a:extLst>
          </p:cNvPr>
          <p:cNvCxnSpPr/>
          <p:nvPr/>
        </p:nvCxnSpPr>
        <p:spPr>
          <a:xfrm>
            <a:off x="3382177" y="1299990"/>
            <a:ext cx="87033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542380F-EAE9-8284-7E69-43772AD1FEB5}"/>
              </a:ext>
            </a:extLst>
          </p:cNvPr>
          <p:cNvCxnSpPr>
            <a:cxnSpLocks/>
          </p:cNvCxnSpPr>
          <p:nvPr/>
        </p:nvCxnSpPr>
        <p:spPr>
          <a:xfrm>
            <a:off x="5517616" y="2192357"/>
            <a:ext cx="0" cy="5600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9E4427-B464-5CEE-A7ED-13755A55802A}"/>
              </a:ext>
            </a:extLst>
          </p:cNvPr>
          <p:cNvCxnSpPr>
            <a:cxnSpLocks/>
          </p:cNvCxnSpPr>
          <p:nvPr/>
        </p:nvCxnSpPr>
        <p:spPr>
          <a:xfrm>
            <a:off x="5517616" y="4494881"/>
            <a:ext cx="0" cy="3617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5AF4568-05FF-5FB8-2B6E-EDA18DF0862E}"/>
              </a:ext>
            </a:extLst>
          </p:cNvPr>
          <p:cNvSpPr txBox="1"/>
          <p:nvPr/>
        </p:nvSpPr>
        <p:spPr>
          <a:xfrm>
            <a:off x="6929609" y="3129833"/>
            <a:ext cx="5001658" cy="923330"/>
          </a:xfrm>
          <a:prstGeom prst="rect">
            <a:avLst/>
          </a:prstGeom>
          <a:noFill/>
          <a:ln>
            <a:solidFill>
              <a:schemeClr val="tx1"/>
            </a:solidFill>
          </a:ln>
        </p:spPr>
        <p:txBody>
          <a:bodyPr wrap="square" rtlCol="0">
            <a:spAutoFit/>
          </a:bodyPr>
          <a:lstStyle/>
          <a:p>
            <a:r>
              <a:rPr lang="en-US" dirty="0"/>
              <a:t>Source of this concordance is ILO. The concordance is 1 to m from ISCO-08 to ISCO-88, and  1 to m from ISCO-88 to ISCO-08</a:t>
            </a:r>
          </a:p>
        </p:txBody>
      </p:sp>
      <p:sp>
        <p:nvSpPr>
          <p:cNvPr id="24" name="TextBox 23">
            <a:extLst>
              <a:ext uri="{FF2B5EF4-FFF2-40B4-BE49-F238E27FC236}">
                <a16:creationId xmlns:a16="http://schemas.microsoft.com/office/drawing/2014/main" id="{B761A712-CA0D-2608-F40B-27054429EA85}"/>
              </a:ext>
            </a:extLst>
          </p:cNvPr>
          <p:cNvSpPr txBox="1"/>
          <p:nvPr/>
        </p:nvSpPr>
        <p:spPr>
          <a:xfrm>
            <a:off x="4493047" y="5227757"/>
            <a:ext cx="2049138" cy="1200329"/>
          </a:xfrm>
          <a:prstGeom prst="rect">
            <a:avLst/>
          </a:prstGeom>
          <a:noFill/>
        </p:spPr>
        <p:txBody>
          <a:bodyPr wrap="square" rtlCol="0">
            <a:spAutoFit/>
          </a:bodyPr>
          <a:lstStyle/>
          <a:p>
            <a:r>
              <a:rPr lang="en-US" dirty="0">
                <a:solidFill>
                  <a:schemeClr val="bg1"/>
                </a:solidFill>
              </a:rPr>
              <a:t>“Measuring green jobs” data base at the 4-digit ISCO-08 level</a:t>
            </a:r>
          </a:p>
        </p:txBody>
      </p:sp>
      <p:sp>
        <p:nvSpPr>
          <p:cNvPr id="25" name="TextBox 24">
            <a:extLst>
              <a:ext uri="{FF2B5EF4-FFF2-40B4-BE49-F238E27FC236}">
                <a16:creationId xmlns:a16="http://schemas.microsoft.com/office/drawing/2014/main" id="{E4CAA35A-02DA-26B7-35C9-72BFD80A51FC}"/>
              </a:ext>
            </a:extLst>
          </p:cNvPr>
          <p:cNvSpPr txBox="1"/>
          <p:nvPr/>
        </p:nvSpPr>
        <p:spPr>
          <a:xfrm>
            <a:off x="8890611" y="5227757"/>
            <a:ext cx="2049138" cy="1200329"/>
          </a:xfrm>
          <a:prstGeom prst="rect">
            <a:avLst/>
          </a:prstGeom>
          <a:noFill/>
        </p:spPr>
        <p:txBody>
          <a:bodyPr wrap="square" rtlCol="0">
            <a:spAutoFit/>
          </a:bodyPr>
          <a:lstStyle/>
          <a:p>
            <a:r>
              <a:rPr lang="en-US" dirty="0">
                <a:solidFill>
                  <a:schemeClr val="bg1"/>
                </a:solidFill>
              </a:rPr>
              <a:t>RAIS 1995-2021 with the green variables from the “green jobs” paper</a:t>
            </a:r>
          </a:p>
        </p:txBody>
      </p:sp>
      <p:sp>
        <p:nvSpPr>
          <p:cNvPr id="26" name="Oval 25">
            <a:extLst>
              <a:ext uri="{FF2B5EF4-FFF2-40B4-BE49-F238E27FC236}">
                <a16:creationId xmlns:a16="http://schemas.microsoft.com/office/drawing/2014/main" id="{3DA0F5B5-5F37-7E1E-3075-CBDC782924D9}"/>
              </a:ext>
            </a:extLst>
          </p:cNvPr>
          <p:cNvSpPr/>
          <p:nvPr/>
        </p:nvSpPr>
        <p:spPr>
          <a:xfrm>
            <a:off x="3571301" y="632681"/>
            <a:ext cx="569203" cy="484739"/>
          </a:xfrm>
          <a:prstGeom prst="ellipse">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543DC36-7CBA-8F3B-EE13-8F087FA4D6C7}"/>
              </a:ext>
            </a:extLst>
          </p:cNvPr>
          <p:cNvSpPr txBox="1"/>
          <p:nvPr/>
        </p:nvSpPr>
        <p:spPr>
          <a:xfrm>
            <a:off x="3655763" y="708743"/>
            <a:ext cx="297455" cy="369332"/>
          </a:xfrm>
          <a:prstGeom prst="rect">
            <a:avLst/>
          </a:prstGeom>
          <a:noFill/>
        </p:spPr>
        <p:txBody>
          <a:bodyPr wrap="square" rtlCol="0">
            <a:spAutoFit/>
          </a:bodyPr>
          <a:lstStyle/>
          <a:p>
            <a:r>
              <a:rPr lang="en-US" dirty="0"/>
              <a:t>3</a:t>
            </a:r>
          </a:p>
        </p:txBody>
      </p:sp>
      <p:sp>
        <p:nvSpPr>
          <p:cNvPr id="28" name="Oval 27">
            <a:extLst>
              <a:ext uri="{FF2B5EF4-FFF2-40B4-BE49-F238E27FC236}">
                <a16:creationId xmlns:a16="http://schemas.microsoft.com/office/drawing/2014/main" id="{F6FABFDE-1536-DAC3-EF21-9732AD1C5086}"/>
              </a:ext>
            </a:extLst>
          </p:cNvPr>
          <p:cNvSpPr/>
          <p:nvPr/>
        </p:nvSpPr>
        <p:spPr>
          <a:xfrm>
            <a:off x="5526797" y="2230916"/>
            <a:ext cx="569203" cy="484739"/>
          </a:xfrm>
          <a:prstGeom prst="ellipse">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769BB56-0988-46B1-5C6C-67C4C5F4B881}"/>
              </a:ext>
            </a:extLst>
          </p:cNvPr>
          <p:cNvSpPr txBox="1"/>
          <p:nvPr/>
        </p:nvSpPr>
        <p:spPr>
          <a:xfrm>
            <a:off x="5611259" y="2306978"/>
            <a:ext cx="297455" cy="369332"/>
          </a:xfrm>
          <a:prstGeom prst="rect">
            <a:avLst/>
          </a:prstGeom>
          <a:noFill/>
        </p:spPr>
        <p:txBody>
          <a:bodyPr wrap="square" rtlCol="0">
            <a:spAutoFit/>
          </a:bodyPr>
          <a:lstStyle/>
          <a:p>
            <a:r>
              <a:rPr lang="en-US" dirty="0"/>
              <a:t>2</a:t>
            </a:r>
          </a:p>
        </p:txBody>
      </p:sp>
      <p:sp>
        <p:nvSpPr>
          <p:cNvPr id="30" name="Oval 29">
            <a:extLst>
              <a:ext uri="{FF2B5EF4-FFF2-40B4-BE49-F238E27FC236}">
                <a16:creationId xmlns:a16="http://schemas.microsoft.com/office/drawing/2014/main" id="{5491DAD6-6662-EF5F-BC31-5BDE10FC2601}"/>
              </a:ext>
            </a:extLst>
          </p:cNvPr>
          <p:cNvSpPr/>
          <p:nvPr/>
        </p:nvSpPr>
        <p:spPr>
          <a:xfrm>
            <a:off x="5546993" y="4459083"/>
            <a:ext cx="569203" cy="484739"/>
          </a:xfrm>
          <a:prstGeom prst="ellipse">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0E6BDFD-901A-C8D8-96ED-89199A9F4F5E}"/>
              </a:ext>
            </a:extLst>
          </p:cNvPr>
          <p:cNvSpPr txBox="1"/>
          <p:nvPr/>
        </p:nvSpPr>
        <p:spPr>
          <a:xfrm>
            <a:off x="5631455" y="4535145"/>
            <a:ext cx="297455" cy="369332"/>
          </a:xfrm>
          <a:prstGeom prst="rect">
            <a:avLst/>
          </a:prstGeom>
          <a:noFill/>
        </p:spPr>
        <p:txBody>
          <a:bodyPr wrap="square" rtlCol="0">
            <a:spAutoFit/>
          </a:bodyPr>
          <a:lstStyle/>
          <a:p>
            <a:r>
              <a:rPr lang="en-US" dirty="0"/>
              <a:t>1</a:t>
            </a:r>
          </a:p>
        </p:txBody>
      </p:sp>
      <p:sp>
        <p:nvSpPr>
          <p:cNvPr id="35" name="Arrow: Right 34">
            <a:extLst>
              <a:ext uri="{FF2B5EF4-FFF2-40B4-BE49-F238E27FC236}">
                <a16:creationId xmlns:a16="http://schemas.microsoft.com/office/drawing/2014/main" id="{5AC2F948-5164-E182-51F0-D5151F30B7B3}"/>
              </a:ext>
            </a:extLst>
          </p:cNvPr>
          <p:cNvSpPr/>
          <p:nvPr/>
        </p:nvSpPr>
        <p:spPr>
          <a:xfrm>
            <a:off x="7390479" y="5519575"/>
            <a:ext cx="793215" cy="6166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77548E-DAA4-8B63-9031-82A81404CCE1}"/>
              </a:ext>
            </a:extLst>
          </p:cNvPr>
          <p:cNvSpPr txBox="1"/>
          <p:nvPr/>
        </p:nvSpPr>
        <p:spPr>
          <a:xfrm>
            <a:off x="925417" y="134293"/>
            <a:ext cx="2746873" cy="369332"/>
          </a:xfrm>
          <a:prstGeom prst="rect">
            <a:avLst/>
          </a:prstGeom>
          <a:noFill/>
        </p:spPr>
        <p:txBody>
          <a:bodyPr wrap="square" rtlCol="0">
            <a:spAutoFit/>
          </a:bodyPr>
          <a:lstStyle/>
          <a:p>
            <a:r>
              <a:rPr lang="en-US" b="1" dirty="0"/>
              <a:t>This is what we have</a:t>
            </a:r>
          </a:p>
        </p:txBody>
      </p:sp>
      <p:sp>
        <p:nvSpPr>
          <p:cNvPr id="3" name="TextBox 2">
            <a:extLst>
              <a:ext uri="{FF2B5EF4-FFF2-40B4-BE49-F238E27FC236}">
                <a16:creationId xmlns:a16="http://schemas.microsoft.com/office/drawing/2014/main" id="{DC204C18-3B34-F367-BF36-CE09A398C1D6}"/>
              </a:ext>
            </a:extLst>
          </p:cNvPr>
          <p:cNvSpPr txBox="1"/>
          <p:nvPr/>
        </p:nvSpPr>
        <p:spPr>
          <a:xfrm>
            <a:off x="8593157" y="4535145"/>
            <a:ext cx="2599979" cy="369332"/>
          </a:xfrm>
          <a:prstGeom prst="rect">
            <a:avLst/>
          </a:prstGeom>
          <a:noFill/>
        </p:spPr>
        <p:txBody>
          <a:bodyPr wrap="square" rtlCol="0">
            <a:spAutoFit/>
          </a:bodyPr>
          <a:lstStyle/>
          <a:p>
            <a:r>
              <a:rPr lang="en-US" b="1" dirty="0"/>
              <a:t>This is what we want</a:t>
            </a:r>
          </a:p>
        </p:txBody>
      </p:sp>
    </p:spTree>
    <p:extLst>
      <p:ext uri="{BB962C8B-B14F-4D97-AF65-F5344CB8AC3E}">
        <p14:creationId xmlns:p14="http://schemas.microsoft.com/office/powerpoint/2010/main" val="332032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7DA3E-C979-31B0-449D-ABA399DB7E6D}"/>
              </a:ext>
            </a:extLst>
          </p:cNvPr>
          <p:cNvSpPr txBox="1"/>
          <p:nvPr/>
        </p:nvSpPr>
        <p:spPr>
          <a:xfrm>
            <a:off x="958467" y="793214"/>
            <a:ext cx="10157552" cy="5262979"/>
          </a:xfrm>
          <a:prstGeom prst="rect">
            <a:avLst/>
          </a:prstGeom>
          <a:noFill/>
        </p:spPr>
        <p:txBody>
          <a:bodyPr wrap="square" rtlCol="0">
            <a:spAutoFit/>
          </a:bodyPr>
          <a:lstStyle/>
          <a:p>
            <a:r>
              <a:rPr lang="en-US" sz="2400" b="1" dirty="0"/>
              <a:t>Description of the variables available in the “green jobs” paper</a:t>
            </a:r>
          </a:p>
          <a:p>
            <a:endParaRPr lang="en-US" sz="2400" b="1" dirty="0"/>
          </a:p>
          <a:p>
            <a:r>
              <a:rPr lang="en-US" dirty="0"/>
              <a:t>Below we present the list of variables available. Each observation is a given 4-digit ISCO-08 code:</a:t>
            </a:r>
          </a:p>
          <a:p>
            <a:endParaRPr lang="en-US" dirty="0"/>
          </a:p>
          <a:p>
            <a:pPr marL="342900" indent="-342900">
              <a:buAutoNum type="arabicParenR"/>
            </a:pPr>
            <a:r>
              <a:rPr lang="en-US" dirty="0"/>
              <a:t>Probability of being a </a:t>
            </a:r>
            <a:r>
              <a:rPr lang="en-US" b="1" dirty="0"/>
              <a:t>green new and emerging </a:t>
            </a:r>
            <a:r>
              <a:rPr lang="en-US" dirty="0"/>
              <a:t>occupation </a:t>
            </a:r>
          </a:p>
          <a:p>
            <a:pPr marL="342900" indent="-342900">
              <a:buAutoNum type="arabicParenR"/>
            </a:pPr>
            <a:r>
              <a:rPr lang="en-US" dirty="0"/>
              <a:t>Probability of being a </a:t>
            </a:r>
            <a:r>
              <a:rPr lang="en-US" b="1" dirty="0"/>
              <a:t>green enhanced skills </a:t>
            </a:r>
            <a:r>
              <a:rPr lang="en-US" dirty="0"/>
              <a:t>occupation</a:t>
            </a:r>
          </a:p>
          <a:p>
            <a:pPr marL="342900" indent="-342900">
              <a:buAutoNum type="arabicParenR"/>
            </a:pPr>
            <a:r>
              <a:rPr lang="en-US" dirty="0"/>
              <a:t>Probability of being a </a:t>
            </a:r>
            <a:r>
              <a:rPr lang="en-US" b="1" dirty="0"/>
              <a:t>green increased demand </a:t>
            </a:r>
            <a:r>
              <a:rPr lang="en-US" dirty="0"/>
              <a:t>occupation</a:t>
            </a:r>
          </a:p>
          <a:p>
            <a:pPr marL="342900" indent="-342900">
              <a:buAutoNum type="arabicParenR"/>
            </a:pPr>
            <a:r>
              <a:rPr lang="en-US" dirty="0"/>
              <a:t>Probability of being a </a:t>
            </a:r>
            <a:r>
              <a:rPr lang="en-US" b="1" dirty="0"/>
              <a:t>green rival</a:t>
            </a:r>
            <a:r>
              <a:rPr lang="en-US" dirty="0"/>
              <a:t> occupation</a:t>
            </a:r>
          </a:p>
          <a:p>
            <a:pPr marL="342900" indent="-342900">
              <a:buAutoNum type="arabicParenR"/>
            </a:pPr>
            <a:r>
              <a:rPr lang="en-US" dirty="0"/>
              <a:t>Probability of being </a:t>
            </a:r>
            <a:r>
              <a:rPr lang="en-US" b="1" dirty="0"/>
              <a:t>other non-green </a:t>
            </a:r>
            <a:r>
              <a:rPr lang="en-US" dirty="0"/>
              <a:t>occupation</a:t>
            </a:r>
          </a:p>
          <a:p>
            <a:pPr marL="342900" indent="-342900">
              <a:buAutoNum type="arabicParenR"/>
            </a:pPr>
            <a:endParaRPr lang="en-US" dirty="0"/>
          </a:p>
          <a:p>
            <a:pPr marL="342900" indent="-342900">
              <a:buAutoNum type="arabicParenR"/>
            </a:pPr>
            <a:endParaRPr lang="en-US" dirty="0"/>
          </a:p>
          <a:p>
            <a:r>
              <a:rPr lang="en-US" dirty="0"/>
              <a:t>The sum of these variables equals 1. </a:t>
            </a:r>
          </a:p>
          <a:p>
            <a:endParaRPr lang="en-US" dirty="0"/>
          </a:p>
          <a:p>
            <a:pPr algn="just"/>
            <a:r>
              <a:rPr lang="en-US" dirty="0" err="1"/>
              <a:t>Obs</a:t>
            </a:r>
            <a:r>
              <a:rPr lang="en-US" dirty="0"/>
              <a:t>: There is one exception (probably a data error): for the </a:t>
            </a:r>
            <a:r>
              <a:rPr lang="en-US" dirty="0" err="1"/>
              <a:t>isco</a:t>
            </a:r>
            <a:r>
              <a:rPr lang="en-US" dirty="0"/>
              <a:t> 6340 (Subsistence fishers, hunters, trappers and gatherers) the sum of these variables is zero. There are 294 observations, so it seems that this case is irrelevant, and we can probably remove it before moving forward with the merge.</a:t>
            </a:r>
          </a:p>
          <a:p>
            <a:pPr marL="342900" indent="-342900">
              <a:buAutoNum type="arabicParenR"/>
            </a:pPr>
            <a:endParaRPr lang="en-US" dirty="0"/>
          </a:p>
          <a:p>
            <a:endParaRPr lang="en-US" dirty="0"/>
          </a:p>
        </p:txBody>
      </p:sp>
    </p:spTree>
    <p:extLst>
      <p:ext uri="{BB962C8B-B14F-4D97-AF65-F5344CB8AC3E}">
        <p14:creationId xmlns:p14="http://schemas.microsoft.com/office/powerpoint/2010/main" val="21313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7DA3E-C979-31B0-449D-ABA399DB7E6D}"/>
              </a:ext>
            </a:extLst>
          </p:cNvPr>
          <p:cNvSpPr txBox="1"/>
          <p:nvPr/>
        </p:nvSpPr>
        <p:spPr>
          <a:xfrm>
            <a:off x="720342" y="555089"/>
            <a:ext cx="10157552" cy="6093976"/>
          </a:xfrm>
          <a:prstGeom prst="rect">
            <a:avLst/>
          </a:prstGeom>
          <a:noFill/>
        </p:spPr>
        <p:txBody>
          <a:bodyPr wrap="square" rtlCol="0">
            <a:spAutoFit/>
          </a:bodyPr>
          <a:lstStyle/>
          <a:p>
            <a:r>
              <a:rPr lang="en-US" sz="2400" b="1" dirty="0"/>
              <a:t>Definitions</a:t>
            </a:r>
          </a:p>
          <a:p>
            <a:pPr algn="just"/>
            <a:endParaRPr lang="en-US" sz="2400" b="1" dirty="0"/>
          </a:p>
          <a:p>
            <a:pPr algn="just"/>
            <a:r>
              <a:rPr lang="en-US" dirty="0"/>
              <a:t>To merge the variables from the “Green jobs” paper into the RAIS 1995-</a:t>
            </a:r>
            <a:r>
              <a:rPr lang="en-US" b="1" dirty="0"/>
              <a:t>2022</a:t>
            </a:r>
            <a:r>
              <a:rPr lang="en-US" dirty="0"/>
              <a:t> data set, we need to make some decisions, described below:</a:t>
            </a:r>
          </a:p>
          <a:p>
            <a:endParaRPr lang="en-US" dirty="0"/>
          </a:p>
          <a:p>
            <a:pPr algn="just"/>
            <a:r>
              <a:rPr lang="en-US" dirty="0"/>
              <a:t>1) Once the variables are available in the raw RAIS data at the worker-year level, </a:t>
            </a:r>
            <a:r>
              <a:rPr lang="en-US" b="1" i="1" dirty="0"/>
              <a:t>we must decide how to aggregate these information to have the data set at the microregion-sector-year level</a:t>
            </a:r>
            <a:r>
              <a:rPr lang="en-US" dirty="0"/>
              <a:t>. This means that we need to transform worker-level variables into sector-level variables.</a:t>
            </a:r>
          </a:p>
          <a:p>
            <a:pPr marL="342900" indent="-342900">
              <a:buAutoNum type="arabicParenR"/>
            </a:pPr>
            <a:endParaRPr lang="en-US" dirty="0"/>
          </a:p>
          <a:p>
            <a:r>
              <a:rPr lang="en-US" dirty="0"/>
              <a:t>Example: % of green new and emerging occupations in each sector.</a:t>
            </a:r>
          </a:p>
          <a:p>
            <a:endParaRPr lang="en-US" dirty="0"/>
          </a:p>
          <a:p>
            <a:pPr algn="just"/>
            <a:r>
              <a:rPr lang="en-US" dirty="0"/>
              <a:t>2) The first step to do add the green variables into RAIS 1995-2021 is to merge information from the “green jobs” paper into data set for the ISCO-08 to ISCO-88 concordance. Since the concordance is 1 to m from ISCO-08 to ISCO-88, there are some cases of ISCO-88 codes that are mapped to N distinct ISCO-08 codes and whose values are different for the same green variables. </a:t>
            </a:r>
            <a:r>
              <a:rPr lang="en-US" b="1" i="1" dirty="0"/>
              <a:t>This means that we must decide how to define the value of these variables in the cases of divergence</a:t>
            </a:r>
            <a:r>
              <a:rPr lang="en-US" i="1" dirty="0"/>
              <a:t>.</a:t>
            </a:r>
          </a:p>
          <a:p>
            <a:pPr marL="342900" indent="-342900">
              <a:buAutoNum type="arabicParenR"/>
            </a:pPr>
            <a:endParaRPr lang="en-US" dirty="0"/>
          </a:p>
          <a:p>
            <a:pPr marL="342900" indent="-342900">
              <a:buAutoNum type="arabicParenR"/>
            </a:pPr>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9F8CF0AF-5759-B981-2D0B-1AE00DA22853}"/>
              </a:ext>
            </a:extLst>
          </p:cNvPr>
          <p:cNvPicPr>
            <a:picLocks noChangeAspect="1"/>
          </p:cNvPicPr>
          <p:nvPr/>
        </p:nvPicPr>
        <p:blipFill>
          <a:blip r:embed="rId3"/>
          <a:stretch>
            <a:fillRect/>
          </a:stretch>
        </p:blipFill>
        <p:spPr>
          <a:xfrm>
            <a:off x="2385869" y="5366940"/>
            <a:ext cx="7420262" cy="1132094"/>
          </a:xfrm>
          <a:prstGeom prst="rect">
            <a:avLst/>
          </a:prstGeom>
        </p:spPr>
      </p:pic>
    </p:spTree>
    <p:extLst>
      <p:ext uri="{BB962C8B-B14F-4D97-AF65-F5344CB8AC3E}">
        <p14:creationId xmlns:p14="http://schemas.microsoft.com/office/powerpoint/2010/main" val="12405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7DA3E-C979-31B0-449D-ABA399DB7E6D}"/>
              </a:ext>
            </a:extLst>
          </p:cNvPr>
          <p:cNvSpPr txBox="1"/>
          <p:nvPr/>
        </p:nvSpPr>
        <p:spPr>
          <a:xfrm>
            <a:off x="958467" y="793214"/>
            <a:ext cx="10157552" cy="5355312"/>
          </a:xfrm>
          <a:prstGeom prst="rect">
            <a:avLst/>
          </a:prstGeom>
          <a:noFill/>
        </p:spPr>
        <p:txBody>
          <a:bodyPr wrap="square" rtlCol="0">
            <a:spAutoFit/>
          </a:bodyPr>
          <a:lstStyle/>
          <a:p>
            <a:r>
              <a:rPr lang="en-US" sz="2400" b="1" dirty="0"/>
              <a:t>Definition #2</a:t>
            </a:r>
          </a:p>
          <a:p>
            <a:endParaRPr lang="en-US" sz="2400" b="1" dirty="0"/>
          </a:p>
          <a:p>
            <a:r>
              <a:rPr lang="en-US" dirty="0"/>
              <a:t>This definition requires using a summary statistics to have the same value for ISCO-88 codes that are mapped to N&gt;1 ISCO-08 codes that have distinct values in the green variables.</a:t>
            </a:r>
          </a:p>
          <a:p>
            <a:endParaRPr lang="en-US" dirty="0"/>
          </a:p>
          <a:p>
            <a:r>
              <a:rPr lang="en-US" dirty="0"/>
              <a:t>We can use the average, the maximum, the minimum, any summary statistics. </a:t>
            </a:r>
            <a:r>
              <a:rPr lang="en-US" b="1" dirty="0"/>
              <a:t>Which one do you think is the most appropriate?</a:t>
            </a:r>
          </a:p>
          <a:p>
            <a:endParaRPr lang="en-US" b="1" dirty="0"/>
          </a:p>
          <a:p>
            <a:r>
              <a:rPr lang="en-US" u="sng" dirty="0"/>
              <a:t>Magnitude of the issue:</a:t>
            </a:r>
          </a:p>
          <a:p>
            <a:endParaRPr lang="en-US" dirty="0"/>
          </a:p>
          <a:p>
            <a:r>
              <a:rPr lang="en-US" dirty="0"/>
              <a:t>There are 389 ISCO-88 distinct codes in the concordance ISCO-88 to ISCO-08 published by ILO for which we can do an intermediary merge. For 172 of them, the mapping is not one-to-one, meaning that the same ISCO-88 code is mapped to N&gt;1 distinct ISCO-08 codes.</a:t>
            </a:r>
          </a:p>
          <a:p>
            <a:endParaRPr lang="en-US" sz="2400" b="1" dirty="0"/>
          </a:p>
          <a:p>
            <a:r>
              <a:rPr lang="en-US" dirty="0"/>
              <a:t>And there are 29 cases of ISCO-88 codes that are mapped to N&gt;1 distinct ISCO-08 codes with distinct values for the variable “Probability of being a green new and emerging occupation”. This amounts to 7.5 percent of all ISCO-88 codes.</a:t>
            </a:r>
          </a:p>
          <a:p>
            <a:endParaRPr lang="en-US" dirty="0"/>
          </a:p>
        </p:txBody>
      </p:sp>
    </p:spTree>
    <p:extLst>
      <p:ext uri="{BB962C8B-B14F-4D97-AF65-F5344CB8AC3E}">
        <p14:creationId xmlns:p14="http://schemas.microsoft.com/office/powerpoint/2010/main" val="415904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7DA3E-C979-31B0-449D-ABA399DB7E6D}"/>
              </a:ext>
            </a:extLst>
          </p:cNvPr>
          <p:cNvSpPr txBox="1"/>
          <p:nvPr/>
        </p:nvSpPr>
        <p:spPr>
          <a:xfrm>
            <a:off x="958467" y="793214"/>
            <a:ext cx="10157552" cy="3877985"/>
          </a:xfrm>
          <a:prstGeom prst="rect">
            <a:avLst/>
          </a:prstGeom>
          <a:noFill/>
        </p:spPr>
        <p:txBody>
          <a:bodyPr wrap="square" rtlCol="0">
            <a:spAutoFit/>
          </a:bodyPr>
          <a:lstStyle/>
          <a:p>
            <a:r>
              <a:rPr lang="en-US" sz="2400" b="1" dirty="0"/>
              <a:t>Preliminary results</a:t>
            </a:r>
          </a:p>
          <a:p>
            <a:endParaRPr lang="en-US" sz="2400" b="1" dirty="0"/>
          </a:p>
          <a:p>
            <a:r>
              <a:rPr lang="en-US" dirty="0"/>
              <a:t>We end up with </a:t>
            </a:r>
            <a:r>
              <a:rPr lang="en-US" b="1" i="1" dirty="0"/>
              <a:t>2,354 distinct 5-digit CBO-94 codes </a:t>
            </a:r>
            <a:r>
              <a:rPr lang="en-US" dirty="0"/>
              <a:t>to be merged into the RAIS 1995-</a:t>
            </a:r>
            <a:r>
              <a:rPr lang="en-US" b="1" dirty="0"/>
              <a:t>2021</a:t>
            </a:r>
            <a:r>
              <a:rPr lang="en-US" dirty="0"/>
              <a:t> data set if we use “average” as the summary statistics for Definition #2.</a:t>
            </a:r>
          </a:p>
          <a:p>
            <a:endParaRPr lang="en-US" dirty="0"/>
          </a:p>
          <a:p>
            <a:r>
              <a:rPr lang="en-US" dirty="0"/>
              <a:t>Out of them, </a:t>
            </a:r>
            <a:r>
              <a:rPr lang="en-US" b="1" i="1" dirty="0"/>
              <a:t>60 codes have a sum of green variables equal to 0 </a:t>
            </a:r>
            <a:r>
              <a:rPr lang="en-US" dirty="0"/>
              <a:t>(recall that the value should be 1).</a:t>
            </a:r>
          </a:p>
          <a:p>
            <a:endParaRPr lang="en-US" dirty="0"/>
          </a:p>
          <a:p>
            <a:r>
              <a:rPr lang="en-US" dirty="0"/>
              <a:t>So one potential approach is to just remove these 60 codes and go ahead to define the sector-level variables. </a:t>
            </a:r>
          </a:p>
          <a:p>
            <a:endParaRPr lang="en-US" dirty="0"/>
          </a:p>
          <a:p>
            <a:endParaRPr lang="en-US" b="1" dirty="0"/>
          </a:p>
          <a:p>
            <a:endParaRPr lang="en-US" dirty="0"/>
          </a:p>
          <a:p>
            <a:endParaRPr lang="en-US" dirty="0"/>
          </a:p>
        </p:txBody>
      </p:sp>
    </p:spTree>
    <p:extLst>
      <p:ext uri="{BB962C8B-B14F-4D97-AF65-F5344CB8AC3E}">
        <p14:creationId xmlns:p14="http://schemas.microsoft.com/office/powerpoint/2010/main" val="69464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7DA3E-C979-31B0-449D-ABA399DB7E6D}"/>
              </a:ext>
            </a:extLst>
          </p:cNvPr>
          <p:cNvSpPr txBox="1"/>
          <p:nvPr/>
        </p:nvSpPr>
        <p:spPr>
          <a:xfrm>
            <a:off x="720342" y="555089"/>
            <a:ext cx="10157552" cy="5262979"/>
          </a:xfrm>
          <a:prstGeom prst="rect">
            <a:avLst/>
          </a:prstGeom>
          <a:noFill/>
        </p:spPr>
        <p:txBody>
          <a:bodyPr wrap="square" rtlCol="0">
            <a:spAutoFit/>
          </a:bodyPr>
          <a:lstStyle/>
          <a:p>
            <a:r>
              <a:rPr lang="en-US" sz="2400" b="1" dirty="0"/>
              <a:t>Definitions</a:t>
            </a:r>
          </a:p>
          <a:p>
            <a:pPr algn="just"/>
            <a:endParaRPr lang="en-US" sz="2400" b="1" dirty="0"/>
          </a:p>
          <a:p>
            <a:pPr algn="just"/>
            <a:r>
              <a:rPr lang="en-US" dirty="0"/>
              <a:t>To merge the variables from the “Green jobs” paper into the RAIS 1995-</a:t>
            </a:r>
            <a:r>
              <a:rPr lang="en-US" b="1" dirty="0"/>
              <a:t>2022</a:t>
            </a:r>
            <a:r>
              <a:rPr lang="en-US" dirty="0"/>
              <a:t> data set, we need to make some decisions, described below:</a:t>
            </a:r>
          </a:p>
          <a:p>
            <a:endParaRPr lang="en-US" dirty="0"/>
          </a:p>
          <a:p>
            <a:pPr algn="just"/>
            <a:r>
              <a:rPr lang="en-US" dirty="0"/>
              <a:t>3) It turns out that RAIS 2022 uses a different classification compared to RAIS 1995-2021, i.e., RAIS 2022 uses CBO-2022, whereas RAIS 1995-2021 uses CBO-94. IBGE does publish a CBO-94 to CBO-2002 concordance. This means that to merge the variables from the “green jobs” paper into RAIS 2022 we need to do an additional step, which is to transform the CBO-94 codes into CBO-2002 codes. The concordance is 1 to m from CBO-94 to CBO-2002 and 1 to m from CBO-2002 to CBO-94. The issue that arise in this case is similar to Definition #2: </a:t>
            </a:r>
            <a:r>
              <a:rPr lang="en-US" dirty="0" err="1"/>
              <a:t>ie</a:t>
            </a:r>
            <a:r>
              <a:rPr lang="en-US" dirty="0"/>
              <a:t>., since the concordance is not 1 to 1, there are some cases of CBO-2002 codes that are mapped to N distinct CBO-94 codes and whose values are different for the same green variables. </a:t>
            </a:r>
            <a:r>
              <a:rPr lang="en-US" b="1" i="1" dirty="0"/>
              <a:t>This means that we must decide how to define the value of these variables in the cases of divergence</a:t>
            </a:r>
            <a:r>
              <a:rPr lang="en-US" i="1" dirty="0"/>
              <a:t>.</a:t>
            </a:r>
          </a:p>
          <a:p>
            <a:pPr algn="just"/>
            <a:endParaRPr lang="en-US" dirty="0"/>
          </a:p>
          <a:p>
            <a:pPr marL="342900" indent="-342900">
              <a:buAutoNum type="arabicParenR"/>
            </a:pPr>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id="{DE2B3055-36D9-8FED-F3AE-746487A3A80B}"/>
              </a:ext>
            </a:extLst>
          </p:cNvPr>
          <p:cNvSpPr/>
          <p:nvPr/>
        </p:nvSpPr>
        <p:spPr>
          <a:xfrm>
            <a:off x="1182592" y="4795435"/>
            <a:ext cx="2247441" cy="12034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DC3F03-7898-F0FA-1B65-E39293786190}"/>
              </a:ext>
            </a:extLst>
          </p:cNvPr>
          <p:cNvSpPr txBox="1"/>
          <p:nvPr/>
        </p:nvSpPr>
        <p:spPr>
          <a:xfrm>
            <a:off x="1286563" y="5015773"/>
            <a:ext cx="2049138" cy="646331"/>
          </a:xfrm>
          <a:prstGeom prst="rect">
            <a:avLst/>
          </a:prstGeom>
          <a:noFill/>
        </p:spPr>
        <p:txBody>
          <a:bodyPr wrap="square" rtlCol="0">
            <a:spAutoFit/>
          </a:bodyPr>
          <a:lstStyle/>
          <a:p>
            <a:r>
              <a:rPr lang="en-US" dirty="0">
                <a:solidFill>
                  <a:schemeClr val="bg1"/>
                </a:solidFill>
              </a:rPr>
              <a:t>5-digit CBO-94 with the green variables</a:t>
            </a:r>
          </a:p>
        </p:txBody>
      </p:sp>
      <p:sp>
        <p:nvSpPr>
          <p:cNvPr id="6" name="Arrow: Right 5">
            <a:extLst>
              <a:ext uri="{FF2B5EF4-FFF2-40B4-BE49-F238E27FC236}">
                <a16:creationId xmlns:a16="http://schemas.microsoft.com/office/drawing/2014/main" id="{16199591-E14F-374C-78FA-71CDBE4BECCA}"/>
              </a:ext>
            </a:extLst>
          </p:cNvPr>
          <p:cNvSpPr/>
          <p:nvPr/>
        </p:nvSpPr>
        <p:spPr>
          <a:xfrm>
            <a:off x="3809080" y="5045412"/>
            <a:ext cx="793215" cy="6166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5BA822-E76E-A65B-2814-2520696E8AA6}"/>
              </a:ext>
            </a:extLst>
          </p:cNvPr>
          <p:cNvSpPr/>
          <p:nvPr/>
        </p:nvSpPr>
        <p:spPr>
          <a:xfrm>
            <a:off x="9391417" y="4795435"/>
            <a:ext cx="2247441" cy="12034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RAIS 2022 with the green variables from the “green jobs” paper</a:t>
            </a:r>
          </a:p>
        </p:txBody>
      </p:sp>
      <p:sp>
        <p:nvSpPr>
          <p:cNvPr id="9" name="TextBox 8">
            <a:extLst>
              <a:ext uri="{FF2B5EF4-FFF2-40B4-BE49-F238E27FC236}">
                <a16:creationId xmlns:a16="http://schemas.microsoft.com/office/drawing/2014/main" id="{DBBE8367-69F0-BB9D-B3C9-03EA6799BEBE}"/>
              </a:ext>
            </a:extLst>
          </p:cNvPr>
          <p:cNvSpPr txBox="1"/>
          <p:nvPr/>
        </p:nvSpPr>
        <p:spPr>
          <a:xfrm>
            <a:off x="5790970" y="5015773"/>
            <a:ext cx="2049138" cy="646331"/>
          </a:xfrm>
          <a:prstGeom prst="rect">
            <a:avLst/>
          </a:prstGeom>
          <a:noFill/>
        </p:spPr>
        <p:txBody>
          <a:bodyPr wrap="square" rtlCol="0">
            <a:spAutoFit/>
          </a:bodyPr>
          <a:lstStyle/>
          <a:p>
            <a:r>
              <a:rPr lang="en-US" dirty="0">
                <a:solidFill>
                  <a:schemeClr val="bg1"/>
                </a:solidFill>
              </a:rPr>
              <a:t>5-digit CBO-94 with the green variables</a:t>
            </a:r>
          </a:p>
        </p:txBody>
      </p:sp>
      <p:sp>
        <p:nvSpPr>
          <p:cNvPr id="10" name="Rectangle 9">
            <a:extLst>
              <a:ext uri="{FF2B5EF4-FFF2-40B4-BE49-F238E27FC236}">
                <a16:creationId xmlns:a16="http://schemas.microsoft.com/office/drawing/2014/main" id="{0100167E-CB24-9C20-234F-972C4372E812}"/>
              </a:ext>
            </a:extLst>
          </p:cNvPr>
          <p:cNvSpPr/>
          <p:nvPr/>
        </p:nvSpPr>
        <p:spPr>
          <a:xfrm>
            <a:off x="5220387" y="4795435"/>
            <a:ext cx="2247441" cy="12034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1BA65C9-7855-C6D6-7891-A8C0BB113F93}"/>
              </a:ext>
            </a:extLst>
          </p:cNvPr>
          <p:cNvSpPr/>
          <p:nvPr/>
        </p:nvSpPr>
        <p:spPr>
          <a:xfrm>
            <a:off x="8124823" y="5045412"/>
            <a:ext cx="793215" cy="61669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629318-E80B-D785-D7AD-76AC339990D1}"/>
              </a:ext>
            </a:extLst>
          </p:cNvPr>
          <p:cNvSpPr txBox="1"/>
          <p:nvPr/>
        </p:nvSpPr>
        <p:spPr>
          <a:xfrm>
            <a:off x="5353622" y="4935506"/>
            <a:ext cx="2049138" cy="923330"/>
          </a:xfrm>
          <a:prstGeom prst="rect">
            <a:avLst/>
          </a:prstGeom>
          <a:noFill/>
        </p:spPr>
        <p:txBody>
          <a:bodyPr wrap="square" rtlCol="0">
            <a:spAutoFit/>
          </a:bodyPr>
          <a:lstStyle/>
          <a:p>
            <a:r>
              <a:rPr lang="en-US" dirty="0">
                <a:solidFill>
                  <a:schemeClr val="bg1"/>
                </a:solidFill>
              </a:rPr>
              <a:t>Concordance: CBO-94 (5-digit) to CBO-2002 (6-digit)</a:t>
            </a:r>
          </a:p>
        </p:txBody>
      </p:sp>
    </p:spTree>
    <p:extLst>
      <p:ext uri="{BB962C8B-B14F-4D97-AF65-F5344CB8AC3E}">
        <p14:creationId xmlns:p14="http://schemas.microsoft.com/office/powerpoint/2010/main" val="295535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7DA3E-C979-31B0-449D-ABA399DB7E6D}"/>
              </a:ext>
            </a:extLst>
          </p:cNvPr>
          <p:cNvSpPr txBox="1"/>
          <p:nvPr/>
        </p:nvSpPr>
        <p:spPr>
          <a:xfrm>
            <a:off x="958467" y="793214"/>
            <a:ext cx="10157552" cy="5355312"/>
          </a:xfrm>
          <a:prstGeom prst="rect">
            <a:avLst/>
          </a:prstGeom>
          <a:noFill/>
        </p:spPr>
        <p:txBody>
          <a:bodyPr wrap="square" rtlCol="0">
            <a:spAutoFit/>
          </a:bodyPr>
          <a:lstStyle/>
          <a:p>
            <a:r>
              <a:rPr lang="en-US" sz="2400" b="1" dirty="0"/>
              <a:t>Definition #3</a:t>
            </a:r>
          </a:p>
          <a:p>
            <a:endParaRPr lang="en-US" sz="2400" b="1" dirty="0"/>
          </a:p>
          <a:p>
            <a:r>
              <a:rPr lang="en-US" dirty="0"/>
              <a:t>This definition requires using a summary statistics to have the same value for CBO-2002 codes that are mapped to N&gt;1 CBO-94 codes that have distinct values in the green variables.</a:t>
            </a:r>
          </a:p>
          <a:p>
            <a:endParaRPr lang="en-US" dirty="0"/>
          </a:p>
          <a:p>
            <a:r>
              <a:rPr lang="en-US" dirty="0"/>
              <a:t>We can use the average, the maximum, the minimum, any summary statistics. </a:t>
            </a:r>
            <a:r>
              <a:rPr lang="en-US" b="1" dirty="0"/>
              <a:t>Which one do you think is the most appropriate?</a:t>
            </a:r>
          </a:p>
          <a:p>
            <a:endParaRPr lang="en-US" b="1" dirty="0"/>
          </a:p>
          <a:p>
            <a:r>
              <a:rPr lang="en-US" u="sng" dirty="0"/>
              <a:t>Magnitude of the issue:</a:t>
            </a:r>
          </a:p>
          <a:p>
            <a:endParaRPr lang="en-US" dirty="0"/>
          </a:p>
          <a:p>
            <a:r>
              <a:rPr lang="en-US" dirty="0"/>
              <a:t>There are 1,509 distinct CBO-2002 in the concordance CBO-2002 to CBO-94 published by IBGE for which we can do an intermediary merge. For 219 of them, the mapping is not one-to-one, meaning that the same CBO-2002 code is mapped to N&gt;1 distinct CBO-94 codes.</a:t>
            </a:r>
          </a:p>
          <a:p>
            <a:endParaRPr lang="en-US" sz="2400" b="1" dirty="0"/>
          </a:p>
          <a:p>
            <a:r>
              <a:rPr lang="en-US" dirty="0"/>
              <a:t>And there are 15 cases of CBO-2002 codes that are mapped to N&gt;1 distinct CBO-94 codes with distinct values for the variable “Probability of being a green new and emerging occupation”. This amounts to 1 percent of all CBO-2002 codes.</a:t>
            </a:r>
          </a:p>
          <a:p>
            <a:endParaRPr lang="en-US" dirty="0"/>
          </a:p>
        </p:txBody>
      </p:sp>
    </p:spTree>
    <p:extLst>
      <p:ext uri="{BB962C8B-B14F-4D97-AF65-F5344CB8AC3E}">
        <p14:creationId xmlns:p14="http://schemas.microsoft.com/office/powerpoint/2010/main" val="225634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7DA3E-C979-31B0-449D-ABA399DB7E6D}"/>
              </a:ext>
            </a:extLst>
          </p:cNvPr>
          <p:cNvSpPr txBox="1"/>
          <p:nvPr/>
        </p:nvSpPr>
        <p:spPr>
          <a:xfrm>
            <a:off x="720342" y="555089"/>
            <a:ext cx="10157552" cy="4154984"/>
          </a:xfrm>
          <a:prstGeom prst="rect">
            <a:avLst/>
          </a:prstGeom>
          <a:noFill/>
        </p:spPr>
        <p:txBody>
          <a:bodyPr wrap="square" rtlCol="0">
            <a:spAutoFit/>
          </a:bodyPr>
          <a:lstStyle/>
          <a:p>
            <a:r>
              <a:rPr lang="en-US" sz="2400" b="1" dirty="0"/>
              <a:t>Definitions</a:t>
            </a:r>
          </a:p>
          <a:p>
            <a:pPr algn="just"/>
            <a:endParaRPr lang="en-US" sz="2400" b="1" dirty="0"/>
          </a:p>
          <a:p>
            <a:pPr algn="just"/>
            <a:r>
              <a:rPr lang="en-US" dirty="0"/>
              <a:t>To merge the variables from the “Green jobs” paper into the RAIS 1995-</a:t>
            </a:r>
            <a:r>
              <a:rPr lang="en-US" b="1" dirty="0"/>
              <a:t>2022</a:t>
            </a:r>
            <a:r>
              <a:rPr lang="en-US" dirty="0"/>
              <a:t> data set, we need to make some decisions, described below:</a:t>
            </a:r>
          </a:p>
          <a:p>
            <a:endParaRPr lang="en-US" dirty="0"/>
          </a:p>
          <a:p>
            <a:pPr algn="just"/>
            <a:r>
              <a:rPr lang="en-US" dirty="0"/>
              <a:t>4) Since the CBO-94 to CBO-2002 uses CBO-2002 at the 6-digit level and RAIS 2022 uses CBO-2002 at the 5-digit level, we must decide how to transform the 6-digit CBO-2002 codes that have distinct values for the green variables when we try to aggregate them at the 5-digit level. So </a:t>
            </a:r>
            <a:r>
              <a:rPr lang="en-US" b="1" i="1" dirty="0"/>
              <a:t>we must decide how to define the value of these variables in the cases of divergence</a:t>
            </a:r>
            <a:r>
              <a:rPr lang="en-US" i="1" dirty="0"/>
              <a:t>.</a:t>
            </a:r>
          </a:p>
          <a:p>
            <a:pPr algn="just"/>
            <a:endParaRPr lang="en-US" dirty="0"/>
          </a:p>
          <a:p>
            <a:pPr marL="342900" indent="-342900">
              <a:buAutoNum type="arabicParenR"/>
            </a:pPr>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E2DC3F03-7898-F0FA-1B65-E39293786190}"/>
              </a:ext>
            </a:extLst>
          </p:cNvPr>
          <p:cNvSpPr txBox="1"/>
          <p:nvPr/>
        </p:nvSpPr>
        <p:spPr>
          <a:xfrm>
            <a:off x="1286563" y="5015773"/>
            <a:ext cx="2049138" cy="646331"/>
          </a:xfrm>
          <a:prstGeom prst="rect">
            <a:avLst/>
          </a:prstGeom>
          <a:noFill/>
        </p:spPr>
        <p:txBody>
          <a:bodyPr wrap="square" rtlCol="0">
            <a:spAutoFit/>
          </a:bodyPr>
          <a:lstStyle/>
          <a:p>
            <a:r>
              <a:rPr lang="en-US" dirty="0">
                <a:solidFill>
                  <a:schemeClr val="bg1"/>
                </a:solidFill>
              </a:rPr>
              <a:t>5-digit CBO-94 with the green variables</a:t>
            </a:r>
          </a:p>
        </p:txBody>
      </p:sp>
      <p:sp>
        <p:nvSpPr>
          <p:cNvPr id="9" name="TextBox 8">
            <a:extLst>
              <a:ext uri="{FF2B5EF4-FFF2-40B4-BE49-F238E27FC236}">
                <a16:creationId xmlns:a16="http://schemas.microsoft.com/office/drawing/2014/main" id="{DBBE8367-69F0-BB9D-B3C9-03EA6799BEBE}"/>
              </a:ext>
            </a:extLst>
          </p:cNvPr>
          <p:cNvSpPr txBox="1"/>
          <p:nvPr/>
        </p:nvSpPr>
        <p:spPr>
          <a:xfrm>
            <a:off x="5790970" y="5015773"/>
            <a:ext cx="2049138" cy="646331"/>
          </a:xfrm>
          <a:prstGeom prst="rect">
            <a:avLst/>
          </a:prstGeom>
          <a:noFill/>
        </p:spPr>
        <p:txBody>
          <a:bodyPr wrap="square" rtlCol="0">
            <a:spAutoFit/>
          </a:bodyPr>
          <a:lstStyle/>
          <a:p>
            <a:r>
              <a:rPr lang="en-US" dirty="0">
                <a:solidFill>
                  <a:schemeClr val="bg1"/>
                </a:solidFill>
              </a:rPr>
              <a:t>5-digit CBO-94 with the green variables</a:t>
            </a:r>
          </a:p>
        </p:txBody>
      </p:sp>
    </p:spTree>
    <p:extLst>
      <p:ext uri="{BB962C8B-B14F-4D97-AF65-F5344CB8AC3E}">
        <p14:creationId xmlns:p14="http://schemas.microsoft.com/office/powerpoint/2010/main" val="298031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E7DA3E-C979-31B0-449D-ABA399DB7E6D}"/>
              </a:ext>
            </a:extLst>
          </p:cNvPr>
          <p:cNvSpPr txBox="1"/>
          <p:nvPr/>
        </p:nvSpPr>
        <p:spPr>
          <a:xfrm>
            <a:off x="958467" y="793214"/>
            <a:ext cx="10157552" cy="3600986"/>
          </a:xfrm>
          <a:prstGeom prst="rect">
            <a:avLst/>
          </a:prstGeom>
          <a:noFill/>
        </p:spPr>
        <p:txBody>
          <a:bodyPr wrap="square" rtlCol="0">
            <a:spAutoFit/>
          </a:bodyPr>
          <a:lstStyle/>
          <a:p>
            <a:r>
              <a:rPr lang="en-US" sz="2400" b="1" dirty="0"/>
              <a:t>Preliminary results (after Definitions #3 and #4)</a:t>
            </a:r>
          </a:p>
          <a:p>
            <a:endParaRPr lang="en-US" sz="2400" b="1" dirty="0"/>
          </a:p>
          <a:p>
            <a:r>
              <a:rPr lang="en-US" dirty="0"/>
              <a:t>We end up with </a:t>
            </a:r>
            <a:r>
              <a:rPr lang="en-US" b="1" i="1" dirty="0"/>
              <a:t>1,119 distinct 5-digit CBO-2002 codes </a:t>
            </a:r>
            <a:r>
              <a:rPr lang="en-US" dirty="0"/>
              <a:t>to be merged into the RAIS </a:t>
            </a:r>
            <a:r>
              <a:rPr lang="en-US" b="1" dirty="0"/>
              <a:t>2022</a:t>
            </a:r>
            <a:r>
              <a:rPr lang="en-US" dirty="0"/>
              <a:t> data set  if we use “average” as the summary statistics for both Definitions #3 and #4.</a:t>
            </a:r>
          </a:p>
          <a:p>
            <a:endParaRPr lang="en-US" dirty="0"/>
          </a:p>
          <a:p>
            <a:r>
              <a:rPr lang="en-US" dirty="0"/>
              <a:t>Out of them, </a:t>
            </a:r>
            <a:r>
              <a:rPr lang="en-US" b="1" i="1" dirty="0"/>
              <a:t>35 codes have a sum of green variables equal to 0 </a:t>
            </a:r>
            <a:r>
              <a:rPr lang="en-US" dirty="0"/>
              <a:t>(recall that the value should be 1).</a:t>
            </a:r>
          </a:p>
          <a:p>
            <a:endParaRPr lang="en-US" dirty="0"/>
          </a:p>
          <a:p>
            <a:r>
              <a:rPr lang="en-US" dirty="0"/>
              <a:t>So one potential approach is to just remove these 35 codes and go ahead to define the sector-level variables. </a:t>
            </a:r>
          </a:p>
          <a:p>
            <a:endParaRPr lang="en-US" b="1" dirty="0"/>
          </a:p>
          <a:p>
            <a:endParaRPr lang="en-US" dirty="0"/>
          </a:p>
          <a:p>
            <a:endParaRPr lang="en-US" dirty="0"/>
          </a:p>
        </p:txBody>
      </p:sp>
    </p:spTree>
    <p:extLst>
      <p:ext uri="{BB962C8B-B14F-4D97-AF65-F5344CB8AC3E}">
        <p14:creationId xmlns:p14="http://schemas.microsoft.com/office/powerpoint/2010/main" val="3489927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ff16d99-6c16-4e10-9e2d-a989382b4eaa">
      <Terms xmlns="http://schemas.microsoft.com/office/infopath/2007/PartnerControls"/>
    </lcf76f155ced4ddcb4097134ff3c332f>
    <TaxCatchAll xmlns="3e02667f-0271-471b-bd6e-11a2e16def1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AF8C42E44CCF4468AFB87273CA96BEF" ma:contentTypeVersion="19" ma:contentTypeDescription="Create a new document." ma:contentTypeScope="" ma:versionID="f4596edb02b1700f466d9ec545332dcf">
  <xsd:schema xmlns:xsd="http://www.w3.org/2001/XMLSchema" xmlns:xs="http://www.w3.org/2001/XMLSchema" xmlns:p="http://schemas.microsoft.com/office/2006/metadata/properties" xmlns:ns2="eff16d99-6c16-4e10-9e2d-a989382b4eaa" xmlns:ns3="bc4c7f67-c64d-4c64-83e2-5588b9436c45" xmlns:ns4="3e02667f-0271-471b-bd6e-11a2e16def1d" targetNamespace="http://schemas.microsoft.com/office/2006/metadata/properties" ma:root="true" ma:fieldsID="53e0f6ac5a3dec38755ef75d907b62eb" ns2:_="" ns3:_="" ns4:_="">
    <xsd:import namespace="eff16d99-6c16-4e10-9e2d-a989382b4eaa"/>
    <xsd:import namespace="bc4c7f67-c64d-4c64-83e2-5588b9436c45"/>
    <xsd:import namespace="3e02667f-0271-471b-bd6e-11a2e16def1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4:TaxCatchAll" minOccurs="0"/>
                <xsd:element ref="ns2:lcf76f155ced4ddcb4097134ff3c332f"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16d99-6c16-4e10-9e2d-a989382b4e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a6c10d7-b926-4fc0-945e-3cbf5049f6b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c4c7f67-c64d-4c64-83e2-5588b9436c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02667f-0271-471b-bd6e-11a2e16def1d"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296b8a50-0c3f-4866-abc4-26ddc55eeaf9}" ma:internalName="TaxCatchAll" ma:showField="CatchAllData" ma:web="bc4c7f67-c64d-4c64-83e2-5588b9436c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ACB3D4-35B9-4578-A151-71D94E7EBC38}">
  <ds:schemaRefs>
    <ds:schemaRef ds:uri="http://schemas.microsoft.com/office/2006/metadata/properties"/>
    <ds:schemaRef ds:uri="http://schemas.microsoft.com/office/infopath/2007/PartnerControls"/>
    <ds:schemaRef ds:uri="eff16d99-6c16-4e10-9e2d-a989382b4eaa"/>
    <ds:schemaRef ds:uri="3e02667f-0271-471b-bd6e-11a2e16def1d"/>
  </ds:schemaRefs>
</ds:datastoreItem>
</file>

<file path=customXml/itemProps2.xml><?xml version="1.0" encoding="utf-8"?>
<ds:datastoreItem xmlns:ds="http://schemas.openxmlformats.org/officeDocument/2006/customXml" ds:itemID="{95F6B677-EB04-4CA1-8775-417AAA46C007}">
  <ds:schemaRefs>
    <ds:schemaRef ds:uri="http://schemas.microsoft.com/sharepoint/v3/contenttype/forms"/>
  </ds:schemaRefs>
</ds:datastoreItem>
</file>

<file path=customXml/itemProps3.xml><?xml version="1.0" encoding="utf-8"?>
<ds:datastoreItem xmlns:ds="http://schemas.openxmlformats.org/officeDocument/2006/customXml" ds:itemID="{14B951A7-4020-42E4-A4C9-6032AF84E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16d99-6c16-4e10-9e2d-a989382b4eaa"/>
    <ds:schemaRef ds:uri="bc4c7f67-c64d-4c64-83e2-5588b9436c45"/>
    <ds:schemaRef ds:uri="3e02667f-0271-471b-bd6e-11a2e16def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2671</TotalTime>
  <Words>1375</Words>
  <Application>Microsoft Office PowerPoint</Application>
  <PresentationFormat>Widescreen</PresentationFormat>
  <Paragraphs>105</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Otavio Canozzi Conceicao</dc:creator>
  <cp:lastModifiedBy>Otavio Canozzi Conceicao</cp:lastModifiedBy>
  <cp:revision>1</cp:revision>
  <dcterms:created xsi:type="dcterms:W3CDTF">2024-06-13T20:20:24Z</dcterms:created>
  <dcterms:modified xsi:type="dcterms:W3CDTF">2024-06-20T17:11:03Z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0x0101000AF8C42E44CCF4468AFB87273CA96BEF</vt:lpwstr>
  </property>
  <property fmtid="{D5CDD505-2E9C-101B-9397-08002B2CF9AE}" pid="3" name="MediaServiceImageTags">
    <vt:lpwstr/>
  </property>
</Properties>
</file>