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290" r:id="rId10"/>
    <p:sldId id="309" r:id="rId11"/>
    <p:sldId id="310" r:id="rId12"/>
    <p:sldId id="312" r:id="rId13"/>
    <p:sldId id="320" r:id="rId14"/>
    <p:sldId id="323" r:id="rId15"/>
    <p:sldId id="322" r:id="rId16"/>
    <p:sldId id="321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B78AE-8D91-40A0-929A-0F2640FC755B}" v="249" dt="2024-03-14T05:09:15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 Bezerra De Goes" userId="56e8e006-1b31-4e7e-b727-633d9eceecc5" providerId="ADAL" clId="{254B78AE-8D91-40A0-929A-0F2640FC755B}"/>
    <pc:docChg chg="undo custSel addSld delSld modSld sldOrd">
      <pc:chgData name="Carlos Andre Bezerra De Goes" userId="56e8e006-1b31-4e7e-b727-633d9eceecc5" providerId="ADAL" clId="{254B78AE-8D91-40A0-929A-0F2640FC755B}" dt="2024-03-14T05:13:56.857" v="2736" actId="20577"/>
      <pc:docMkLst>
        <pc:docMk/>
      </pc:docMkLst>
      <pc:sldChg chg="modSp mod">
        <pc:chgData name="Carlos Andre Bezerra De Goes" userId="56e8e006-1b31-4e7e-b727-633d9eceecc5" providerId="ADAL" clId="{254B78AE-8D91-40A0-929A-0F2640FC755B}" dt="2024-03-14T05:13:56.857" v="2736" actId="20577"/>
        <pc:sldMkLst>
          <pc:docMk/>
          <pc:sldMk cId="3239240008" sldId="256"/>
        </pc:sldMkLst>
        <pc:spChg chg="mod">
          <ac:chgData name="Carlos Andre Bezerra De Goes" userId="56e8e006-1b31-4e7e-b727-633d9eceecc5" providerId="ADAL" clId="{254B78AE-8D91-40A0-929A-0F2640FC755B}" dt="2024-03-14T05:13:56.857" v="2736" actId="20577"/>
          <ac:spMkLst>
            <pc:docMk/>
            <pc:sldMk cId="3239240008" sldId="256"/>
            <ac:spMk id="2" creationId="{C253020E-EC2B-49F8-A4D3-86D3F1A7614C}"/>
          </ac:spMkLst>
        </pc:spChg>
        <pc:spChg chg="mod">
          <ac:chgData name="Carlos Andre Bezerra De Goes" userId="56e8e006-1b31-4e7e-b727-633d9eceecc5" providerId="ADAL" clId="{254B78AE-8D91-40A0-929A-0F2640FC755B}" dt="2024-03-05T04:23:54.366" v="702" actId="6549"/>
          <ac:spMkLst>
            <pc:docMk/>
            <pc:sldMk cId="3239240008" sldId="256"/>
            <ac:spMk id="3" creationId="{891B3E9E-D994-4BCF-BB97-DBC3A99304AD}"/>
          </ac:spMkLst>
        </pc:spChg>
      </pc:sldChg>
      <pc:sldChg chg="modSp add del mod">
        <pc:chgData name="Carlos Andre Bezerra De Goes" userId="56e8e006-1b31-4e7e-b727-633d9eceecc5" providerId="ADAL" clId="{254B78AE-8D91-40A0-929A-0F2640FC755B}" dt="2024-03-05T04:17:14.466" v="610" actId="47"/>
        <pc:sldMkLst>
          <pc:docMk/>
          <pc:sldMk cId="1679571063" sldId="257"/>
        </pc:sldMkLst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5" creationId="{CB1EE9FC-9C83-6908-2EEF-BE58E088E83F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2" creationId="{402E809E-B1DD-ADBB-C011-322DC047BFD2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3" creationId="{DE1B1601-9C68-8323-B86C-26710A40482B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4" creationId="{9861B182-CD9D-B535-F2A2-70FF65DDA415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5" creationId="{9860AFF7-6171-1109-BCCE-DB50E81ABB12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6" creationId="{DFCF16FB-26BF-3102-A01A-EDEC8D4D8457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7" creationId="{3E8AC424-FC1F-AAEA-67CA-5B6BA8134E20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8" creationId="{4E6F8DF1-CB66-98BE-39A3-59FAD749111B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19" creationId="{A946F132-5182-9984-EFCF-D5472A807720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20" creationId="{BFCEE8EA-EC9C-6EE1-9E02-9848C13BEEAC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21" creationId="{CAB08FB6-F5D3-0C52-0151-66939E32739D}"/>
          </ac:spMkLst>
        </pc:spChg>
        <pc:spChg chg="mod">
          <ac:chgData name="Carlos Andre Bezerra De Goes" userId="56e8e006-1b31-4e7e-b727-633d9eceecc5" providerId="ADAL" clId="{254B78AE-8D91-40A0-929A-0F2640FC755B}" dt="2024-03-05T04:16:00.665" v="577" actId="34135"/>
          <ac:spMkLst>
            <pc:docMk/>
            <pc:sldMk cId="1679571063" sldId="257"/>
            <ac:spMk id="22" creationId="{237B1BEC-033F-45ED-0354-BFD9A09C6CE8}"/>
          </ac:spMkLst>
        </pc:spChg>
        <pc:picChg chg="mod">
          <ac:chgData name="Carlos Andre Bezerra De Goes" userId="56e8e006-1b31-4e7e-b727-633d9eceecc5" providerId="ADAL" clId="{254B78AE-8D91-40A0-929A-0F2640FC755B}" dt="2024-03-05T04:16:00.665" v="577" actId="34135"/>
          <ac:picMkLst>
            <pc:docMk/>
            <pc:sldMk cId="1679571063" sldId="257"/>
            <ac:picMk id="8" creationId="{71C2262C-D4A1-439E-036F-892622D44895}"/>
          </ac:picMkLst>
        </pc:picChg>
      </pc:sldChg>
      <pc:sldChg chg="add del">
        <pc:chgData name="Carlos Andre Bezerra De Goes" userId="56e8e006-1b31-4e7e-b727-633d9eceecc5" providerId="ADAL" clId="{254B78AE-8D91-40A0-929A-0F2640FC755B}" dt="2024-03-05T04:28:37.252" v="756" actId="47"/>
        <pc:sldMkLst>
          <pc:docMk/>
          <pc:sldMk cId="768809462" sldId="258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765860095" sldId="259"/>
        </pc:sldMkLst>
      </pc:sldChg>
      <pc:sldChg chg="add del">
        <pc:chgData name="Carlos Andre Bezerra De Goes" userId="56e8e006-1b31-4e7e-b727-633d9eceecc5" providerId="ADAL" clId="{254B78AE-8D91-40A0-929A-0F2640FC755B}" dt="2024-03-05T04:18:42.472" v="663" actId="47"/>
        <pc:sldMkLst>
          <pc:docMk/>
          <pc:sldMk cId="2069329674" sldId="259"/>
        </pc:sldMkLst>
      </pc:sldChg>
      <pc:sldChg chg="add del ord">
        <pc:chgData name="Carlos Andre Bezerra De Goes" userId="56e8e006-1b31-4e7e-b727-633d9eceecc5" providerId="ADAL" clId="{254B78AE-8D91-40A0-929A-0F2640FC755B}" dt="2024-03-05T04:20:30.291" v="686" actId="47"/>
        <pc:sldMkLst>
          <pc:docMk/>
          <pc:sldMk cId="2480864229" sldId="260"/>
        </pc:sldMkLst>
      </pc:sldChg>
      <pc:sldChg chg="addSp delSp modSp add del mod">
        <pc:chgData name="Carlos Andre Bezerra De Goes" userId="56e8e006-1b31-4e7e-b727-633d9eceecc5" providerId="ADAL" clId="{254B78AE-8D91-40A0-929A-0F2640FC755B}" dt="2024-03-05T04:21:37.181" v="698" actId="47"/>
        <pc:sldMkLst>
          <pc:docMk/>
          <pc:sldMk cId="1574252092" sldId="261"/>
        </pc:sldMkLst>
        <pc:spChg chg="del">
          <ac:chgData name="Carlos Andre Bezerra De Goes" userId="56e8e006-1b31-4e7e-b727-633d9eceecc5" providerId="ADAL" clId="{254B78AE-8D91-40A0-929A-0F2640FC755B}" dt="2024-03-05T04:20:45.090" v="688" actId="478"/>
          <ac:spMkLst>
            <pc:docMk/>
            <pc:sldMk cId="1574252092" sldId="261"/>
            <ac:spMk id="2" creationId="{1E789627-CD4D-CF8D-9DF4-0D92D5B52B7B}"/>
          </ac:spMkLst>
        </pc:spChg>
        <pc:spChg chg="add mod">
          <ac:chgData name="Carlos Andre Bezerra De Goes" userId="56e8e006-1b31-4e7e-b727-633d9eceecc5" providerId="ADAL" clId="{254B78AE-8D91-40A0-929A-0F2640FC755B}" dt="2024-03-05T04:20:45.090" v="688" actId="478"/>
          <ac:spMkLst>
            <pc:docMk/>
            <pc:sldMk cId="1574252092" sldId="261"/>
            <ac:spMk id="6" creationId="{26BE24B4-B5EA-C0E7-BC49-02CF599D114C}"/>
          </ac:spMkLst>
        </pc:spChg>
      </pc:sldChg>
      <pc:sldChg chg="add del">
        <pc:chgData name="Carlos Andre Bezerra De Goes" userId="56e8e006-1b31-4e7e-b727-633d9eceecc5" providerId="ADAL" clId="{254B78AE-8D91-40A0-929A-0F2640FC755B}" dt="2024-03-05T04:11:43.457" v="524" actId="47"/>
        <pc:sldMkLst>
          <pc:docMk/>
          <pc:sldMk cId="852614701" sldId="262"/>
        </pc:sldMkLst>
      </pc:sldChg>
      <pc:sldChg chg="add del">
        <pc:chgData name="Carlos Andre Bezerra De Goes" userId="56e8e006-1b31-4e7e-b727-633d9eceecc5" providerId="ADAL" clId="{254B78AE-8D91-40A0-929A-0F2640FC755B}" dt="2024-03-05T04:15:27.215" v="573" actId="47"/>
        <pc:sldMkLst>
          <pc:docMk/>
          <pc:sldMk cId="1399134911" sldId="263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2417803902" sldId="286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651661897" sldId="287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3818816872" sldId="288"/>
        </pc:sldMkLst>
      </pc:sldChg>
      <pc:sldChg chg="addSp delSp modSp mod">
        <pc:chgData name="Carlos Andre Bezerra De Goes" userId="56e8e006-1b31-4e7e-b727-633d9eceecc5" providerId="ADAL" clId="{254B78AE-8D91-40A0-929A-0F2640FC755B}" dt="2024-03-05T03:44:51.661" v="279" actId="6549"/>
        <pc:sldMkLst>
          <pc:docMk/>
          <pc:sldMk cId="2799128985" sldId="290"/>
        </pc:sldMkLst>
        <pc:spChg chg="add del mod">
          <ac:chgData name="Carlos Andre Bezerra De Goes" userId="56e8e006-1b31-4e7e-b727-633d9eceecc5" providerId="ADAL" clId="{254B78AE-8D91-40A0-929A-0F2640FC755B}" dt="2024-03-05T03:44:51.661" v="279" actId="6549"/>
          <ac:spMkLst>
            <pc:docMk/>
            <pc:sldMk cId="2799128985" sldId="290"/>
            <ac:spMk id="3" creationId="{C6426AA0-B754-BB31-0535-EF5F5039FD86}"/>
          </ac:spMkLst>
        </pc:spChg>
        <pc:spChg chg="mod">
          <ac:chgData name="Carlos Andre Bezerra De Goes" userId="56e8e006-1b31-4e7e-b727-633d9eceecc5" providerId="ADAL" clId="{254B78AE-8D91-40A0-929A-0F2640FC755B}" dt="2024-03-05T03:31:46.023" v="99" actId="1076"/>
          <ac:spMkLst>
            <pc:docMk/>
            <pc:sldMk cId="2799128985" sldId="290"/>
            <ac:spMk id="5" creationId="{EFE1DD4C-5AFC-98E2-B6E1-BFD38533AF70}"/>
          </ac:spMkLst>
        </pc:spChg>
        <pc:spChg chg="add del mod">
          <ac:chgData name="Carlos Andre Bezerra De Goes" userId="56e8e006-1b31-4e7e-b727-633d9eceecc5" providerId="ADAL" clId="{254B78AE-8D91-40A0-929A-0F2640FC755B}" dt="2024-03-05T03:29:05.815" v="50" actId="478"/>
          <ac:spMkLst>
            <pc:docMk/>
            <pc:sldMk cId="2799128985" sldId="290"/>
            <ac:spMk id="6" creationId="{A713BCE4-28FB-F903-3867-3236228398BA}"/>
          </ac:spMkLst>
        </pc:spChg>
        <pc:spChg chg="mod">
          <ac:chgData name="Carlos Andre Bezerra De Goes" userId="56e8e006-1b31-4e7e-b727-633d9eceecc5" providerId="ADAL" clId="{254B78AE-8D91-40A0-929A-0F2640FC755B}" dt="2024-03-05T03:31:46.023" v="99" actId="1076"/>
          <ac:spMkLst>
            <pc:docMk/>
            <pc:sldMk cId="2799128985" sldId="290"/>
            <ac:spMk id="7" creationId="{F60AB188-B32F-9779-161B-489BD70CC0DE}"/>
          </ac:spMkLst>
        </pc:spChg>
        <pc:spChg chg="mod">
          <ac:chgData name="Carlos Andre Bezerra De Goes" userId="56e8e006-1b31-4e7e-b727-633d9eceecc5" providerId="ADAL" clId="{254B78AE-8D91-40A0-929A-0F2640FC755B}" dt="2024-03-05T03:44:24.825" v="278" actId="207"/>
          <ac:spMkLst>
            <pc:docMk/>
            <pc:sldMk cId="2799128985" sldId="290"/>
            <ac:spMk id="8" creationId="{36E6039B-70B9-E118-FEF1-EBFCA2D7A486}"/>
          </ac:spMkLst>
        </pc:spChg>
        <pc:spChg chg="add del">
          <ac:chgData name="Carlos Andre Bezerra De Goes" userId="56e8e006-1b31-4e7e-b727-633d9eceecc5" providerId="ADAL" clId="{254B78AE-8D91-40A0-929A-0F2640FC755B}" dt="2024-03-05T03:29:05.815" v="50" actId="478"/>
          <ac:spMkLst>
            <pc:docMk/>
            <pc:sldMk cId="2799128985" sldId="290"/>
            <ac:spMk id="9" creationId="{FFAE2D8E-1F27-BCC7-6495-3489051A0C81}"/>
          </ac:spMkLst>
        </pc:spChg>
        <pc:spChg chg="add del">
          <ac:chgData name="Carlos Andre Bezerra De Goes" userId="56e8e006-1b31-4e7e-b727-633d9eceecc5" providerId="ADAL" clId="{254B78AE-8D91-40A0-929A-0F2640FC755B}" dt="2024-03-05T03:29:05.815" v="50" actId="478"/>
          <ac:spMkLst>
            <pc:docMk/>
            <pc:sldMk cId="2799128985" sldId="290"/>
            <ac:spMk id="10" creationId="{5C539296-0BE7-D2C6-4A0D-7765D332BE51}"/>
          </ac:spMkLst>
        </pc:spChg>
        <pc:spChg chg="mod">
          <ac:chgData name="Carlos Andre Bezerra De Goes" userId="56e8e006-1b31-4e7e-b727-633d9eceecc5" providerId="ADAL" clId="{254B78AE-8D91-40A0-929A-0F2640FC755B}" dt="2024-03-05T03:31:21.763" v="91" actId="1076"/>
          <ac:spMkLst>
            <pc:docMk/>
            <pc:sldMk cId="2799128985" sldId="290"/>
            <ac:spMk id="11" creationId="{0B127896-0D91-CC26-4DDB-78BA41170D64}"/>
          </ac:spMkLst>
        </pc:spChg>
        <pc:spChg chg="mod">
          <ac:chgData name="Carlos Andre Bezerra De Goes" userId="56e8e006-1b31-4e7e-b727-633d9eceecc5" providerId="ADAL" clId="{254B78AE-8D91-40A0-929A-0F2640FC755B}" dt="2024-03-05T03:29:30.826" v="57" actId="1076"/>
          <ac:spMkLst>
            <pc:docMk/>
            <pc:sldMk cId="2799128985" sldId="290"/>
            <ac:spMk id="12" creationId="{1401B128-68D5-4748-388F-E2EA3D25B663}"/>
          </ac:spMkLst>
        </pc:spChg>
        <pc:spChg chg="add del mod">
          <ac:chgData name="Carlos Andre Bezerra De Goes" userId="56e8e006-1b31-4e7e-b727-633d9eceecc5" providerId="ADAL" clId="{254B78AE-8D91-40A0-929A-0F2640FC755B}" dt="2024-03-05T03:29:01.389" v="49" actId="478"/>
          <ac:spMkLst>
            <pc:docMk/>
            <pc:sldMk cId="2799128985" sldId="290"/>
            <ac:spMk id="14" creationId="{49365A4D-4B92-AF0C-65CD-D972DBF4EF09}"/>
          </ac:spMkLst>
        </pc:spChg>
        <pc:spChg chg="mod">
          <ac:chgData name="Carlos Andre Bezerra De Goes" userId="56e8e006-1b31-4e7e-b727-633d9eceecc5" providerId="ADAL" clId="{254B78AE-8D91-40A0-929A-0F2640FC755B}" dt="2024-03-05T03:31:25.111" v="92" actId="1076"/>
          <ac:spMkLst>
            <pc:docMk/>
            <pc:sldMk cId="2799128985" sldId="290"/>
            <ac:spMk id="15" creationId="{DBD072AD-D3B4-F461-C966-2285B9A51416}"/>
          </ac:spMkLst>
        </pc:spChg>
        <pc:spChg chg="mod">
          <ac:chgData name="Carlos Andre Bezerra De Goes" userId="56e8e006-1b31-4e7e-b727-633d9eceecc5" providerId="ADAL" clId="{254B78AE-8D91-40A0-929A-0F2640FC755B}" dt="2024-03-05T03:31:38.047" v="98" actId="1076"/>
          <ac:spMkLst>
            <pc:docMk/>
            <pc:sldMk cId="2799128985" sldId="290"/>
            <ac:spMk id="16" creationId="{5E1A25D3-CAD0-93F1-1EE7-A7EE859E9EF7}"/>
          </ac:spMkLst>
        </pc:spChg>
      </pc:sldChg>
      <pc:sldChg chg="modSp del">
        <pc:chgData name="Carlos Andre Bezerra De Goes" userId="56e8e006-1b31-4e7e-b727-633d9eceecc5" providerId="ADAL" clId="{254B78AE-8D91-40A0-929A-0F2640FC755B}" dt="2024-03-05T03:45:01.029" v="280" actId="47"/>
        <pc:sldMkLst>
          <pc:docMk/>
          <pc:sldMk cId="4288650653" sldId="291"/>
        </pc:sldMkLst>
        <pc:spChg chg="mod">
          <ac:chgData name="Carlos Andre Bezerra De Goes" userId="56e8e006-1b31-4e7e-b727-633d9eceecc5" providerId="ADAL" clId="{254B78AE-8D91-40A0-929A-0F2640FC755B}" dt="2024-03-05T03:34:47.478" v="192" actId="20577"/>
          <ac:spMkLst>
            <pc:docMk/>
            <pc:sldMk cId="4288650653" sldId="291"/>
            <ac:spMk id="8" creationId="{36E6039B-70B9-E118-FEF1-EBFCA2D7A486}"/>
          </ac:spMkLst>
        </pc:spChg>
      </pc:sldChg>
      <pc:sldChg chg="addSp delSp modSp del mod">
        <pc:chgData name="Carlos Andre Bezerra De Goes" userId="56e8e006-1b31-4e7e-b727-633d9eceecc5" providerId="ADAL" clId="{254B78AE-8D91-40A0-929A-0F2640FC755B}" dt="2024-03-05T03:45:01.029" v="280" actId="47"/>
        <pc:sldMkLst>
          <pc:docMk/>
          <pc:sldMk cId="2398937933" sldId="292"/>
        </pc:sldMkLst>
        <pc:spChg chg="add mod">
          <ac:chgData name="Carlos Andre Bezerra De Goes" userId="56e8e006-1b31-4e7e-b727-633d9eceecc5" providerId="ADAL" clId="{254B78AE-8D91-40A0-929A-0F2640FC755B}" dt="2024-03-05T03:35:56.369" v="196" actId="207"/>
          <ac:spMkLst>
            <pc:docMk/>
            <pc:sldMk cId="2398937933" sldId="292"/>
            <ac:spMk id="6" creationId="{614E7038-9671-8F1E-111B-C1F056683257}"/>
          </ac:spMkLst>
        </pc:spChg>
        <pc:spChg chg="add mod">
          <ac:chgData name="Carlos Andre Bezerra De Goes" userId="56e8e006-1b31-4e7e-b727-633d9eceecc5" providerId="ADAL" clId="{254B78AE-8D91-40A0-929A-0F2640FC755B}" dt="2024-03-05T03:35:48.738" v="195"/>
          <ac:spMkLst>
            <pc:docMk/>
            <pc:sldMk cId="2398937933" sldId="292"/>
            <ac:spMk id="7" creationId="{96F1EDBE-2E15-C544-6A81-3037B7CEBE45}"/>
          </ac:spMkLst>
        </pc:spChg>
        <pc:spChg chg="del">
          <ac:chgData name="Carlos Andre Bezerra De Goes" userId="56e8e006-1b31-4e7e-b727-633d9eceecc5" providerId="ADAL" clId="{254B78AE-8D91-40A0-929A-0F2640FC755B}" dt="2024-03-05T03:35:48.176" v="194" actId="478"/>
          <ac:spMkLst>
            <pc:docMk/>
            <pc:sldMk cId="2398937933" sldId="292"/>
            <ac:spMk id="8" creationId="{36E6039B-70B9-E118-FEF1-EBFCA2D7A486}"/>
          </ac:spMkLst>
        </pc:spChg>
        <pc:spChg chg="add mod">
          <ac:chgData name="Carlos Andre Bezerra De Goes" userId="56e8e006-1b31-4e7e-b727-633d9eceecc5" providerId="ADAL" clId="{254B78AE-8D91-40A0-929A-0F2640FC755B}" dt="2024-03-05T03:35:48.738" v="195"/>
          <ac:spMkLst>
            <pc:docMk/>
            <pc:sldMk cId="2398937933" sldId="292"/>
            <ac:spMk id="9" creationId="{3EBFCD4B-C076-022F-34F2-B109E393754D}"/>
          </ac:spMkLst>
        </pc:spChg>
        <pc:spChg chg="add mod">
          <ac:chgData name="Carlos Andre Bezerra De Goes" userId="56e8e006-1b31-4e7e-b727-633d9eceecc5" providerId="ADAL" clId="{254B78AE-8D91-40A0-929A-0F2640FC755B}" dt="2024-03-05T03:35:48.738" v="195"/>
          <ac:spMkLst>
            <pc:docMk/>
            <pc:sldMk cId="2398937933" sldId="292"/>
            <ac:spMk id="10" creationId="{B47551F4-516E-8FE1-9CEC-26792683BC76}"/>
          </ac:spMkLst>
        </pc:spChg>
        <pc:spChg chg="del">
          <ac:chgData name="Carlos Andre Bezerra De Goes" userId="56e8e006-1b31-4e7e-b727-633d9eceecc5" providerId="ADAL" clId="{254B78AE-8D91-40A0-929A-0F2640FC755B}" dt="2024-03-05T03:35:43.338" v="193" actId="478"/>
          <ac:spMkLst>
            <pc:docMk/>
            <pc:sldMk cId="2398937933" sldId="292"/>
            <ac:spMk id="11" creationId="{0B127896-0D91-CC26-4DDB-78BA41170D64}"/>
          </ac:spMkLst>
        </pc:spChg>
        <pc:spChg chg="del">
          <ac:chgData name="Carlos Andre Bezerra De Goes" userId="56e8e006-1b31-4e7e-b727-633d9eceecc5" providerId="ADAL" clId="{254B78AE-8D91-40A0-929A-0F2640FC755B}" dt="2024-03-05T03:35:43.338" v="193" actId="478"/>
          <ac:spMkLst>
            <pc:docMk/>
            <pc:sldMk cId="2398937933" sldId="292"/>
            <ac:spMk id="12" creationId="{1401B128-68D5-4748-388F-E2EA3D25B663}"/>
          </ac:spMkLst>
        </pc:spChg>
        <pc:spChg chg="del">
          <ac:chgData name="Carlos Andre Bezerra De Goes" userId="56e8e006-1b31-4e7e-b727-633d9eceecc5" providerId="ADAL" clId="{254B78AE-8D91-40A0-929A-0F2640FC755B}" dt="2024-03-05T03:35:43.338" v="193" actId="478"/>
          <ac:spMkLst>
            <pc:docMk/>
            <pc:sldMk cId="2398937933" sldId="292"/>
            <ac:spMk id="14" creationId="{FC5B463B-2A03-6C67-8B94-11E99F691FC5}"/>
          </ac:spMkLst>
        </pc:spChg>
        <pc:cxnChg chg="add mod">
          <ac:chgData name="Carlos Andre Bezerra De Goes" userId="56e8e006-1b31-4e7e-b727-633d9eceecc5" providerId="ADAL" clId="{254B78AE-8D91-40A0-929A-0F2640FC755B}" dt="2024-03-05T03:35:48.738" v="195"/>
          <ac:cxnSpMkLst>
            <pc:docMk/>
            <pc:sldMk cId="2398937933" sldId="292"/>
            <ac:cxnSpMk id="13" creationId="{3CA88F5E-9A40-1978-6098-2EADB4C2A6AE}"/>
          </ac:cxnSpMkLst>
        </pc:cxnChg>
        <pc:cxnChg chg="add mod">
          <ac:chgData name="Carlos Andre Bezerra De Goes" userId="56e8e006-1b31-4e7e-b727-633d9eceecc5" providerId="ADAL" clId="{254B78AE-8D91-40A0-929A-0F2640FC755B}" dt="2024-03-05T03:35:48.738" v="195"/>
          <ac:cxnSpMkLst>
            <pc:docMk/>
            <pc:sldMk cId="2398937933" sldId="292"/>
            <ac:cxnSpMk id="15" creationId="{4358FB11-B2FF-A148-64BA-7175CAB4FE85}"/>
          </ac:cxnSpMkLst>
        </pc:cxnChg>
        <pc:cxnChg chg="del">
          <ac:chgData name="Carlos Andre Bezerra De Goes" userId="56e8e006-1b31-4e7e-b727-633d9eceecc5" providerId="ADAL" clId="{254B78AE-8D91-40A0-929A-0F2640FC755B}" dt="2024-03-05T03:35:43.338" v="193" actId="478"/>
          <ac:cxnSpMkLst>
            <pc:docMk/>
            <pc:sldMk cId="2398937933" sldId="292"/>
            <ac:cxnSpMk id="16" creationId="{F6E1A164-57ED-7AD4-0060-8373018B5043}"/>
          </ac:cxnSpMkLst>
        </pc:cxnChg>
        <pc:cxnChg chg="del">
          <ac:chgData name="Carlos Andre Bezerra De Goes" userId="56e8e006-1b31-4e7e-b727-633d9eceecc5" providerId="ADAL" clId="{254B78AE-8D91-40A0-929A-0F2640FC755B}" dt="2024-03-05T03:35:43.338" v="193" actId="478"/>
          <ac:cxnSpMkLst>
            <pc:docMk/>
            <pc:sldMk cId="2398937933" sldId="292"/>
            <ac:cxnSpMk id="18" creationId="{26561AA0-D980-646A-ADAC-17F05E369FAF}"/>
          </ac:cxnSpMkLst>
        </pc:cxnChg>
      </pc:sldChg>
      <pc:sldChg chg="del">
        <pc:chgData name="Carlos Andre Bezerra De Goes" userId="56e8e006-1b31-4e7e-b727-633d9eceecc5" providerId="ADAL" clId="{254B78AE-8D91-40A0-929A-0F2640FC755B}" dt="2024-03-05T03:47:03.244" v="285" actId="47"/>
        <pc:sldMkLst>
          <pc:docMk/>
          <pc:sldMk cId="3338276754" sldId="293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3417175925" sldId="294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1105456899" sldId="295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370183300" sldId="297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852879544" sldId="298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2470440458" sldId="299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144492362" sldId="300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455808814" sldId="302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3616701647" sldId="303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3247851205" sldId="304"/>
        </pc:sldMkLst>
      </pc:sldChg>
      <pc:sldChg chg="del">
        <pc:chgData name="Carlos Andre Bezerra De Goes" userId="56e8e006-1b31-4e7e-b727-633d9eceecc5" providerId="ADAL" clId="{254B78AE-8D91-40A0-929A-0F2640FC755B}" dt="2024-03-05T03:25:26.630" v="0" actId="47"/>
        <pc:sldMkLst>
          <pc:docMk/>
          <pc:sldMk cId="2009932379" sldId="305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1282707344" sldId="306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2388233608" sldId="307"/>
        </pc:sldMkLst>
      </pc:sldChg>
      <pc:sldChg chg="del">
        <pc:chgData name="Carlos Andre Bezerra De Goes" userId="56e8e006-1b31-4e7e-b727-633d9eceecc5" providerId="ADAL" clId="{254B78AE-8D91-40A0-929A-0F2640FC755B}" dt="2024-03-05T03:46:53.676" v="284" actId="47"/>
        <pc:sldMkLst>
          <pc:docMk/>
          <pc:sldMk cId="3548148774" sldId="308"/>
        </pc:sldMkLst>
      </pc:sldChg>
      <pc:sldChg chg="addSp modSp add mod">
        <pc:chgData name="Carlos Andre Bezerra De Goes" userId="56e8e006-1b31-4e7e-b727-633d9eceecc5" providerId="ADAL" clId="{254B78AE-8D91-40A0-929A-0F2640FC755B}" dt="2024-03-05T04:05:49.558" v="485" actId="1076"/>
        <pc:sldMkLst>
          <pc:docMk/>
          <pc:sldMk cId="3532702044" sldId="309"/>
        </pc:sldMkLst>
        <pc:spChg chg="mod">
          <ac:chgData name="Carlos Andre Bezerra De Goes" userId="56e8e006-1b31-4e7e-b727-633d9eceecc5" providerId="ADAL" clId="{254B78AE-8D91-40A0-929A-0F2640FC755B}" dt="2024-03-05T03:47:29.367" v="333" actId="20577"/>
          <ac:spMkLst>
            <pc:docMk/>
            <pc:sldMk cId="3532702044" sldId="309"/>
            <ac:spMk id="2" creationId="{FCC7D29F-1403-99C6-DE7A-DF126F25E14F}"/>
          </ac:spMkLst>
        </pc:spChg>
        <pc:spChg chg="mod ord">
          <ac:chgData name="Carlos Andre Bezerra De Goes" userId="56e8e006-1b31-4e7e-b727-633d9eceecc5" providerId="ADAL" clId="{254B78AE-8D91-40A0-929A-0F2640FC755B}" dt="2024-03-05T04:05:09.457" v="482" actId="1076"/>
          <ac:spMkLst>
            <pc:docMk/>
            <pc:sldMk cId="3532702044" sldId="309"/>
            <ac:spMk id="3" creationId="{E8FEE105-60F8-C85A-9DA3-587E4947194B}"/>
          </ac:spMkLst>
        </pc:spChg>
        <pc:spChg chg="add mod">
          <ac:chgData name="Carlos Andre Bezerra De Goes" userId="56e8e006-1b31-4e7e-b727-633d9eceecc5" providerId="ADAL" clId="{254B78AE-8D91-40A0-929A-0F2640FC755B}" dt="2024-03-05T04:04:50.901" v="480" actId="1076"/>
          <ac:spMkLst>
            <pc:docMk/>
            <pc:sldMk cId="3532702044" sldId="309"/>
            <ac:spMk id="5" creationId="{B1FBD46E-520E-4982-C899-98CEAE8AF5F5}"/>
          </ac:spMkLst>
        </pc:spChg>
        <pc:spChg chg="add mod">
          <ac:chgData name="Carlos Andre Bezerra De Goes" userId="56e8e006-1b31-4e7e-b727-633d9eceecc5" providerId="ADAL" clId="{254B78AE-8D91-40A0-929A-0F2640FC755B}" dt="2024-03-05T04:04:50.901" v="480" actId="1076"/>
          <ac:spMkLst>
            <pc:docMk/>
            <pc:sldMk cId="3532702044" sldId="309"/>
            <ac:spMk id="6" creationId="{507C9CFB-0F68-1EE0-B1DE-7A9A6C66AC20}"/>
          </ac:spMkLst>
        </pc:spChg>
        <pc:spChg chg="add mod">
          <ac:chgData name="Carlos Andre Bezerra De Goes" userId="56e8e006-1b31-4e7e-b727-633d9eceecc5" providerId="ADAL" clId="{254B78AE-8D91-40A0-929A-0F2640FC755B}" dt="2024-03-05T04:05:41.242" v="484" actId="1076"/>
          <ac:spMkLst>
            <pc:docMk/>
            <pc:sldMk cId="3532702044" sldId="309"/>
            <ac:spMk id="7" creationId="{03A587BD-4CAB-65AD-E7DC-9FAAE4E224EB}"/>
          </ac:spMkLst>
        </pc:spChg>
        <pc:spChg chg="add mod">
          <ac:chgData name="Carlos Andre Bezerra De Goes" userId="56e8e006-1b31-4e7e-b727-633d9eceecc5" providerId="ADAL" clId="{254B78AE-8D91-40A0-929A-0F2640FC755B}" dt="2024-03-05T04:05:49.558" v="485" actId="1076"/>
          <ac:spMkLst>
            <pc:docMk/>
            <pc:sldMk cId="3532702044" sldId="309"/>
            <ac:spMk id="8" creationId="{9DB3221A-6C3A-489B-F1ED-0470036B981F}"/>
          </ac:spMkLst>
        </pc:spChg>
      </pc:sldChg>
      <pc:sldChg chg="modSp add">
        <pc:chgData name="Carlos Andre Bezerra De Goes" userId="56e8e006-1b31-4e7e-b727-633d9eceecc5" providerId="ADAL" clId="{254B78AE-8D91-40A0-929A-0F2640FC755B}" dt="2024-03-13T20:57:01.916" v="1089" actId="20577"/>
        <pc:sldMkLst>
          <pc:docMk/>
          <pc:sldMk cId="442906196" sldId="310"/>
        </pc:sldMkLst>
        <pc:spChg chg="mod">
          <ac:chgData name="Carlos Andre Bezerra De Goes" userId="56e8e006-1b31-4e7e-b727-633d9eceecc5" providerId="ADAL" clId="{254B78AE-8D91-40A0-929A-0F2640FC755B}" dt="2024-03-13T20:57:01.916" v="1089" actId="20577"/>
          <ac:spMkLst>
            <pc:docMk/>
            <pc:sldMk cId="442906196" sldId="310"/>
            <ac:spMk id="3" creationId="{E8FEE105-60F8-C85A-9DA3-587E4947194B}"/>
          </ac:spMkLst>
        </pc:spChg>
      </pc:sldChg>
      <pc:sldChg chg="add del">
        <pc:chgData name="Carlos Andre Bezerra De Goes" userId="56e8e006-1b31-4e7e-b727-633d9eceecc5" providerId="ADAL" clId="{254B78AE-8D91-40A0-929A-0F2640FC755B}" dt="2024-03-05T03:45:44.809" v="283" actId="47"/>
        <pc:sldMkLst>
          <pc:docMk/>
          <pc:sldMk cId="1402165738" sldId="310"/>
        </pc:sldMkLst>
      </pc:sldChg>
      <pc:sldChg chg="add del">
        <pc:chgData name="Carlos Andre Bezerra De Goes" userId="56e8e006-1b31-4e7e-b727-633d9eceecc5" providerId="ADAL" clId="{254B78AE-8D91-40A0-929A-0F2640FC755B}" dt="2024-03-05T03:45:26.067" v="282" actId="47"/>
        <pc:sldMkLst>
          <pc:docMk/>
          <pc:sldMk cId="1466548134" sldId="311"/>
        </pc:sldMkLst>
      </pc:sldChg>
      <pc:sldChg chg="add del">
        <pc:chgData name="Carlos Andre Bezerra De Goes" userId="56e8e006-1b31-4e7e-b727-633d9eceecc5" providerId="ADAL" clId="{254B78AE-8D91-40A0-929A-0F2640FC755B}" dt="2024-03-05T04:21:45.162" v="699" actId="47"/>
        <pc:sldMkLst>
          <pc:docMk/>
          <pc:sldMk cId="3986248458" sldId="311"/>
        </pc:sldMkLst>
      </pc:sldChg>
      <pc:sldChg chg="addSp delSp modSp add mod">
        <pc:chgData name="Carlos Andre Bezerra De Goes" userId="56e8e006-1b31-4e7e-b727-633d9eceecc5" providerId="ADAL" clId="{254B78AE-8D91-40A0-929A-0F2640FC755B}" dt="2024-03-13T20:58:14.947" v="1120" actId="20577"/>
        <pc:sldMkLst>
          <pc:docMk/>
          <pc:sldMk cId="2209749328" sldId="312"/>
        </pc:sldMkLst>
        <pc:spChg chg="del">
          <ac:chgData name="Carlos Andre Bezerra De Goes" userId="56e8e006-1b31-4e7e-b727-633d9eceecc5" providerId="ADAL" clId="{254B78AE-8D91-40A0-929A-0F2640FC755B}" dt="2024-03-05T04:07:15.896" v="487" actId="478"/>
          <ac:spMkLst>
            <pc:docMk/>
            <pc:sldMk cId="2209749328" sldId="312"/>
            <ac:spMk id="2" creationId="{FCC7D29F-1403-99C6-DE7A-DF126F25E14F}"/>
          </ac:spMkLst>
        </pc:spChg>
        <pc:spChg chg="del">
          <ac:chgData name="Carlos Andre Bezerra De Goes" userId="56e8e006-1b31-4e7e-b727-633d9eceecc5" providerId="ADAL" clId="{254B78AE-8D91-40A0-929A-0F2640FC755B}" dt="2024-03-05T04:07:15.896" v="487" actId="478"/>
          <ac:spMkLst>
            <pc:docMk/>
            <pc:sldMk cId="2209749328" sldId="312"/>
            <ac:spMk id="3" creationId="{E8FEE105-60F8-C85A-9DA3-587E4947194B}"/>
          </ac:spMkLst>
        </pc:spChg>
        <pc:spChg chg="del">
          <ac:chgData name="Carlos Andre Bezerra De Goes" userId="56e8e006-1b31-4e7e-b727-633d9eceecc5" providerId="ADAL" clId="{254B78AE-8D91-40A0-929A-0F2640FC755B}" dt="2024-03-05T04:07:15.896" v="487" actId="478"/>
          <ac:spMkLst>
            <pc:docMk/>
            <pc:sldMk cId="2209749328" sldId="312"/>
            <ac:spMk id="4" creationId="{D2F0A574-077A-E037-EB39-81B0719EC914}"/>
          </ac:spMkLst>
        </pc:spChg>
        <pc:spChg chg="add del mod">
          <ac:chgData name="Carlos Andre Bezerra De Goes" userId="56e8e006-1b31-4e7e-b727-633d9eceecc5" providerId="ADAL" clId="{254B78AE-8D91-40A0-929A-0F2640FC755B}" dt="2024-03-05T04:08:00.623" v="488" actId="931"/>
          <ac:spMkLst>
            <pc:docMk/>
            <pc:sldMk cId="2209749328" sldId="312"/>
            <ac:spMk id="6" creationId="{BDAD41E6-083F-7E56-A7CF-43C308466296}"/>
          </ac:spMkLst>
        </pc:spChg>
        <pc:spChg chg="add mod">
          <ac:chgData name="Carlos Andre Bezerra De Goes" userId="56e8e006-1b31-4e7e-b727-633d9eceecc5" providerId="ADAL" clId="{254B78AE-8D91-40A0-929A-0F2640FC755B}" dt="2024-03-13T20:58:14.947" v="1120" actId="20577"/>
          <ac:spMkLst>
            <pc:docMk/>
            <pc:sldMk cId="2209749328" sldId="312"/>
            <ac:spMk id="8" creationId="{1BB87D27-877B-EF85-7EF1-67AE64C8892E}"/>
          </ac:spMkLst>
        </pc:spChg>
        <pc:spChg chg="add mod">
          <ac:chgData name="Carlos Andre Bezerra De Goes" userId="56e8e006-1b31-4e7e-b727-633d9eceecc5" providerId="ADAL" clId="{254B78AE-8D91-40A0-929A-0F2640FC755B}" dt="2024-03-05T04:40:22.209" v="1076" actId="1076"/>
          <ac:spMkLst>
            <pc:docMk/>
            <pc:sldMk cId="2209749328" sldId="312"/>
            <ac:spMk id="11" creationId="{D6E95A4D-2765-063D-B163-22962446C321}"/>
          </ac:spMkLst>
        </pc:spChg>
        <pc:spChg chg="add del mod">
          <ac:chgData name="Carlos Andre Bezerra De Goes" userId="56e8e006-1b31-4e7e-b727-633d9eceecc5" providerId="ADAL" clId="{254B78AE-8D91-40A0-929A-0F2640FC755B}" dt="2024-03-05T04:39:09.842" v="1052" actId="931"/>
          <ac:spMkLst>
            <pc:docMk/>
            <pc:sldMk cId="2209749328" sldId="312"/>
            <ac:spMk id="13" creationId="{70EDDA89-CA71-A01C-3F7F-FBD5E2198375}"/>
          </ac:spMkLst>
        </pc:spChg>
        <pc:picChg chg="add del mod">
          <ac:chgData name="Carlos Andre Bezerra De Goes" userId="56e8e006-1b31-4e7e-b727-633d9eceecc5" providerId="ADAL" clId="{254B78AE-8D91-40A0-929A-0F2640FC755B}" dt="2024-03-05T04:38:53.658" v="1051" actId="478"/>
          <ac:picMkLst>
            <pc:docMk/>
            <pc:sldMk cId="2209749328" sldId="312"/>
            <ac:picMk id="10" creationId="{D13CE822-8B8C-E9FD-6FC6-5C6AE5F15135}"/>
          </ac:picMkLst>
        </pc:picChg>
        <pc:picChg chg="add mod ord">
          <ac:chgData name="Carlos Andre Bezerra De Goes" userId="56e8e006-1b31-4e7e-b727-633d9eceecc5" providerId="ADAL" clId="{254B78AE-8D91-40A0-929A-0F2640FC755B}" dt="2024-03-05T04:40:19.224" v="1075" actId="14100"/>
          <ac:picMkLst>
            <pc:docMk/>
            <pc:sldMk cId="2209749328" sldId="312"/>
            <ac:picMk id="15" creationId="{03EC722A-0EE9-3E81-890A-332F5CC088A9}"/>
          </ac:picMkLst>
        </pc:picChg>
      </pc:sldChg>
      <pc:sldChg chg="addSp delSp modSp new mod">
        <pc:chgData name="Carlos Andre Bezerra De Goes" userId="56e8e006-1b31-4e7e-b727-633d9eceecc5" providerId="ADAL" clId="{254B78AE-8D91-40A0-929A-0F2640FC755B}" dt="2024-03-05T04:24:49.150" v="755" actId="20577"/>
        <pc:sldMkLst>
          <pc:docMk/>
          <pc:sldMk cId="2539405158" sldId="313"/>
        </pc:sldMkLst>
        <pc:spChg chg="mod">
          <ac:chgData name="Carlos Andre Bezerra De Goes" userId="56e8e006-1b31-4e7e-b727-633d9eceecc5" providerId="ADAL" clId="{254B78AE-8D91-40A0-929A-0F2640FC755B}" dt="2024-03-05T04:24:28.606" v="753" actId="20577"/>
          <ac:spMkLst>
            <pc:docMk/>
            <pc:sldMk cId="2539405158" sldId="313"/>
            <ac:spMk id="2" creationId="{A231B9F5-02E2-8933-0169-785426544239}"/>
          </ac:spMkLst>
        </pc:spChg>
        <pc:spChg chg="del">
          <ac:chgData name="Carlos Andre Bezerra De Goes" userId="56e8e006-1b31-4e7e-b727-633d9eceecc5" providerId="ADAL" clId="{254B78AE-8D91-40A0-929A-0F2640FC755B}" dt="2024-03-05T04:11:18.386" v="522" actId="478"/>
          <ac:spMkLst>
            <pc:docMk/>
            <pc:sldMk cId="2539405158" sldId="313"/>
            <ac:spMk id="3" creationId="{42FD4B38-C6A2-E4E9-1968-702575F8CCF4}"/>
          </ac:spMkLst>
        </pc:spChg>
        <pc:spChg chg="add mod">
          <ac:chgData name="Carlos Andre Bezerra De Goes" userId="56e8e006-1b31-4e7e-b727-633d9eceecc5" providerId="ADAL" clId="{254B78AE-8D91-40A0-929A-0F2640FC755B}" dt="2024-03-05T04:24:49.150" v="755" actId="20577"/>
          <ac:spMkLst>
            <pc:docMk/>
            <pc:sldMk cId="2539405158" sldId="313"/>
            <ac:spMk id="5" creationId="{435DBDDD-19D7-8CC1-F1C2-60C70D0274C8}"/>
          </ac:spMkLst>
        </pc:spChg>
        <pc:spChg chg="add mod">
          <ac:chgData name="Carlos Andre Bezerra De Goes" userId="56e8e006-1b31-4e7e-b727-633d9eceecc5" providerId="ADAL" clId="{254B78AE-8D91-40A0-929A-0F2640FC755B}" dt="2024-03-05T04:11:35.688" v="523" actId="1076"/>
          <ac:spMkLst>
            <pc:docMk/>
            <pc:sldMk cId="2539405158" sldId="313"/>
            <ac:spMk id="7" creationId="{3B04D242-BF75-8D07-6129-F3FF75C83ED6}"/>
          </ac:spMkLst>
        </pc:spChg>
        <pc:picChg chg="add mod">
          <ac:chgData name="Carlos Andre Bezerra De Goes" userId="56e8e006-1b31-4e7e-b727-633d9eceecc5" providerId="ADAL" clId="{254B78AE-8D91-40A0-929A-0F2640FC755B}" dt="2024-03-05T04:11:35.688" v="523" actId="1076"/>
          <ac:picMkLst>
            <pc:docMk/>
            <pc:sldMk cId="2539405158" sldId="313"/>
            <ac:picMk id="6" creationId="{77F4133E-52EA-6102-2622-C854A0ACA873}"/>
          </ac:picMkLst>
        </pc:picChg>
      </pc:sldChg>
      <pc:sldChg chg="addSp delSp modSp new mod">
        <pc:chgData name="Carlos Andre Bezerra De Goes" userId="56e8e006-1b31-4e7e-b727-633d9eceecc5" providerId="ADAL" clId="{254B78AE-8D91-40A0-929A-0F2640FC755B}" dt="2024-03-05T04:15:22.237" v="572" actId="1076"/>
        <pc:sldMkLst>
          <pc:docMk/>
          <pc:sldMk cId="1901834728" sldId="314"/>
        </pc:sldMkLst>
        <pc:spChg chg="mod">
          <ac:chgData name="Carlos Andre Bezerra De Goes" userId="56e8e006-1b31-4e7e-b727-633d9eceecc5" providerId="ADAL" clId="{254B78AE-8D91-40A0-929A-0F2640FC755B}" dt="2024-03-05T04:14:53.517" v="567" actId="20577"/>
          <ac:spMkLst>
            <pc:docMk/>
            <pc:sldMk cId="1901834728" sldId="314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12:46.467" v="531" actId="478"/>
          <ac:spMkLst>
            <pc:docMk/>
            <pc:sldMk cId="1901834728" sldId="314"/>
            <ac:spMk id="3" creationId="{C3E51BD1-8A2B-1780-8AC7-7D170DC07A41}"/>
          </ac:spMkLst>
        </pc:spChg>
        <pc:spChg chg="add mod">
          <ac:chgData name="Carlos Andre Bezerra De Goes" userId="56e8e006-1b31-4e7e-b727-633d9eceecc5" providerId="ADAL" clId="{254B78AE-8D91-40A0-929A-0F2640FC755B}" dt="2024-03-05T04:15:12.356" v="570" actId="1076"/>
          <ac:spMkLst>
            <pc:docMk/>
            <pc:sldMk cId="1901834728" sldId="314"/>
            <ac:spMk id="7" creationId="{77B61320-DE61-F16F-4E93-6A5F7F50E716}"/>
          </ac:spMkLst>
        </pc:spChg>
        <pc:spChg chg="add mod">
          <ac:chgData name="Carlos Andre Bezerra De Goes" userId="56e8e006-1b31-4e7e-b727-633d9eceecc5" providerId="ADAL" clId="{254B78AE-8D91-40A0-929A-0F2640FC755B}" dt="2024-03-05T04:15:16.275" v="571" actId="1076"/>
          <ac:spMkLst>
            <pc:docMk/>
            <pc:sldMk cId="1901834728" sldId="314"/>
            <ac:spMk id="8" creationId="{E8E53795-3FF7-9F0A-F1D5-718B28274296}"/>
          </ac:spMkLst>
        </pc:spChg>
        <pc:spChg chg="add mod">
          <ac:chgData name="Carlos Andre Bezerra De Goes" userId="56e8e006-1b31-4e7e-b727-633d9eceecc5" providerId="ADAL" clId="{254B78AE-8D91-40A0-929A-0F2640FC755B}" dt="2024-03-05T04:12:48.005" v="532"/>
          <ac:spMkLst>
            <pc:docMk/>
            <pc:sldMk cId="1901834728" sldId="314"/>
            <ac:spMk id="9" creationId="{2C912F91-40FF-A965-6A43-7F9EF1212202}"/>
          </ac:spMkLst>
        </pc:spChg>
        <pc:spChg chg="add mod">
          <ac:chgData name="Carlos Andre Bezerra De Goes" userId="56e8e006-1b31-4e7e-b727-633d9eceecc5" providerId="ADAL" clId="{254B78AE-8D91-40A0-929A-0F2640FC755B}" dt="2024-03-05T04:12:48.005" v="532"/>
          <ac:spMkLst>
            <pc:docMk/>
            <pc:sldMk cId="1901834728" sldId="314"/>
            <ac:spMk id="10" creationId="{46388320-26E7-8489-1368-92EBAD43F250}"/>
          </ac:spMkLst>
        </pc:spChg>
        <pc:spChg chg="add mod">
          <ac:chgData name="Carlos Andre Bezerra De Goes" userId="56e8e006-1b31-4e7e-b727-633d9eceecc5" providerId="ADAL" clId="{254B78AE-8D91-40A0-929A-0F2640FC755B}" dt="2024-03-05T04:15:22.237" v="572" actId="1076"/>
          <ac:spMkLst>
            <pc:docMk/>
            <pc:sldMk cId="1901834728" sldId="314"/>
            <ac:spMk id="11" creationId="{B9C0F408-4F88-F89C-B9D7-2C631DB7E1F2}"/>
          </ac:spMkLst>
        </pc:spChg>
        <pc:spChg chg="add mod">
          <ac:chgData name="Carlos Andre Bezerra De Goes" userId="56e8e006-1b31-4e7e-b727-633d9eceecc5" providerId="ADAL" clId="{254B78AE-8D91-40A0-929A-0F2640FC755B}" dt="2024-03-05T04:15:22.237" v="572" actId="1076"/>
          <ac:spMkLst>
            <pc:docMk/>
            <pc:sldMk cId="1901834728" sldId="314"/>
            <ac:spMk id="12" creationId="{C99989B8-8A34-BCBE-34A6-37638C5D6925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15" creationId="{6B4959A9-D6B0-AD7D-F68C-083BB4D93E86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16" creationId="{F952215A-0566-24FA-FD8D-5916DC03CBE7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17" creationId="{1D6810C3-C64E-B942-A7B3-0E593623B049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18" creationId="{39BE710B-4806-D4A9-FCE4-68B4F88760AE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19" creationId="{309C69A9-909A-CBB3-2E1B-0C6D33F258D2}"/>
          </ac:spMkLst>
        </pc:spChg>
        <pc:spChg chg="add del mod">
          <ac:chgData name="Carlos Andre Bezerra De Goes" userId="56e8e006-1b31-4e7e-b727-633d9eceecc5" providerId="ADAL" clId="{254B78AE-8D91-40A0-929A-0F2640FC755B}" dt="2024-03-05T04:14:43.176" v="534"/>
          <ac:spMkLst>
            <pc:docMk/>
            <pc:sldMk cId="1901834728" sldId="314"/>
            <ac:spMk id="20" creationId="{79F4F3E5-B2AC-3764-B129-529C2D59E0B6}"/>
          </ac:spMkLst>
        </pc:spChg>
        <pc:picChg chg="add mod">
          <ac:chgData name="Carlos Andre Bezerra De Goes" userId="56e8e006-1b31-4e7e-b727-633d9eceecc5" providerId="ADAL" clId="{254B78AE-8D91-40A0-929A-0F2640FC755B}" dt="2024-03-05T04:15:08.527" v="569" actId="1076"/>
          <ac:picMkLst>
            <pc:docMk/>
            <pc:sldMk cId="1901834728" sldId="314"/>
            <ac:picMk id="5" creationId="{FA00D5D7-4073-0F6C-38D0-6C4C0D6D27BF}"/>
          </ac:picMkLst>
        </pc:picChg>
        <pc:picChg chg="add mod">
          <ac:chgData name="Carlos Andre Bezerra De Goes" userId="56e8e006-1b31-4e7e-b727-633d9eceecc5" providerId="ADAL" clId="{254B78AE-8D91-40A0-929A-0F2640FC755B}" dt="2024-03-05T04:15:08.527" v="569" actId="1076"/>
          <ac:picMkLst>
            <pc:docMk/>
            <pc:sldMk cId="1901834728" sldId="314"/>
            <ac:picMk id="6" creationId="{41BF941A-0249-4CBA-AFB6-768CE790F914}"/>
          </ac:picMkLst>
        </pc:picChg>
        <pc:picChg chg="add del mod">
          <ac:chgData name="Carlos Andre Bezerra De Goes" userId="56e8e006-1b31-4e7e-b727-633d9eceecc5" providerId="ADAL" clId="{254B78AE-8D91-40A0-929A-0F2640FC755B}" dt="2024-03-05T04:14:43.176" v="534"/>
          <ac:picMkLst>
            <pc:docMk/>
            <pc:sldMk cId="1901834728" sldId="314"/>
            <ac:picMk id="13" creationId="{7EF589BD-2CEE-728A-D3F6-D97BC1D7CD9A}"/>
          </ac:picMkLst>
        </pc:picChg>
        <pc:picChg chg="add del mod">
          <ac:chgData name="Carlos Andre Bezerra De Goes" userId="56e8e006-1b31-4e7e-b727-633d9eceecc5" providerId="ADAL" clId="{254B78AE-8D91-40A0-929A-0F2640FC755B}" dt="2024-03-05T04:14:43.176" v="534"/>
          <ac:picMkLst>
            <pc:docMk/>
            <pc:sldMk cId="1901834728" sldId="314"/>
            <ac:picMk id="14" creationId="{35A0F3BB-0A85-2869-717E-7C75ADC7911A}"/>
          </ac:picMkLst>
        </pc:picChg>
      </pc:sldChg>
      <pc:sldChg chg="addSp delSp modSp add mod">
        <pc:chgData name="Carlos Andre Bezerra De Goes" userId="56e8e006-1b31-4e7e-b727-633d9eceecc5" providerId="ADAL" clId="{254B78AE-8D91-40A0-929A-0F2640FC755B}" dt="2024-03-05T04:17:07.795" v="609" actId="113"/>
        <pc:sldMkLst>
          <pc:docMk/>
          <pc:sldMk cId="1973638688" sldId="315"/>
        </pc:sldMkLst>
        <pc:spChg chg="mod">
          <ac:chgData name="Carlos Andre Bezerra De Goes" userId="56e8e006-1b31-4e7e-b727-633d9eceecc5" providerId="ADAL" clId="{254B78AE-8D91-40A0-929A-0F2640FC755B}" dt="2024-03-05T04:17:00.075" v="608" actId="20577"/>
          <ac:spMkLst>
            <pc:docMk/>
            <pc:sldMk cId="1973638688" sldId="315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16:10.309" v="578" actId="478"/>
          <ac:spMkLst>
            <pc:docMk/>
            <pc:sldMk cId="1973638688" sldId="315"/>
            <ac:spMk id="3" creationId="{C3E51BD1-8A2B-1780-8AC7-7D170DC07A41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5" creationId="{40AB2CA2-CDA9-605B-1606-084B0688B26B}"/>
          </ac:spMkLst>
        </pc:spChg>
        <pc:spChg chg="add mod">
          <ac:chgData name="Carlos Andre Bezerra De Goes" userId="56e8e006-1b31-4e7e-b727-633d9eceecc5" providerId="ADAL" clId="{254B78AE-8D91-40A0-929A-0F2640FC755B}" dt="2024-03-05T04:17:07.795" v="609" actId="113"/>
          <ac:spMkLst>
            <pc:docMk/>
            <pc:sldMk cId="1973638688" sldId="315"/>
            <ac:spMk id="7" creationId="{E7299EBA-1BCE-49DB-D72A-4AA2107243DB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8" creationId="{0A77D5A9-CDD8-50BA-920C-414C4C04C09D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9" creationId="{F1CE5AC3-F10D-C88B-167E-496054159862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0" creationId="{3F652ED4-B949-8C6C-CCED-33217D1FC678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1" creationId="{EABF948B-5EBE-ADFC-7F94-C5213E5E328E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2" creationId="{E814A354-2C3D-3FBD-A4DF-830A8D1B9A43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3" creationId="{D5D406FF-8D24-3D67-8C2C-0F52F9C513FB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4" creationId="{E39B7EC6-C636-1A65-A158-D5643ED3CCD4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5" creationId="{20571FAF-AB88-62F7-39AC-185667261F10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6" creationId="{41D1DDC2-9150-15AD-F881-2EC274281D10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7" creationId="{C67668AC-B424-609B-19AD-05C05ACF052E}"/>
          </ac:spMkLst>
        </pc:spChg>
        <pc:spChg chg="add mod">
          <ac:chgData name="Carlos Andre Bezerra De Goes" userId="56e8e006-1b31-4e7e-b727-633d9eceecc5" providerId="ADAL" clId="{254B78AE-8D91-40A0-929A-0F2640FC755B}" dt="2024-03-05T04:16:19.345" v="580" actId="1076"/>
          <ac:spMkLst>
            <pc:docMk/>
            <pc:sldMk cId="1973638688" sldId="315"/>
            <ac:spMk id="18" creationId="{A9CFEBAC-9ABB-2BD4-4722-BE54F791958A}"/>
          </ac:spMkLst>
        </pc:spChg>
        <pc:picChg chg="add mod">
          <ac:chgData name="Carlos Andre Bezerra De Goes" userId="56e8e006-1b31-4e7e-b727-633d9eceecc5" providerId="ADAL" clId="{254B78AE-8D91-40A0-929A-0F2640FC755B}" dt="2024-03-05T04:16:19.345" v="580" actId="1076"/>
          <ac:picMkLst>
            <pc:docMk/>
            <pc:sldMk cId="1973638688" sldId="315"/>
            <ac:picMk id="6" creationId="{67E63BEC-6D2A-46FD-FCE7-BFE8159C42EB}"/>
          </ac:picMkLst>
        </pc:picChg>
      </pc:sldChg>
      <pc:sldChg chg="addSp delSp modSp add mod">
        <pc:chgData name="Carlos Andre Bezerra De Goes" userId="56e8e006-1b31-4e7e-b727-633d9eceecc5" providerId="ADAL" clId="{254B78AE-8D91-40A0-929A-0F2640FC755B}" dt="2024-03-05T04:17:53.173" v="646" actId="5793"/>
        <pc:sldMkLst>
          <pc:docMk/>
          <pc:sldMk cId="3598287266" sldId="316"/>
        </pc:sldMkLst>
        <pc:spChg chg="mod">
          <ac:chgData name="Carlos Andre Bezerra De Goes" userId="56e8e006-1b31-4e7e-b727-633d9eceecc5" providerId="ADAL" clId="{254B78AE-8D91-40A0-929A-0F2640FC755B}" dt="2024-03-05T04:17:48.374" v="644" actId="20577"/>
          <ac:spMkLst>
            <pc:docMk/>
            <pc:sldMk cId="3598287266" sldId="316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17:35.067" v="615" actId="478"/>
          <ac:spMkLst>
            <pc:docMk/>
            <pc:sldMk cId="3598287266" sldId="316"/>
            <ac:spMk id="3" creationId="{C3E51BD1-8A2B-1780-8AC7-7D170DC07A41}"/>
          </ac:spMkLst>
        </pc:spChg>
        <pc:spChg chg="add del mod">
          <ac:chgData name="Carlos Andre Bezerra De Goes" userId="56e8e006-1b31-4e7e-b727-633d9eceecc5" providerId="ADAL" clId="{254B78AE-8D91-40A0-929A-0F2640FC755B}" dt="2024-03-05T04:17:33.022" v="614"/>
          <ac:spMkLst>
            <pc:docMk/>
            <pc:sldMk cId="3598287266" sldId="316"/>
            <ac:spMk id="5" creationId="{0E00DAAE-3060-AC73-DD0B-1670DA97C4D9}"/>
          </ac:spMkLst>
        </pc:spChg>
        <pc:spChg chg="add del mod">
          <ac:chgData name="Carlos Andre Bezerra De Goes" userId="56e8e006-1b31-4e7e-b727-633d9eceecc5" providerId="ADAL" clId="{254B78AE-8D91-40A0-929A-0F2640FC755B}" dt="2024-03-05T04:17:33.022" v="614"/>
          <ac:spMkLst>
            <pc:docMk/>
            <pc:sldMk cId="3598287266" sldId="316"/>
            <ac:spMk id="6" creationId="{96FB1E0C-85A3-16F9-CD8A-0632B3068440}"/>
          </ac:spMkLst>
        </pc:spChg>
        <pc:spChg chg="add mod">
          <ac:chgData name="Carlos Andre Bezerra De Goes" userId="56e8e006-1b31-4e7e-b727-633d9eceecc5" providerId="ADAL" clId="{254B78AE-8D91-40A0-929A-0F2640FC755B}" dt="2024-03-05T04:17:50.596" v="645" actId="5793"/>
          <ac:spMkLst>
            <pc:docMk/>
            <pc:sldMk cId="3598287266" sldId="316"/>
            <ac:spMk id="9" creationId="{88229003-E19F-BDF4-AB5B-F08734342483}"/>
          </ac:spMkLst>
        </pc:spChg>
        <pc:spChg chg="add mod">
          <ac:chgData name="Carlos Andre Bezerra De Goes" userId="56e8e006-1b31-4e7e-b727-633d9eceecc5" providerId="ADAL" clId="{254B78AE-8D91-40A0-929A-0F2640FC755B}" dt="2024-03-05T04:17:53.173" v="646" actId="5793"/>
          <ac:spMkLst>
            <pc:docMk/>
            <pc:sldMk cId="3598287266" sldId="316"/>
            <ac:spMk id="10" creationId="{95EEB5C0-B27F-CFD8-9054-653AB3BCA0C4}"/>
          </ac:spMkLst>
        </pc:spChg>
        <pc:picChg chg="add del mod">
          <ac:chgData name="Carlos Andre Bezerra De Goes" userId="56e8e006-1b31-4e7e-b727-633d9eceecc5" providerId="ADAL" clId="{254B78AE-8D91-40A0-929A-0F2640FC755B}" dt="2024-03-05T04:17:33.022" v="614"/>
          <ac:picMkLst>
            <pc:docMk/>
            <pc:sldMk cId="3598287266" sldId="316"/>
            <ac:picMk id="7" creationId="{6AA1017A-A90E-5179-9585-78B377155028}"/>
          </ac:picMkLst>
        </pc:picChg>
        <pc:picChg chg="add del mod">
          <ac:chgData name="Carlos Andre Bezerra De Goes" userId="56e8e006-1b31-4e7e-b727-633d9eceecc5" providerId="ADAL" clId="{254B78AE-8D91-40A0-929A-0F2640FC755B}" dt="2024-03-05T04:17:33.022" v="614"/>
          <ac:picMkLst>
            <pc:docMk/>
            <pc:sldMk cId="3598287266" sldId="316"/>
            <ac:picMk id="8" creationId="{4D9CF93B-2B31-9851-B237-5DC52FE5E4A1}"/>
          </ac:picMkLst>
        </pc:picChg>
        <pc:picChg chg="add mod">
          <ac:chgData name="Carlos Andre Bezerra De Goes" userId="56e8e006-1b31-4e7e-b727-633d9eceecc5" providerId="ADAL" clId="{254B78AE-8D91-40A0-929A-0F2640FC755B}" dt="2024-03-05T04:17:38.945" v="619" actId="1076"/>
          <ac:picMkLst>
            <pc:docMk/>
            <pc:sldMk cId="3598287266" sldId="316"/>
            <ac:picMk id="11" creationId="{AD62C725-21F0-4C38-F96E-9456995B8663}"/>
          </ac:picMkLst>
        </pc:picChg>
        <pc:picChg chg="add mod">
          <ac:chgData name="Carlos Andre Bezerra De Goes" userId="56e8e006-1b31-4e7e-b727-633d9eceecc5" providerId="ADAL" clId="{254B78AE-8D91-40A0-929A-0F2640FC755B}" dt="2024-03-05T04:17:38.945" v="619" actId="1076"/>
          <ac:picMkLst>
            <pc:docMk/>
            <pc:sldMk cId="3598287266" sldId="316"/>
            <ac:picMk id="12" creationId="{4A752C9B-8057-4A46-8FF2-6C031FB5E62B}"/>
          </ac:picMkLst>
        </pc:picChg>
      </pc:sldChg>
      <pc:sldChg chg="addSp delSp modSp add mod">
        <pc:chgData name="Carlos Andre Bezerra De Goes" userId="56e8e006-1b31-4e7e-b727-633d9eceecc5" providerId="ADAL" clId="{254B78AE-8D91-40A0-929A-0F2640FC755B}" dt="2024-03-05T04:18:31.579" v="662" actId="113"/>
        <pc:sldMkLst>
          <pc:docMk/>
          <pc:sldMk cId="3726317143" sldId="317"/>
        </pc:sldMkLst>
        <pc:spChg chg="mod">
          <ac:chgData name="Carlos Andre Bezerra De Goes" userId="56e8e006-1b31-4e7e-b727-633d9eceecc5" providerId="ADAL" clId="{254B78AE-8D91-40A0-929A-0F2640FC755B}" dt="2024-03-05T04:18:24.101" v="659" actId="20577"/>
          <ac:spMkLst>
            <pc:docMk/>
            <pc:sldMk cId="3726317143" sldId="317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18:09.126" v="647" actId="478"/>
          <ac:spMkLst>
            <pc:docMk/>
            <pc:sldMk cId="3726317143" sldId="317"/>
            <ac:spMk id="3" creationId="{C3E51BD1-8A2B-1780-8AC7-7D170DC07A41}"/>
          </ac:spMkLst>
        </pc:spChg>
        <pc:spChg chg="add mod">
          <ac:chgData name="Carlos Andre Bezerra De Goes" userId="56e8e006-1b31-4e7e-b727-633d9eceecc5" providerId="ADAL" clId="{254B78AE-8D91-40A0-929A-0F2640FC755B}" dt="2024-03-05T04:18:19.940" v="649" actId="1076"/>
          <ac:spMkLst>
            <pc:docMk/>
            <pc:sldMk cId="3726317143" sldId="317"/>
            <ac:spMk id="6" creationId="{8318809A-EA3B-17EA-E04A-2D4831F85151}"/>
          </ac:spMkLst>
        </pc:spChg>
        <pc:spChg chg="add mod">
          <ac:chgData name="Carlos Andre Bezerra De Goes" userId="56e8e006-1b31-4e7e-b727-633d9eceecc5" providerId="ADAL" clId="{254B78AE-8D91-40A0-929A-0F2640FC755B}" dt="2024-03-05T04:18:31.579" v="662" actId="113"/>
          <ac:spMkLst>
            <pc:docMk/>
            <pc:sldMk cId="3726317143" sldId="317"/>
            <ac:spMk id="7" creationId="{A8D52020-DCC6-F4FA-29FB-0B366020E270}"/>
          </ac:spMkLst>
        </pc:spChg>
        <pc:spChg chg="add mod">
          <ac:chgData name="Carlos Andre Bezerra De Goes" userId="56e8e006-1b31-4e7e-b727-633d9eceecc5" providerId="ADAL" clId="{254B78AE-8D91-40A0-929A-0F2640FC755B}" dt="2024-03-05T04:18:19.940" v="649" actId="1076"/>
          <ac:spMkLst>
            <pc:docMk/>
            <pc:sldMk cId="3726317143" sldId="317"/>
            <ac:spMk id="8" creationId="{F3ADDD27-101F-896B-8AC7-501FCC9876E4}"/>
          </ac:spMkLst>
        </pc:spChg>
        <pc:spChg chg="add mod">
          <ac:chgData name="Carlos Andre Bezerra De Goes" userId="56e8e006-1b31-4e7e-b727-633d9eceecc5" providerId="ADAL" clId="{254B78AE-8D91-40A0-929A-0F2640FC755B}" dt="2024-03-05T04:18:19.940" v="649" actId="1076"/>
          <ac:spMkLst>
            <pc:docMk/>
            <pc:sldMk cId="3726317143" sldId="317"/>
            <ac:spMk id="9" creationId="{95A6E5B0-0834-D9C9-A5A4-908D1703539E}"/>
          </ac:spMkLst>
        </pc:spChg>
        <pc:picChg chg="add mod">
          <ac:chgData name="Carlos Andre Bezerra De Goes" userId="56e8e006-1b31-4e7e-b727-633d9eceecc5" providerId="ADAL" clId="{254B78AE-8D91-40A0-929A-0F2640FC755B}" dt="2024-03-05T04:18:19.940" v="649" actId="1076"/>
          <ac:picMkLst>
            <pc:docMk/>
            <pc:sldMk cId="3726317143" sldId="317"/>
            <ac:picMk id="5" creationId="{7FDD461D-418A-10E8-4F75-E9631EBB9E9C}"/>
          </ac:picMkLst>
        </pc:picChg>
        <pc:cxnChg chg="add mod">
          <ac:chgData name="Carlos Andre Bezerra De Goes" userId="56e8e006-1b31-4e7e-b727-633d9eceecc5" providerId="ADAL" clId="{254B78AE-8D91-40A0-929A-0F2640FC755B}" dt="2024-03-05T04:18:19.940" v="649" actId="1076"/>
          <ac:cxnSpMkLst>
            <pc:docMk/>
            <pc:sldMk cId="3726317143" sldId="317"/>
            <ac:cxnSpMk id="10" creationId="{75E547F1-82F3-5135-E9C5-4C9EE9449D02}"/>
          </ac:cxnSpMkLst>
        </pc:cxnChg>
      </pc:sldChg>
      <pc:sldChg chg="addSp delSp modSp add del mod">
        <pc:chgData name="Carlos Andre Bezerra De Goes" userId="56e8e006-1b31-4e7e-b727-633d9eceecc5" providerId="ADAL" clId="{254B78AE-8D91-40A0-929A-0F2640FC755B}" dt="2024-03-05T04:20:26.260" v="685" actId="1076"/>
        <pc:sldMkLst>
          <pc:docMk/>
          <pc:sldMk cId="1089539632" sldId="318"/>
        </pc:sldMkLst>
        <pc:spChg chg="mod">
          <ac:chgData name="Carlos Andre Bezerra De Goes" userId="56e8e006-1b31-4e7e-b727-633d9eceecc5" providerId="ADAL" clId="{254B78AE-8D91-40A0-929A-0F2640FC755B}" dt="2024-03-05T04:20:26.260" v="685" actId="1076"/>
          <ac:spMkLst>
            <pc:docMk/>
            <pc:sldMk cId="1089539632" sldId="318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19:14.679" v="671" actId="478"/>
          <ac:spMkLst>
            <pc:docMk/>
            <pc:sldMk cId="1089539632" sldId="318"/>
            <ac:spMk id="3" creationId="{C3E51BD1-8A2B-1780-8AC7-7D170DC07A41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7" creationId="{D38ECD1C-F971-F9A6-C767-E3041E0994C7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8" creationId="{325CAC3B-F29D-9F13-827E-02B13B6381A8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9" creationId="{19D921DD-0C17-932F-89E7-5146EDA0FE51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0" creationId="{C4964270-E841-F889-9B35-E5E5A8F2C2EA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1" creationId="{058CEC57-7AE7-544E-23C4-83FE9D98E13D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2" creationId="{6A11493A-D36D-D23E-F864-5EAB72B1404B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3" creationId="{76A04280-5FCF-31A6-F42B-0A8C66A19DB7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4" creationId="{3A945940-1788-4B54-E69D-3FAC2A3FA3BC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5" creationId="{99BEFE61-FB17-EE9C-F477-39F9CE85A403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6" creationId="{26FE6EC4-7E28-DD81-D633-02D136BF3333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7" creationId="{4AA86484-A88E-ED8C-A7E5-D4281A549F47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8" creationId="{9A05BA25-45CE-5B12-FBA2-825E2F211229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19" creationId="{4BBE0D58-7BCF-03CF-F0D8-1D7C0AA175EB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20" creationId="{BB0659B7-9976-9357-33E3-56805E2C46AD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21" creationId="{DCD114DC-5B45-B2C8-9F6F-878BE5F70776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23" creationId="{09E970ED-25BB-2BFE-F233-430A95A396DE}"/>
          </ac:spMkLst>
        </pc:spChg>
        <pc:spChg chg="add del mod">
          <ac:chgData name="Carlos Andre Bezerra De Goes" userId="56e8e006-1b31-4e7e-b727-633d9eceecc5" providerId="ADAL" clId="{254B78AE-8D91-40A0-929A-0F2640FC755B}" dt="2024-03-05T04:19:12.691" v="670"/>
          <ac:spMkLst>
            <pc:docMk/>
            <pc:sldMk cId="1089539632" sldId="318"/>
            <ac:spMk id="24" creationId="{3D1B3043-367C-CE3E-ED1A-1EA5DF8AF45D}"/>
          </ac:spMkLst>
        </pc:spChg>
        <pc:spChg chg="add mod">
          <ac:chgData name="Carlos Andre Bezerra De Goes" userId="56e8e006-1b31-4e7e-b727-633d9eceecc5" providerId="ADAL" clId="{254B78AE-8D91-40A0-929A-0F2640FC755B}" dt="2024-03-05T04:19:25.086" v="674" actId="1076"/>
          <ac:spMkLst>
            <pc:docMk/>
            <pc:sldMk cId="1089539632" sldId="318"/>
            <ac:spMk id="28" creationId="{A4E45DAB-DBA9-B47F-FAFD-D907C6FC38CB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29" creationId="{84891901-E616-2BAC-A4A1-E9550A0AD177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0" creationId="{351DB752-3394-F8CA-812C-50F13C3DA891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1" creationId="{7DA0C0D3-8B60-16E7-7726-12DCEF09E282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2" creationId="{B5B4F4C0-0A48-A7B0-CCA5-3AF788A0DACE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3" creationId="{AEE9F131-91E5-B3C9-4D06-43A9F03537F7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4" creationId="{A6A74AB0-BC21-5F22-C74F-14787F23A02D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5" creationId="{9D4500DB-483B-C22A-A5A9-4E530F13869D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6" creationId="{8A5AE23D-5081-41D7-0148-82C3502EB227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7" creationId="{CBFE1D4F-C8C5-4259-15F2-C98ACCEDF666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8" creationId="{DBD0166D-3C8C-E8C6-BA35-73DE5B4C1982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39" creationId="{1574CF01-7259-9042-6F9B-F04216C890AC}"/>
          </ac:spMkLst>
        </pc:spChg>
        <pc:spChg chg="add mod">
          <ac:chgData name="Carlos Andre Bezerra De Goes" userId="56e8e006-1b31-4e7e-b727-633d9eceecc5" providerId="ADAL" clId="{254B78AE-8D91-40A0-929A-0F2640FC755B}" dt="2024-03-05T04:19:37.352" v="678" actId="1076"/>
          <ac:spMkLst>
            <pc:docMk/>
            <pc:sldMk cId="1089539632" sldId="318"/>
            <ac:spMk id="40" creationId="{443BBAEB-1C96-B481-C029-7A2BEA5555D8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41" creationId="{89AE3F77-F6FA-A869-0900-6459B26717DA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42" creationId="{5FCF8496-D58B-FE25-77D3-FC5F76EA411E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44" creationId="{1A342C24-BF6A-C985-9315-B24F2245C06A}"/>
          </ac:spMkLst>
        </pc:spChg>
        <pc:spChg chg="add mod">
          <ac:chgData name="Carlos Andre Bezerra De Goes" userId="56e8e006-1b31-4e7e-b727-633d9eceecc5" providerId="ADAL" clId="{254B78AE-8D91-40A0-929A-0F2640FC755B}" dt="2024-03-05T04:19:20.589" v="673" actId="1076"/>
          <ac:spMkLst>
            <pc:docMk/>
            <pc:sldMk cId="1089539632" sldId="318"/>
            <ac:spMk id="45" creationId="{9933FDCD-653B-47D1-8EB6-4F6FC7314914}"/>
          </ac:spMkLst>
        </pc:spChg>
        <pc:picChg chg="add del mod">
          <ac:chgData name="Carlos Andre Bezerra De Goes" userId="56e8e006-1b31-4e7e-b727-633d9eceecc5" providerId="ADAL" clId="{254B78AE-8D91-40A0-929A-0F2640FC755B}" dt="2024-03-05T04:19:12.691" v="670"/>
          <ac:picMkLst>
            <pc:docMk/>
            <pc:sldMk cId="1089539632" sldId="318"/>
            <ac:picMk id="5" creationId="{19007B7C-6216-D532-FA2C-997E303B1F04}"/>
          </ac:picMkLst>
        </pc:picChg>
        <pc:picChg chg="add del mod">
          <ac:chgData name="Carlos Andre Bezerra De Goes" userId="56e8e006-1b31-4e7e-b727-633d9eceecc5" providerId="ADAL" clId="{254B78AE-8D91-40A0-929A-0F2640FC755B}" dt="2024-03-05T04:19:12.691" v="670"/>
          <ac:picMkLst>
            <pc:docMk/>
            <pc:sldMk cId="1089539632" sldId="318"/>
            <ac:picMk id="6" creationId="{86904165-D7CA-37C5-15D9-15D43D0B69D6}"/>
          </ac:picMkLst>
        </pc:picChg>
        <pc:picChg chg="add mod">
          <ac:chgData name="Carlos Andre Bezerra De Goes" userId="56e8e006-1b31-4e7e-b727-633d9eceecc5" providerId="ADAL" clId="{254B78AE-8D91-40A0-929A-0F2640FC755B}" dt="2024-03-05T04:19:20.589" v="673" actId="1076"/>
          <ac:picMkLst>
            <pc:docMk/>
            <pc:sldMk cId="1089539632" sldId="318"/>
            <ac:picMk id="26" creationId="{175A9C1F-0D52-D559-15D1-C64DD4622596}"/>
          </ac:picMkLst>
        </pc:picChg>
        <pc:picChg chg="add mod">
          <ac:chgData name="Carlos Andre Bezerra De Goes" userId="56e8e006-1b31-4e7e-b727-633d9eceecc5" providerId="ADAL" clId="{254B78AE-8D91-40A0-929A-0F2640FC755B}" dt="2024-03-05T04:19:20.589" v="673" actId="1076"/>
          <ac:picMkLst>
            <pc:docMk/>
            <pc:sldMk cId="1089539632" sldId="318"/>
            <ac:picMk id="27" creationId="{6368B531-BE32-2470-1FD8-EB34C59DDDBB}"/>
          </ac:picMkLst>
        </pc:picChg>
        <pc:cxnChg chg="add del mod">
          <ac:chgData name="Carlos Andre Bezerra De Goes" userId="56e8e006-1b31-4e7e-b727-633d9eceecc5" providerId="ADAL" clId="{254B78AE-8D91-40A0-929A-0F2640FC755B}" dt="2024-03-05T04:19:12.691" v="670"/>
          <ac:cxnSpMkLst>
            <pc:docMk/>
            <pc:sldMk cId="1089539632" sldId="318"/>
            <ac:cxnSpMk id="22" creationId="{F6EEC886-7416-B66B-14BF-2DFAE4E53F3C}"/>
          </ac:cxnSpMkLst>
        </pc:cxnChg>
        <pc:cxnChg chg="add del mod">
          <ac:chgData name="Carlos Andre Bezerra De Goes" userId="56e8e006-1b31-4e7e-b727-633d9eceecc5" providerId="ADAL" clId="{254B78AE-8D91-40A0-929A-0F2640FC755B}" dt="2024-03-05T04:19:12.691" v="670"/>
          <ac:cxnSpMkLst>
            <pc:docMk/>
            <pc:sldMk cId="1089539632" sldId="318"/>
            <ac:cxnSpMk id="25" creationId="{6B957AEB-7B81-A48C-E248-2D091145BDF1}"/>
          </ac:cxnSpMkLst>
        </pc:cxnChg>
        <pc:cxnChg chg="add mod">
          <ac:chgData name="Carlos Andre Bezerra De Goes" userId="56e8e006-1b31-4e7e-b727-633d9eceecc5" providerId="ADAL" clId="{254B78AE-8D91-40A0-929A-0F2640FC755B}" dt="2024-03-05T04:19:20.589" v="673" actId="1076"/>
          <ac:cxnSpMkLst>
            <pc:docMk/>
            <pc:sldMk cId="1089539632" sldId="318"/>
            <ac:cxnSpMk id="43" creationId="{E8F53D6B-5DD3-BF7D-6D33-1A9ED71B8406}"/>
          </ac:cxnSpMkLst>
        </pc:cxnChg>
        <pc:cxnChg chg="add mod">
          <ac:chgData name="Carlos Andre Bezerra De Goes" userId="56e8e006-1b31-4e7e-b727-633d9eceecc5" providerId="ADAL" clId="{254B78AE-8D91-40A0-929A-0F2640FC755B}" dt="2024-03-05T04:19:20.589" v="673" actId="1076"/>
          <ac:cxnSpMkLst>
            <pc:docMk/>
            <pc:sldMk cId="1089539632" sldId="318"/>
            <ac:cxnSpMk id="46" creationId="{98452A99-A31E-54C3-F506-47AE4B5ABF41}"/>
          </ac:cxnSpMkLst>
        </pc:cxnChg>
      </pc:sldChg>
      <pc:sldChg chg="addSp delSp modSp add mod">
        <pc:chgData name="Carlos Andre Bezerra De Goes" userId="56e8e006-1b31-4e7e-b727-633d9eceecc5" providerId="ADAL" clId="{254B78AE-8D91-40A0-929A-0F2640FC755B}" dt="2024-03-05T04:21:28.681" v="697" actId="1076"/>
        <pc:sldMkLst>
          <pc:docMk/>
          <pc:sldMk cId="3790722620" sldId="319"/>
        </pc:sldMkLst>
        <pc:spChg chg="mod">
          <ac:chgData name="Carlos Andre Bezerra De Goes" userId="56e8e006-1b31-4e7e-b727-633d9eceecc5" providerId="ADAL" clId="{254B78AE-8D91-40A0-929A-0F2640FC755B}" dt="2024-03-05T04:21:28.681" v="697" actId="1076"/>
          <ac:spMkLst>
            <pc:docMk/>
            <pc:sldMk cId="3790722620" sldId="319"/>
            <ac:spMk id="2" creationId="{E20646A7-85A3-B949-6928-3642AAA53255}"/>
          </ac:spMkLst>
        </pc:spChg>
        <pc:spChg chg="del">
          <ac:chgData name="Carlos Andre Bezerra De Goes" userId="56e8e006-1b31-4e7e-b727-633d9eceecc5" providerId="ADAL" clId="{254B78AE-8D91-40A0-929A-0F2640FC755B}" dt="2024-03-05T04:20:51.081" v="689" actId="478"/>
          <ac:spMkLst>
            <pc:docMk/>
            <pc:sldMk cId="3790722620" sldId="319"/>
            <ac:spMk id="3" creationId="{C3E51BD1-8A2B-1780-8AC7-7D170DC07A41}"/>
          </ac:spMkLst>
        </pc:spChg>
        <pc:spChg chg="add mod">
          <ac:chgData name="Carlos Andre Bezerra De Goes" userId="56e8e006-1b31-4e7e-b727-633d9eceecc5" providerId="ADAL" clId="{254B78AE-8D91-40A0-929A-0F2640FC755B}" dt="2024-03-05T04:20:58.175" v="691" actId="1076"/>
          <ac:spMkLst>
            <pc:docMk/>
            <pc:sldMk cId="3790722620" sldId="319"/>
            <ac:spMk id="7" creationId="{4FA75D24-D23D-E80B-230E-55BEC250214A}"/>
          </ac:spMkLst>
        </pc:spChg>
        <pc:spChg chg="add mod">
          <ac:chgData name="Carlos Andre Bezerra De Goes" userId="56e8e006-1b31-4e7e-b727-633d9eceecc5" providerId="ADAL" clId="{254B78AE-8D91-40A0-929A-0F2640FC755B}" dt="2024-03-05T04:21:25.464" v="696" actId="1076"/>
          <ac:spMkLst>
            <pc:docMk/>
            <pc:sldMk cId="3790722620" sldId="319"/>
            <ac:spMk id="8" creationId="{965F677C-727E-5A51-60F9-758B966D533D}"/>
          </ac:spMkLst>
        </pc:spChg>
        <pc:spChg chg="add mod">
          <ac:chgData name="Carlos Andre Bezerra De Goes" userId="56e8e006-1b31-4e7e-b727-633d9eceecc5" providerId="ADAL" clId="{254B78AE-8D91-40A0-929A-0F2640FC755B}" dt="2024-03-05T04:21:04.262" v="692" actId="1076"/>
          <ac:spMkLst>
            <pc:docMk/>
            <pc:sldMk cId="3790722620" sldId="319"/>
            <ac:spMk id="9" creationId="{7D35E8B6-ACF9-34B8-87EA-0EADB98DD06A}"/>
          </ac:spMkLst>
        </pc:spChg>
        <pc:spChg chg="add mod">
          <ac:chgData name="Carlos Andre Bezerra De Goes" userId="56e8e006-1b31-4e7e-b727-633d9eceecc5" providerId="ADAL" clId="{254B78AE-8D91-40A0-929A-0F2640FC755B}" dt="2024-03-05T04:20:58.175" v="691" actId="1076"/>
          <ac:spMkLst>
            <pc:docMk/>
            <pc:sldMk cId="3790722620" sldId="319"/>
            <ac:spMk id="10" creationId="{292887E9-2545-7CD0-3222-578C3082847F}"/>
          </ac:spMkLst>
        </pc:spChg>
        <pc:spChg chg="add mod">
          <ac:chgData name="Carlos Andre Bezerra De Goes" userId="56e8e006-1b31-4e7e-b727-633d9eceecc5" providerId="ADAL" clId="{254B78AE-8D91-40A0-929A-0F2640FC755B}" dt="2024-03-05T04:20:58.175" v="691" actId="1076"/>
          <ac:spMkLst>
            <pc:docMk/>
            <pc:sldMk cId="3790722620" sldId="319"/>
            <ac:spMk id="11" creationId="{23A52216-B175-A5C1-56EF-B83E682A09BD}"/>
          </ac:spMkLst>
        </pc:spChg>
        <pc:spChg chg="add mod">
          <ac:chgData name="Carlos Andre Bezerra De Goes" userId="56e8e006-1b31-4e7e-b727-633d9eceecc5" providerId="ADAL" clId="{254B78AE-8D91-40A0-929A-0F2640FC755B}" dt="2024-03-05T04:20:58.175" v="691" actId="1076"/>
          <ac:spMkLst>
            <pc:docMk/>
            <pc:sldMk cId="3790722620" sldId="319"/>
            <ac:spMk id="12" creationId="{5B2A73A1-8C1C-343D-2048-626E5A9987B1}"/>
          </ac:spMkLst>
        </pc:spChg>
        <pc:picChg chg="add mod">
          <ac:chgData name="Carlos Andre Bezerra De Goes" userId="56e8e006-1b31-4e7e-b727-633d9eceecc5" providerId="ADAL" clId="{254B78AE-8D91-40A0-929A-0F2640FC755B}" dt="2024-03-05T04:20:58.175" v="691" actId="1076"/>
          <ac:picMkLst>
            <pc:docMk/>
            <pc:sldMk cId="3790722620" sldId="319"/>
            <ac:picMk id="5" creationId="{0B13E926-621D-13F9-FB61-B4C322EAE8C9}"/>
          </ac:picMkLst>
        </pc:picChg>
        <pc:picChg chg="add mod">
          <ac:chgData name="Carlos Andre Bezerra De Goes" userId="56e8e006-1b31-4e7e-b727-633d9eceecc5" providerId="ADAL" clId="{254B78AE-8D91-40A0-929A-0F2640FC755B}" dt="2024-03-05T04:20:58.175" v="691" actId="1076"/>
          <ac:picMkLst>
            <pc:docMk/>
            <pc:sldMk cId="3790722620" sldId="319"/>
            <ac:picMk id="6" creationId="{79D7D1CB-4A39-D7D1-BBED-356ECF79A847}"/>
          </ac:picMkLst>
        </pc:picChg>
      </pc:sldChg>
      <pc:sldChg chg="addSp delSp modSp new mod">
        <pc:chgData name="Carlos Andre Bezerra De Goes" userId="56e8e006-1b31-4e7e-b727-633d9eceecc5" providerId="ADAL" clId="{254B78AE-8D91-40A0-929A-0F2640FC755B}" dt="2024-03-14T04:55:17.094" v="1705" actId="20577"/>
        <pc:sldMkLst>
          <pc:docMk/>
          <pc:sldMk cId="1814939363" sldId="320"/>
        </pc:sldMkLst>
        <pc:spChg chg="mod">
          <ac:chgData name="Carlos Andre Bezerra De Goes" userId="56e8e006-1b31-4e7e-b727-633d9eceecc5" providerId="ADAL" clId="{254B78AE-8D91-40A0-929A-0F2640FC755B}" dt="2024-03-13T20:58:32.036" v="1144" actId="20577"/>
          <ac:spMkLst>
            <pc:docMk/>
            <pc:sldMk cId="1814939363" sldId="320"/>
            <ac:spMk id="2" creationId="{43127689-D523-B871-52BA-40998CB6536B}"/>
          </ac:spMkLst>
        </pc:spChg>
        <pc:spChg chg="del">
          <ac:chgData name="Carlos Andre Bezerra De Goes" userId="56e8e006-1b31-4e7e-b727-633d9eceecc5" providerId="ADAL" clId="{254B78AE-8D91-40A0-929A-0F2640FC755B}" dt="2024-03-13T20:58:41.988" v="1145" actId="478"/>
          <ac:spMkLst>
            <pc:docMk/>
            <pc:sldMk cId="1814939363" sldId="320"/>
            <ac:spMk id="3" creationId="{493C9ABF-7334-8032-1569-3C351C164AA7}"/>
          </ac:spMkLst>
        </pc:spChg>
        <pc:spChg chg="add mod">
          <ac:chgData name="Carlos Andre Bezerra De Goes" userId="56e8e006-1b31-4e7e-b727-633d9eceecc5" providerId="ADAL" clId="{254B78AE-8D91-40A0-929A-0F2640FC755B}" dt="2024-03-14T04:55:17.094" v="1705" actId="20577"/>
          <ac:spMkLst>
            <pc:docMk/>
            <pc:sldMk cId="1814939363" sldId="320"/>
            <ac:spMk id="5" creationId="{ACFAB4D4-40C4-6685-0024-A1681286255C}"/>
          </ac:spMkLst>
        </pc:spChg>
      </pc:sldChg>
      <pc:sldChg chg="addSp delSp modSp add mod ord">
        <pc:chgData name="Carlos Andre Bezerra De Goes" userId="56e8e006-1b31-4e7e-b727-633d9eceecc5" providerId="ADAL" clId="{254B78AE-8D91-40A0-929A-0F2640FC755B}" dt="2024-03-14T05:08:54.640" v="2512" actId="20577"/>
        <pc:sldMkLst>
          <pc:docMk/>
          <pc:sldMk cId="2006542074" sldId="321"/>
        </pc:sldMkLst>
        <pc:spChg chg="mod">
          <ac:chgData name="Carlos Andre Bezerra De Goes" userId="56e8e006-1b31-4e7e-b727-633d9eceecc5" providerId="ADAL" clId="{254B78AE-8D91-40A0-929A-0F2640FC755B}" dt="2024-03-14T05:05:26.277" v="2327" actId="20577"/>
          <ac:spMkLst>
            <pc:docMk/>
            <pc:sldMk cId="2006542074" sldId="321"/>
            <ac:spMk id="2" creationId="{43127689-D523-B871-52BA-40998CB6536B}"/>
          </ac:spMkLst>
        </pc:spChg>
        <pc:spChg chg="del">
          <ac:chgData name="Carlos Andre Bezerra De Goes" userId="56e8e006-1b31-4e7e-b727-633d9eceecc5" providerId="ADAL" clId="{254B78AE-8D91-40A0-929A-0F2640FC755B}" dt="2024-03-14T04:55:57.521" v="1788" actId="478"/>
          <ac:spMkLst>
            <pc:docMk/>
            <pc:sldMk cId="2006542074" sldId="321"/>
            <ac:spMk id="5" creationId="{ACFAB4D4-40C4-6685-0024-A1681286255C}"/>
          </ac:spMkLst>
        </pc:spChg>
        <pc:spChg chg="add del mod">
          <ac:chgData name="Carlos Andre Bezerra De Goes" userId="56e8e006-1b31-4e7e-b727-633d9eceecc5" providerId="ADAL" clId="{254B78AE-8D91-40A0-929A-0F2640FC755B}" dt="2024-03-14T04:56:37.711" v="1813" actId="931"/>
          <ac:spMkLst>
            <pc:docMk/>
            <pc:sldMk cId="2006542074" sldId="321"/>
            <ac:spMk id="6" creationId="{E7AA5303-3570-7413-20FB-6D689CC74D8B}"/>
          </ac:spMkLst>
        </pc:spChg>
        <pc:spChg chg="add del mod">
          <ac:chgData name="Carlos Andre Bezerra De Goes" userId="56e8e006-1b31-4e7e-b727-633d9eceecc5" providerId="ADAL" clId="{254B78AE-8D91-40A0-929A-0F2640FC755B}" dt="2024-03-14T04:57:22.396" v="1824" actId="767"/>
          <ac:spMkLst>
            <pc:docMk/>
            <pc:sldMk cId="2006542074" sldId="321"/>
            <ac:spMk id="9" creationId="{424FDF28-2602-5AE5-E543-FE292C65F430}"/>
          </ac:spMkLst>
        </pc:spChg>
        <pc:spChg chg="add mod">
          <ac:chgData name="Carlos Andre Bezerra De Goes" userId="56e8e006-1b31-4e7e-b727-633d9eceecc5" providerId="ADAL" clId="{254B78AE-8D91-40A0-929A-0F2640FC755B}" dt="2024-03-14T05:08:54.640" v="2512" actId="20577"/>
          <ac:spMkLst>
            <pc:docMk/>
            <pc:sldMk cId="2006542074" sldId="321"/>
            <ac:spMk id="10" creationId="{F2E6A0FC-8990-1B86-AB01-0686A7DD4EF6}"/>
          </ac:spMkLst>
        </pc:spChg>
        <pc:spChg chg="add del mod">
          <ac:chgData name="Carlos Andre Bezerra De Goes" userId="56e8e006-1b31-4e7e-b727-633d9eceecc5" providerId="ADAL" clId="{254B78AE-8D91-40A0-929A-0F2640FC755B}" dt="2024-03-14T05:05:57.080" v="2329" actId="931"/>
          <ac:spMkLst>
            <pc:docMk/>
            <pc:sldMk cId="2006542074" sldId="321"/>
            <ac:spMk id="12" creationId="{2C61716D-4E52-D167-0497-A6C438DD063B}"/>
          </ac:spMkLst>
        </pc:spChg>
        <pc:spChg chg="add mod">
          <ac:chgData name="Carlos Andre Bezerra De Goes" userId="56e8e006-1b31-4e7e-b727-633d9eceecc5" providerId="ADAL" clId="{254B78AE-8D91-40A0-929A-0F2640FC755B}" dt="2024-03-14T05:06:58.686" v="2366" actId="20577"/>
          <ac:spMkLst>
            <pc:docMk/>
            <pc:sldMk cId="2006542074" sldId="321"/>
            <ac:spMk id="15" creationId="{80B62679-CC26-9D40-66B5-F0F5CDE7DD53}"/>
          </ac:spMkLst>
        </pc:spChg>
        <pc:picChg chg="add del mod">
          <ac:chgData name="Carlos Andre Bezerra De Goes" userId="56e8e006-1b31-4e7e-b727-633d9eceecc5" providerId="ADAL" clId="{254B78AE-8D91-40A0-929A-0F2640FC755B}" dt="2024-03-14T05:05:34.766" v="2328" actId="478"/>
          <ac:picMkLst>
            <pc:docMk/>
            <pc:sldMk cId="2006542074" sldId="321"/>
            <ac:picMk id="8" creationId="{0153CCBA-576F-EF29-BB54-741B0C5F94C4}"/>
          </ac:picMkLst>
        </pc:picChg>
        <pc:picChg chg="add mod">
          <ac:chgData name="Carlos Andre Bezerra De Goes" userId="56e8e006-1b31-4e7e-b727-633d9eceecc5" providerId="ADAL" clId="{254B78AE-8D91-40A0-929A-0F2640FC755B}" dt="2024-03-14T05:06:17.712" v="2333" actId="1076"/>
          <ac:picMkLst>
            <pc:docMk/>
            <pc:sldMk cId="2006542074" sldId="321"/>
            <ac:picMk id="14" creationId="{DB2717A2-36F4-9E5B-B8AE-9C413B691678}"/>
          </ac:picMkLst>
        </pc:picChg>
      </pc:sldChg>
      <pc:sldChg chg="addSp delSp modSp add mod">
        <pc:chgData name="Carlos Andre Bezerra De Goes" userId="56e8e006-1b31-4e7e-b727-633d9eceecc5" providerId="ADAL" clId="{254B78AE-8D91-40A0-929A-0F2640FC755B}" dt="2024-03-14T05:04:52.665" v="2307" actId="6549"/>
        <pc:sldMkLst>
          <pc:docMk/>
          <pc:sldMk cId="2316638067" sldId="322"/>
        </pc:sldMkLst>
        <pc:spChg chg="mod">
          <ac:chgData name="Carlos Andre Bezerra De Goes" userId="56e8e006-1b31-4e7e-b727-633d9eceecc5" providerId="ADAL" clId="{254B78AE-8D91-40A0-929A-0F2640FC755B}" dt="2024-03-14T05:01:29.598" v="2098" actId="20577"/>
          <ac:spMkLst>
            <pc:docMk/>
            <pc:sldMk cId="2316638067" sldId="322"/>
            <ac:spMk id="2" creationId="{43127689-D523-B871-52BA-40998CB6536B}"/>
          </ac:spMkLst>
        </pc:spChg>
        <pc:spChg chg="add mod">
          <ac:chgData name="Carlos Andre Bezerra De Goes" userId="56e8e006-1b31-4e7e-b727-633d9eceecc5" providerId="ADAL" clId="{254B78AE-8D91-40A0-929A-0F2640FC755B}" dt="2024-03-14T05:04:52.665" v="2307" actId="6549"/>
          <ac:spMkLst>
            <pc:docMk/>
            <pc:sldMk cId="2316638067" sldId="322"/>
            <ac:spMk id="3" creationId="{5CBE4558-8AA2-4DD5-CEEC-6A1790C8D292}"/>
          </ac:spMkLst>
        </pc:spChg>
        <pc:spChg chg="add del mod">
          <ac:chgData name="Carlos Andre Bezerra De Goes" userId="56e8e006-1b31-4e7e-b727-633d9eceecc5" providerId="ADAL" clId="{254B78AE-8D91-40A0-929A-0F2640FC755B}" dt="2024-03-14T05:02:40.583" v="2249" actId="478"/>
          <ac:spMkLst>
            <pc:docMk/>
            <pc:sldMk cId="2316638067" sldId="322"/>
            <ac:spMk id="6" creationId="{0DBC4027-2249-F620-2BCB-23C35F4F09C6}"/>
          </ac:spMkLst>
        </pc:spChg>
        <pc:spChg chg="mod">
          <ac:chgData name="Carlos Andre Bezerra De Goes" userId="56e8e006-1b31-4e7e-b727-633d9eceecc5" providerId="ADAL" clId="{254B78AE-8D91-40A0-929A-0F2640FC755B}" dt="2024-03-14T05:02:44.767" v="2250" actId="1076"/>
          <ac:spMkLst>
            <pc:docMk/>
            <pc:sldMk cId="2316638067" sldId="322"/>
            <ac:spMk id="10" creationId="{F2E6A0FC-8990-1B86-AB01-0686A7DD4EF6}"/>
          </ac:spMkLst>
        </pc:spChg>
        <pc:spChg chg="add mod">
          <ac:chgData name="Carlos Andre Bezerra De Goes" userId="56e8e006-1b31-4e7e-b727-633d9eceecc5" providerId="ADAL" clId="{254B78AE-8D91-40A0-929A-0F2640FC755B}" dt="2024-03-14T05:04:19.233" v="2305" actId="1076"/>
          <ac:spMkLst>
            <pc:docMk/>
            <pc:sldMk cId="2316638067" sldId="322"/>
            <ac:spMk id="13" creationId="{14578225-09F7-D370-EE16-204378CABA2D}"/>
          </ac:spMkLst>
        </pc:spChg>
        <pc:spChg chg="add mod">
          <ac:chgData name="Carlos Andre Bezerra De Goes" userId="56e8e006-1b31-4e7e-b727-633d9eceecc5" providerId="ADAL" clId="{254B78AE-8D91-40A0-929A-0F2640FC755B}" dt="2024-03-14T05:04:09.136" v="2295" actId="20577"/>
          <ac:spMkLst>
            <pc:docMk/>
            <pc:sldMk cId="2316638067" sldId="322"/>
            <ac:spMk id="14" creationId="{EA59ECB0-9447-D643-E9F8-A81C59C89647}"/>
          </ac:spMkLst>
        </pc:spChg>
        <pc:picChg chg="del">
          <ac:chgData name="Carlos Andre Bezerra De Goes" userId="56e8e006-1b31-4e7e-b727-633d9eceecc5" providerId="ADAL" clId="{254B78AE-8D91-40A0-929A-0F2640FC755B}" dt="2024-03-14T05:02:37.829" v="2248" actId="478"/>
          <ac:picMkLst>
            <pc:docMk/>
            <pc:sldMk cId="2316638067" sldId="322"/>
            <ac:picMk id="8" creationId="{0153CCBA-576F-EF29-BB54-741B0C5F94C4}"/>
          </ac:picMkLst>
        </pc:picChg>
        <pc:picChg chg="add mod">
          <ac:chgData name="Carlos Andre Bezerra De Goes" userId="56e8e006-1b31-4e7e-b727-633d9eceecc5" providerId="ADAL" clId="{254B78AE-8D91-40A0-929A-0F2640FC755B}" dt="2024-03-14T05:03:29.651" v="2260" actId="1076"/>
          <ac:picMkLst>
            <pc:docMk/>
            <pc:sldMk cId="2316638067" sldId="322"/>
            <ac:picMk id="9" creationId="{EC65D955-B772-C2C0-BFD2-AA87CC79FC76}"/>
          </ac:picMkLst>
        </pc:picChg>
        <pc:picChg chg="add mod">
          <ac:chgData name="Carlos Andre Bezerra De Goes" userId="56e8e006-1b31-4e7e-b727-633d9eceecc5" providerId="ADAL" clId="{254B78AE-8D91-40A0-929A-0F2640FC755B}" dt="2024-03-14T05:03:24.869" v="2259" actId="1076"/>
          <ac:picMkLst>
            <pc:docMk/>
            <pc:sldMk cId="2316638067" sldId="322"/>
            <ac:picMk id="12" creationId="{036A48EC-7DAD-D439-5DF6-9ABE43058BEF}"/>
          </ac:picMkLst>
        </pc:picChg>
      </pc:sldChg>
      <pc:sldChg chg="addSp modSp add mod ord">
        <pc:chgData name="Carlos Andre Bezerra De Goes" userId="56e8e006-1b31-4e7e-b727-633d9eceecc5" providerId="ADAL" clId="{254B78AE-8D91-40A0-929A-0F2640FC755B}" dt="2024-03-14T05:07:05.658" v="2367" actId="1076"/>
        <pc:sldMkLst>
          <pc:docMk/>
          <pc:sldMk cId="1282228027" sldId="323"/>
        </pc:sldMkLst>
        <pc:spChg chg="add mod">
          <ac:chgData name="Carlos Andre Bezerra De Goes" userId="56e8e006-1b31-4e7e-b727-633d9eceecc5" providerId="ADAL" clId="{254B78AE-8D91-40A0-929A-0F2640FC755B}" dt="2024-03-14T05:07:05.658" v="2367" actId="1076"/>
          <ac:spMkLst>
            <pc:docMk/>
            <pc:sldMk cId="1282228027" sldId="323"/>
            <ac:spMk id="3" creationId="{2DD67AC3-DB97-C5CB-1215-81AA2C4C6E5F}"/>
          </ac:spMkLst>
        </pc:spChg>
      </pc:sldChg>
      <pc:sldChg chg="addSp delSp modSp add mod">
        <pc:chgData name="Carlos Andre Bezerra De Goes" userId="56e8e006-1b31-4e7e-b727-633d9eceecc5" providerId="ADAL" clId="{254B78AE-8D91-40A0-929A-0F2640FC755B}" dt="2024-03-14T05:12:38.675" v="2619" actId="20577"/>
        <pc:sldMkLst>
          <pc:docMk/>
          <pc:sldMk cId="3752117844" sldId="324"/>
        </pc:sldMkLst>
        <pc:spChg chg="mod">
          <ac:chgData name="Carlos Andre Bezerra De Goes" userId="56e8e006-1b31-4e7e-b727-633d9eceecc5" providerId="ADAL" clId="{254B78AE-8D91-40A0-929A-0F2640FC755B}" dt="2024-03-14T05:12:38.675" v="2619" actId="20577"/>
          <ac:spMkLst>
            <pc:docMk/>
            <pc:sldMk cId="3752117844" sldId="324"/>
            <ac:spMk id="3" creationId="{5CBE4558-8AA2-4DD5-CEEC-6A1790C8D292}"/>
          </ac:spMkLst>
        </pc:spChg>
        <pc:spChg chg="mod">
          <ac:chgData name="Carlos Andre Bezerra De Goes" userId="56e8e006-1b31-4e7e-b727-633d9eceecc5" providerId="ADAL" clId="{254B78AE-8D91-40A0-929A-0F2640FC755B}" dt="2024-03-14T05:12:29.639" v="2583" actId="20577"/>
          <ac:spMkLst>
            <pc:docMk/>
            <pc:sldMk cId="3752117844" sldId="324"/>
            <ac:spMk id="10" creationId="{F2E6A0FC-8990-1B86-AB01-0686A7DD4EF6}"/>
          </ac:spMkLst>
        </pc:spChg>
        <pc:spChg chg="mod">
          <ac:chgData name="Carlos Andre Bezerra De Goes" userId="56e8e006-1b31-4e7e-b727-633d9eceecc5" providerId="ADAL" clId="{254B78AE-8D91-40A0-929A-0F2640FC755B}" dt="2024-03-14T05:10:49.089" v="2535" actId="20577"/>
          <ac:spMkLst>
            <pc:docMk/>
            <pc:sldMk cId="3752117844" sldId="324"/>
            <ac:spMk id="13" creationId="{14578225-09F7-D370-EE16-204378CABA2D}"/>
          </ac:spMkLst>
        </pc:spChg>
        <pc:spChg chg="mod">
          <ac:chgData name="Carlos Andre Bezerra De Goes" userId="56e8e006-1b31-4e7e-b727-633d9eceecc5" providerId="ADAL" clId="{254B78AE-8D91-40A0-929A-0F2640FC755B}" dt="2024-03-14T05:10:53.613" v="2545" actId="20577"/>
          <ac:spMkLst>
            <pc:docMk/>
            <pc:sldMk cId="3752117844" sldId="324"/>
            <ac:spMk id="14" creationId="{EA59ECB0-9447-D643-E9F8-A81C59C89647}"/>
          </ac:spMkLst>
        </pc:spChg>
        <pc:picChg chg="add mod ord">
          <ac:chgData name="Carlos Andre Bezerra De Goes" userId="56e8e006-1b31-4e7e-b727-633d9eceecc5" providerId="ADAL" clId="{254B78AE-8D91-40A0-929A-0F2640FC755B}" dt="2024-03-14T05:10:38.069" v="2524" actId="167"/>
          <ac:picMkLst>
            <pc:docMk/>
            <pc:sldMk cId="3752117844" sldId="324"/>
            <ac:picMk id="6" creationId="{2C409747-2EC0-B2B1-997E-E606124C8BF9}"/>
          </ac:picMkLst>
        </pc:picChg>
        <pc:picChg chg="add mod ord">
          <ac:chgData name="Carlos Andre Bezerra De Goes" userId="56e8e006-1b31-4e7e-b727-633d9eceecc5" providerId="ADAL" clId="{254B78AE-8D91-40A0-929A-0F2640FC755B}" dt="2024-03-14T05:10:42.797" v="2525" actId="1076"/>
          <ac:picMkLst>
            <pc:docMk/>
            <pc:sldMk cId="3752117844" sldId="324"/>
            <ac:picMk id="8" creationId="{6F6B40E8-4A78-6AD3-E041-17776C1098B4}"/>
          </ac:picMkLst>
        </pc:picChg>
        <pc:picChg chg="del">
          <ac:chgData name="Carlos Andre Bezerra De Goes" userId="56e8e006-1b31-4e7e-b727-633d9eceecc5" providerId="ADAL" clId="{254B78AE-8D91-40A0-929A-0F2640FC755B}" dt="2024-03-14T05:09:27.056" v="2517" actId="478"/>
          <ac:picMkLst>
            <pc:docMk/>
            <pc:sldMk cId="3752117844" sldId="324"/>
            <ac:picMk id="9" creationId="{EC65D955-B772-C2C0-BFD2-AA87CC79FC76}"/>
          </ac:picMkLst>
        </pc:picChg>
        <pc:picChg chg="del">
          <ac:chgData name="Carlos Andre Bezerra De Goes" userId="56e8e006-1b31-4e7e-b727-633d9eceecc5" providerId="ADAL" clId="{254B78AE-8D91-40A0-929A-0F2640FC755B}" dt="2024-03-14T05:09:02.606" v="2513" actId="478"/>
          <ac:picMkLst>
            <pc:docMk/>
            <pc:sldMk cId="3752117844" sldId="324"/>
            <ac:picMk id="12" creationId="{036A48EC-7DAD-D439-5DF6-9ABE43058B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 dirty="0"/>
              <a:t>Foreign Demand Shocks and Regional Dynamics: </a:t>
            </a:r>
            <a:r>
              <a:rPr lang="en-US"/>
              <a:t>Evidence from Brazil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Instrument: weighted average of foreign GDP growth by industry exposure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Since exports potentially endogenous, need IV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FBD46E-520E-4982-C899-98CEAE8AF5F5}"/>
              </a:ext>
            </a:extLst>
          </p:cNvPr>
          <p:cNvSpPr/>
          <p:nvPr/>
        </p:nvSpPr>
        <p:spPr>
          <a:xfrm rot="5400000">
            <a:off x="5683914" y="3063099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9CFB-0F68-1EE0-B1DE-7A9A6C66AC20}"/>
              </a:ext>
            </a:extLst>
          </p:cNvPr>
          <p:cNvSpPr txBox="1"/>
          <p:nvPr/>
        </p:nvSpPr>
        <p:spPr>
          <a:xfrm>
            <a:off x="5078186" y="3549076"/>
            <a:ext cx="130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exposure</a:t>
            </a:r>
          </a:p>
          <a:p>
            <a:pPr algn="ctr"/>
            <a:r>
              <a:rPr lang="pt-BR" dirty="0"/>
              <a:t>of region </a:t>
            </a:r>
            <a:r>
              <a:rPr lang="pt-BR" i="1" dirty="0"/>
              <a:t>r</a:t>
            </a:r>
            <a:br>
              <a:rPr lang="pt-BR" i="1" dirty="0"/>
            </a:br>
            <a:r>
              <a:rPr lang="pt-BR" dirty="0"/>
              <a:t>to industry </a:t>
            </a:r>
            <a:r>
              <a:rPr lang="pt-BR" i="1" dirty="0"/>
              <a:t>i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A587BD-4CAB-65AD-E7DC-9FAAE4E224EB}"/>
              </a:ext>
            </a:extLst>
          </p:cNvPr>
          <p:cNvSpPr/>
          <p:nvPr/>
        </p:nvSpPr>
        <p:spPr>
          <a:xfrm rot="5400000">
            <a:off x="7258713" y="3111333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3221A-6C3A-489B-F1ED-0470036B981F}"/>
              </a:ext>
            </a:extLst>
          </p:cNvPr>
          <p:cNvSpPr txBox="1"/>
          <p:nvPr/>
        </p:nvSpPr>
        <p:spPr>
          <a:xfrm>
            <a:off x="6447031" y="3607301"/>
            <a:ext cx="171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exposure</a:t>
            </a:r>
            <a:br>
              <a:rPr lang="pt-BR" i="1" dirty="0"/>
            </a:br>
            <a:r>
              <a:rPr lang="pt-BR" dirty="0"/>
              <a:t>of industry </a:t>
            </a:r>
            <a:r>
              <a:rPr lang="pt-BR" i="1" dirty="0"/>
              <a:t>i</a:t>
            </a:r>
          </a:p>
          <a:p>
            <a:pPr algn="ctr"/>
            <a:r>
              <a:rPr lang="en-US" dirty="0"/>
              <a:t>in state </a:t>
            </a:r>
            <a:r>
              <a:rPr lang="en-US" i="1" dirty="0"/>
              <a:t>s</a:t>
            </a:r>
            <a:endParaRPr lang="en-US" dirty="0"/>
          </a:p>
          <a:p>
            <a:pPr algn="ctr"/>
            <a:r>
              <a:rPr lang="en-US" dirty="0"/>
              <a:t>to destination </a:t>
            </a:r>
            <a:r>
              <a:rPr lang="en-US" i="1" dirty="0"/>
              <a:t>d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Instrument: weighted average of foreign GDP growth by industry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First-stage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−3,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0,1,2,3…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Two stage least squares with local projections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EC722A-0EE9-3E81-890A-332F5CC0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8" y="1690689"/>
            <a:ext cx="7195127" cy="479675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is relevant: First Stage F-stat &gt; 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instrument, with region-fixed effects. The underlying regression has N=10,715,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=4.025 and t-stat = 7.3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We are leveraging:</a:t>
            </a:r>
          </a:p>
          <a:p>
            <a:pPr lvl="1"/>
            <a:r>
              <a:rPr lang="pt-BR" dirty="0"/>
              <a:t>differential exposure of each industry within a state to foreign demand shocks in each destination market</a:t>
            </a:r>
          </a:p>
          <a:p>
            <a:pPr lvl="1"/>
            <a:r>
              <a:rPr lang="pt-BR" dirty="0"/>
              <a:t>differential exposure of each local labor market to different industries</a:t>
            </a:r>
          </a:p>
          <a:p>
            <a:r>
              <a:rPr lang="pt-BR" dirty="0"/>
              <a:t>Critical assumption: every microregion in Brazil is small relative to global demand of a given industry</a:t>
            </a:r>
          </a:p>
          <a:p>
            <a:r>
              <a:rPr lang="pt-BR" dirty="0"/>
              <a:t>Exclusion restriction: changes in foreign demand are uncorrelated with the distribution of unobserved factors that drive changes across 558 local labor markets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3CCBA-576F-EF29-BB54-741B0C5F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26" y="1764146"/>
            <a:ext cx="7640781" cy="509385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No evidence of pre-trends</a:t>
            </a:r>
          </a:p>
          <a:p>
            <a:endParaRPr lang="pt-BR" sz="2400" dirty="0"/>
          </a:p>
          <a:p>
            <a:r>
              <a:rPr lang="pt-BR" sz="2400" dirty="0"/>
              <a:t>Clear break in trend when the shock hits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+0.25% increase in formal employment in SR</a:t>
            </a:r>
          </a:p>
          <a:p>
            <a:pPr lvl="1"/>
            <a:r>
              <a:rPr lang="pt-BR" sz="2000" dirty="0"/>
              <a:t>+0.10% increase in formal employment in LR</a:t>
            </a:r>
          </a:p>
          <a:p>
            <a:pPr lvl="1"/>
            <a:endParaRPr lang="pt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312149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Formal</a:t>
            </a:r>
          </a:p>
          <a:p>
            <a:r>
              <a:rPr lang="en-US" dirty="0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Both male and female employment respond positively...</a:t>
            </a:r>
            <a:endParaRPr lang="pt-B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...but effects on female employment are subdue faster.</a:t>
            </a:r>
            <a:endParaRPr lang="pt-BR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5D955-B772-C2C0-BFD2-AA87CC79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2743199"/>
            <a:ext cx="61722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A48EC-7DAD-D439-5DF6-9ABE430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1722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Male formal</a:t>
            </a:r>
          </a:p>
          <a:p>
            <a:r>
              <a:rPr lang="en-US" dirty="0">
                <a:highlight>
                  <a:srgbClr val="C0C0C0"/>
                </a:highlight>
              </a:rPr>
              <a:t>employment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Female formal</a:t>
            </a:r>
          </a:p>
          <a:p>
            <a:r>
              <a:rPr lang="en-US" dirty="0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231663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horizon-specific elasticity of real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Effect builds up with a lag</a:t>
            </a:r>
          </a:p>
          <a:p>
            <a:pPr lvl="1"/>
            <a:r>
              <a:rPr lang="pt-BR" sz="2000" dirty="0"/>
              <a:t>sticky wages?</a:t>
            </a:r>
          </a:p>
          <a:p>
            <a:pPr lvl="1"/>
            <a:r>
              <a:rPr lang="pt-BR" sz="2000" dirty="0"/>
              <a:t>are the gains for incumbents or entrants?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&lt;0.1% increase in real wages in SR</a:t>
            </a:r>
          </a:p>
          <a:p>
            <a:pPr lvl="1"/>
            <a:r>
              <a:rPr lang="pt-BR" sz="2000" dirty="0"/>
              <a:t>+0.2% increase in real wages in LR</a:t>
            </a:r>
          </a:p>
          <a:p>
            <a:pPr lvl="1"/>
            <a:endParaRPr lang="pt-BR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2717A2-36F4-9E5B-B8AE-9C413B69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81" y="1764792"/>
            <a:ext cx="7639812" cy="509320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Real average</a:t>
            </a:r>
          </a:p>
          <a:p>
            <a:r>
              <a:rPr lang="en-US" dirty="0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09747-2EC0-B2B1-997E-E606124C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4" y="2631929"/>
            <a:ext cx="61722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40E8-4A78-6AD3-E041-17776C10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0" y="2631929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Effects on male wages are positive... </a:t>
            </a:r>
            <a:endParaRPr lang="pt-BR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/>
              <a:t>...but smaller than effects on female wages</a:t>
            </a:r>
            <a:endParaRPr lang="pt-B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7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Male real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Female real wages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dirty="0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 dirty="0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/>
              <a:t>More than half of Brazilian municipalities did not export in 2022</a:t>
            </a:r>
          </a:p>
          <a:p>
            <a:pPr marL="342900" indent="-342900"/>
            <a:r>
              <a:rPr lang="pt-BR" sz="2000" dirty="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 dirty="0"/>
              <a:t>However, some smaller municipalities have very high exposure to exports.</a:t>
            </a:r>
          </a:p>
          <a:p>
            <a:pPr marL="342900" indent="-342900"/>
            <a:endParaRPr lang="pt-BR" dirty="0"/>
          </a:p>
          <a:p>
            <a:pPr marL="342900" indent="-342900"/>
            <a:endParaRPr lang="pt-BR" dirty="0"/>
          </a:p>
          <a:p>
            <a:pPr marL="342900" indent="-342900"/>
            <a:endParaRPr lang="en-US" dirty="0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 dirty="0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7FDD461D-418A-10E8-4F75-E9631EBB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63" y="1211989"/>
            <a:ext cx="5824728" cy="58247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18809A-EA3B-17EA-E04A-2D4831F85151}"/>
              </a:ext>
            </a:extLst>
          </p:cNvPr>
          <p:cNvSpPr txBox="1">
            <a:spLocks/>
          </p:cNvSpPr>
          <p:nvPr/>
        </p:nvSpPr>
        <p:spPr>
          <a:xfrm>
            <a:off x="1015279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 dirty="0"/>
              <a:t>In 2022, the turning point seems to be around percentile 80...</a:t>
            </a:r>
          </a:p>
          <a:p>
            <a:pPr marL="342900" indent="-342900"/>
            <a:r>
              <a:rPr lang="pt-BR" sz="2000" dirty="0"/>
              <a:t>...in other words, 20 percent of Brazilian municipalities were more exposed to exports.</a:t>
            </a:r>
          </a:p>
          <a:p>
            <a:pPr marL="342900" indent="-342900"/>
            <a:endParaRPr lang="pt-BR" dirty="0"/>
          </a:p>
          <a:p>
            <a:pPr marL="342900" indent="-342900"/>
            <a:endParaRPr lang="pt-BR" dirty="0"/>
          </a:p>
          <a:p>
            <a:pPr marL="342900" indent="-342900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8D52020-DCC6-F4FA-29FB-0B366020E270}"/>
              </a:ext>
            </a:extLst>
          </p:cNvPr>
          <p:cNvSpPr txBox="1">
            <a:spLocks/>
          </p:cNvSpPr>
          <p:nvPr/>
        </p:nvSpPr>
        <p:spPr>
          <a:xfrm>
            <a:off x="7094447" y="1304427"/>
            <a:ext cx="4876216" cy="10047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</a:t>
            </a:r>
            <a:b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3ADDD27-101F-896B-8AC7-501FCC9876E4}"/>
              </a:ext>
            </a:extLst>
          </p:cNvPr>
          <p:cNvSpPr txBox="1">
            <a:spLocks/>
          </p:cNvSpPr>
          <p:nvPr/>
        </p:nvSpPr>
        <p:spPr>
          <a:xfrm>
            <a:off x="7239225" y="652052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A6E5B0-0834-D9C9-A5A4-908D1703539E}"/>
              </a:ext>
            </a:extLst>
          </p:cNvPr>
          <p:cNvSpPr txBox="1"/>
          <p:nvPr/>
        </p:nvSpPr>
        <p:spPr>
          <a:xfrm>
            <a:off x="7583295" y="508399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20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547F1-82F3-5135-E9C5-4C9EE9449D02}"/>
              </a:ext>
            </a:extLst>
          </p:cNvPr>
          <p:cNvCxnSpPr/>
          <p:nvPr/>
        </p:nvCxnSpPr>
        <p:spPr>
          <a:xfrm>
            <a:off x="9720085" y="5383744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1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88" y="-172952"/>
            <a:ext cx="11801610" cy="1690688"/>
          </a:xfrm>
        </p:spPr>
        <p:txBody>
          <a:bodyPr>
            <a:normAutofit/>
          </a:bodyPr>
          <a:lstStyle/>
          <a:p>
            <a:r>
              <a:rPr lang="pt-BR" sz="3600" dirty="0"/>
              <a:t>Going back 20 years, total exposure is lower and take off threshold was higher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pic>
        <p:nvPicPr>
          <p:cNvPr id="26" name="Picture 25" descr="A graph of a graph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175A9C1F-0D52-D559-15D1-C64DD4622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068" y="1236472"/>
            <a:ext cx="5824728" cy="5824728"/>
          </a:xfrm>
          <a:prstGeom prst="rect">
            <a:avLst/>
          </a:prstGeom>
        </p:spPr>
      </p:pic>
      <p:pic>
        <p:nvPicPr>
          <p:cNvPr id="27" name="Picture 26" descr="A graph with numbers and dots&#10;&#10;Description automatically generated">
            <a:extLst>
              <a:ext uri="{FF2B5EF4-FFF2-40B4-BE49-F238E27FC236}">
                <a16:creationId xmlns:a16="http://schemas.microsoft.com/office/drawing/2014/main" id="{6368B531-BE32-2470-1FD8-EB34C59DD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6" y="1232949"/>
            <a:ext cx="5824728" cy="5824728"/>
          </a:xfrm>
          <a:prstGeom prst="rect">
            <a:avLst/>
          </a:prstGeom>
        </p:spPr>
      </p:pic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4E45DAB-DBA9-B47F-FAFD-D907C6FC38CB}"/>
              </a:ext>
            </a:extLst>
          </p:cNvPr>
          <p:cNvSpPr txBox="1">
            <a:spLocks/>
          </p:cNvSpPr>
          <p:nvPr/>
        </p:nvSpPr>
        <p:spPr>
          <a:xfrm>
            <a:off x="1188368" y="1107142"/>
            <a:ext cx="487621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4891901-E616-2BAC-A4A1-E9550A0AD177}"/>
              </a:ext>
            </a:extLst>
          </p:cNvPr>
          <p:cNvSpPr txBox="1">
            <a:spLocks/>
          </p:cNvSpPr>
          <p:nvPr/>
        </p:nvSpPr>
        <p:spPr>
          <a:xfrm>
            <a:off x="1275952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DB752-3394-F8CA-812C-50F13C3DA891}"/>
              </a:ext>
            </a:extLst>
          </p:cNvPr>
          <p:cNvSpPr txBox="1"/>
          <p:nvPr/>
        </p:nvSpPr>
        <p:spPr>
          <a:xfrm>
            <a:off x="4445914" y="5865826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0C0D3-8B60-16E7-7726-12DCEF09E282}"/>
              </a:ext>
            </a:extLst>
          </p:cNvPr>
          <p:cNvSpPr txBox="1"/>
          <p:nvPr/>
        </p:nvSpPr>
        <p:spPr>
          <a:xfrm>
            <a:off x="4111014" y="5950914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B4F4C0-0A48-A7B0-CCA5-3AF788A0DACE}"/>
              </a:ext>
            </a:extLst>
          </p:cNvPr>
          <p:cNvSpPr txBox="1"/>
          <p:nvPr/>
        </p:nvSpPr>
        <p:spPr>
          <a:xfrm>
            <a:off x="3958843" y="5683497"/>
            <a:ext cx="15632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José dos Campos,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9F131-91E5-B3C9-4D06-43A9F03537F7}"/>
              </a:ext>
            </a:extLst>
          </p:cNvPr>
          <p:cNvSpPr txBox="1"/>
          <p:nvPr/>
        </p:nvSpPr>
        <p:spPr>
          <a:xfrm>
            <a:off x="4767761" y="4850345"/>
            <a:ext cx="7681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Triunfo, RS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A74AB0-BC21-5F22-C74F-14787F23A02D}"/>
              </a:ext>
            </a:extLst>
          </p:cNvPr>
          <p:cNvSpPr txBox="1"/>
          <p:nvPr/>
        </p:nvSpPr>
        <p:spPr>
          <a:xfrm>
            <a:off x="4706846" y="5009536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Anchieta,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4500DB-483B-C22A-A5A9-4E530F13869D}"/>
              </a:ext>
            </a:extLst>
          </p:cNvPr>
          <p:cNvSpPr txBox="1"/>
          <p:nvPr/>
        </p:nvSpPr>
        <p:spPr>
          <a:xfrm>
            <a:off x="4459984" y="5137226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Belo Oriente, MG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5AE23D-5081-41D7-0148-82C3502EB227}"/>
              </a:ext>
            </a:extLst>
          </p:cNvPr>
          <p:cNvSpPr txBox="1"/>
          <p:nvPr/>
        </p:nvSpPr>
        <p:spPr>
          <a:xfrm>
            <a:off x="3873049" y="526996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FE1D4F-C8C5-4259-15F2-C98ACCEDF666}"/>
              </a:ext>
            </a:extLst>
          </p:cNvPr>
          <p:cNvSpPr txBox="1"/>
          <p:nvPr/>
        </p:nvSpPr>
        <p:spPr>
          <a:xfrm>
            <a:off x="4556678" y="5363683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Jaguariúna, SP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DBD0166D-3C8C-E8C6-BA35-73DE5B4C1982}"/>
              </a:ext>
            </a:extLst>
          </p:cNvPr>
          <p:cNvSpPr/>
          <p:nvPr/>
        </p:nvSpPr>
        <p:spPr>
          <a:xfrm rot="16200000">
            <a:off x="2529908" y="4362462"/>
            <a:ext cx="341873" cy="300019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74CF01-7259-9042-6F9B-F04216C890AC}"/>
              </a:ext>
            </a:extLst>
          </p:cNvPr>
          <p:cNvSpPr txBox="1"/>
          <p:nvPr/>
        </p:nvSpPr>
        <p:spPr>
          <a:xfrm>
            <a:off x="1740272" y="53477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more than two-thirds of</a:t>
            </a:r>
          </a:p>
          <a:p>
            <a:pPr algn="ctr"/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 do not export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443BBAEB-1C96-B481-C029-7A2BEA5555D8}"/>
              </a:ext>
            </a:extLst>
          </p:cNvPr>
          <p:cNvSpPr txBox="1">
            <a:spLocks/>
          </p:cNvSpPr>
          <p:nvPr/>
        </p:nvSpPr>
        <p:spPr>
          <a:xfrm>
            <a:off x="7013096" y="1380425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axis truncated at US$2022 1000)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9AE3F77-F6FA-A869-0900-6459B26717DA}"/>
              </a:ext>
            </a:extLst>
          </p:cNvPr>
          <p:cNvSpPr txBox="1">
            <a:spLocks/>
          </p:cNvSpPr>
          <p:nvPr/>
        </p:nvSpPr>
        <p:spPr>
          <a:xfrm>
            <a:off x="7100680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F8496-D58B-FE25-77D3-FC5F76EA411E}"/>
              </a:ext>
            </a:extLst>
          </p:cNvPr>
          <p:cNvSpPr txBox="1"/>
          <p:nvPr/>
        </p:nvSpPr>
        <p:spPr>
          <a:xfrm>
            <a:off x="8007207" y="494782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Take off for higher exposure around top 10 share of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municipalities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F53D6B-5DD3-BF7D-6D33-1A9ED71B8406}"/>
              </a:ext>
            </a:extLst>
          </p:cNvPr>
          <p:cNvCxnSpPr/>
          <p:nvPr/>
        </p:nvCxnSpPr>
        <p:spPr>
          <a:xfrm>
            <a:off x="10143997" y="5247574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342C24-BF6A-C985-9315-B24F2245C06A}"/>
              </a:ext>
            </a:extLst>
          </p:cNvPr>
          <p:cNvSpPr txBox="1"/>
          <p:nvPr/>
        </p:nvSpPr>
        <p:spPr>
          <a:xfrm>
            <a:off x="4767761" y="5567982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Vitória, ES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33FDCD-653B-47D1-8EB6-4F6FC7314914}"/>
              </a:ext>
            </a:extLst>
          </p:cNvPr>
          <p:cNvSpPr txBox="1"/>
          <p:nvPr/>
        </p:nvSpPr>
        <p:spPr>
          <a:xfrm>
            <a:off x="1954170" y="348456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were lower across the board, both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at the top and at the bottom of the distribution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452A99-A31E-54C3-F506-47AE4B5ABF41}"/>
              </a:ext>
            </a:extLst>
          </p:cNvPr>
          <p:cNvCxnSpPr/>
          <p:nvPr/>
        </p:nvCxnSpPr>
        <p:spPr>
          <a:xfrm>
            <a:off x="4236866" y="3893405"/>
            <a:ext cx="896983" cy="71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3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 dirty="0"/>
              <a:t>Looking at the distribution over space, one can see the takeoff of the countryside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dirty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 dirty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 dirty="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 dirty="0"/>
              </a:p>
              <a:p>
                <a:r>
                  <a:rPr lang="en-US" dirty="0"/>
                  <a:t>Local Projections (</a:t>
                </a:r>
                <a:r>
                  <a:rPr lang="en-US" dirty="0" err="1"/>
                  <a:t>Jord</a:t>
                </a:r>
                <a:r>
                  <a:rPr lang="pt-BR" dirty="0"/>
                  <a:t>à, 2005)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br>
                  <a:rPr lang="pt-BR" dirty="0"/>
                </a:br>
                <a:endParaRPr lang="pt-BR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coefficients are estimated for each h: they will form impulse response functions!</a:t>
                </a:r>
                <a:endParaRPr lang="pt-B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2400" dirty="0"/>
                        <m:t>{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2,3… </m:t>
                      </m:r>
                      <m:r>
                        <m:rPr>
                          <m:nor/>
                        </m:rPr>
                        <a:rPr lang="en-US" sz="2400" dirty="0"/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cumulative change</a:t>
            </a:r>
          </a:p>
          <a:p>
            <a:pPr algn="ctr"/>
            <a:r>
              <a:rPr lang="pt-BR" dirty="0"/>
              <a:t>in outcome since t-1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controls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1264</Words>
  <Application>Microsoft Office PowerPoint</Application>
  <PresentationFormat>Widescreen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Helvetica</vt:lpstr>
      <vt:lpstr>Office Theme</vt:lpstr>
      <vt:lpstr>Foreign Demand Shocks and Regional Dynamics: Evidence from Brazil</vt:lpstr>
      <vt:lpstr>The cycle of exports in Brazil</vt:lpstr>
      <vt:lpstr>How does this look across states?</vt:lpstr>
      <vt:lpstr>Local exposure to exports</vt:lpstr>
      <vt:lpstr>Local exposure to exports</vt:lpstr>
      <vt:lpstr>Zooming in</vt:lpstr>
      <vt:lpstr>Going back 20 years, total exposure is lower and take off threshold was higher</vt:lpstr>
      <vt:lpstr>Looking at the distribution over space, one can see the takeoff of the countryside</vt:lpstr>
      <vt:lpstr>Methodology</vt:lpstr>
      <vt:lpstr>Since exports potentially endogenous, need IV</vt:lpstr>
      <vt:lpstr>Two stage least squares with local projections</vt:lpstr>
      <vt:lpstr>Instrument is relevant: First Stage F-stat &gt; 53</vt:lpstr>
      <vt:lpstr>Is the instrument valid?</vt:lpstr>
      <vt:lpstr>Preliminary results: horizon-specific elasticity of formal employment to foreign demand shocks</vt:lpstr>
      <vt:lpstr>Preliminary results: heterogeneity by gender</vt:lpstr>
      <vt:lpstr>Preliminary results: horizon-specific elasticity of real average wages to foreign demand shocks</vt:lpstr>
      <vt:lpstr>Preliminary results: heterogeneity by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lastModifiedBy>Carlos Andre Bezerra De Goes</cp:lastModifiedBy>
  <cp:revision>2</cp:revision>
  <dcterms:created xsi:type="dcterms:W3CDTF">2022-03-21T03:58:54Z</dcterms:created>
  <dcterms:modified xsi:type="dcterms:W3CDTF">2024-03-14T05:14:01Z</dcterms:modified>
</cp:coreProperties>
</file>