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notesMasterIdLst>
    <p:notesMasterId r:id="rId11"/>
  </p:notesMasterIdLst>
  <p:handoutMasterIdLst>
    <p:handoutMasterId r:id="rId12"/>
  </p:handoutMasterIdLst>
  <p:sldIdLst>
    <p:sldId id="272" r:id="rId2"/>
    <p:sldId id="273" r:id="rId3"/>
    <p:sldId id="274" r:id="rId4"/>
    <p:sldId id="280" r:id="rId5"/>
    <p:sldId id="275" r:id="rId6"/>
    <p:sldId id="282" r:id="rId7"/>
    <p:sldId id="283" r:id="rId8"/>
    <p:sldId id="277" r:id="rId9"/>
    <p:sldId id="278" r:id="rId10"/>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2DF81-AB5B-CD49-EE0D-EB54B26F67D3}" v="26" dt="2021-07-24T18:57:43.766"/>
    <p1510:client id="{0D1CB7C2-D132-8D64-96F0-FA13610FDF13}" v="81" dt="2021-07-24T20:06:10.216"/>
    <p1510:client id="{189BFF9F-E831-047B-4BB3-B038CB85026D}" v="217" dt="2021-07-25T14:58:42.045"/>
    <p1510:client id="{46FB2DE0-5F59-419E-C5D6-E8C304FB98C7}" v="1368" dt="2021-07-24T16:21:37.310"/>
    <p1510:client id="{66202ACA-BBAA-9752-4EEA-D7435E72BA64}" v="3072" dt="2021-07-24T14:03:12.005"/>
    <p1510:client id="{9C07A5DA-E0E7-0091-98C1-3D87E89D9F90}" v="336" dt="2021-07-25T12:10:10.360"/>
    <p1510:client id="{EB9E8212-0015-8550-90AB-CF7CDE25D7B6}" v="70" dt="2021-07-25T00:40:09.508"/>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D90B8124-60D3-4968-B504-FF184B2BB5F5}"/>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a:extLst>
              <a:ext uri="{FF2B5EF4-FFF2-40B4-BE49-F238E27FC236}">
                <a16:creationId xmlns:a16="http://schemas.microsoft.com/office/drawing/2014/main" id="{DFA52727-2B32-4BF2-8055-F58E45CBC82D}"/>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0CDD9BDC-F0AA-49AE-8FAB-466D00919397}" type="datetime1">
              <a:rPr lang="he-IL" smtClean="0">
                <a:latin typeface="Tahoma" panose="020B0604030504040204" pitchFamily="34" charset="0"/>
                <a:ea typeface="Tahoma" panose="020B0604030504040204" pitchFamily="34" charset="0"/>
                <a:cs typeface="Tahoma" panose="020B0604030504040204" pitchFamily="34" charset="0"/>
              </a:rPr>
              <a:t>ט"ז/אב/תשפ"א</a:t>
            </a:fld>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a:extLst>
              <a:ext uri="{FF2B5EF4-FFF2-40B4-BE49-F238E27FC236}">
                <a16:creationId xmlns:a16="http://schemas.microsoft.com/office/drawing/2014/main" id="{F3DCBCB6-1C09-425B-85F5-B35114792C12}"/>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a:extLst>
              <a:ext uri="{FF2B5EF4-FFF2-40B4-BE49-F238E27FC236}">
                <a16:creationId xmlns:a16="http://schemas.microsoft.com/office/drawing/2014/main" id="{8DA4976F-A79A-463C-A8E6-19E67027CB97}"/>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4D64130C-D0E9-4428-B9B4-7AEF5D9268A7}" type="slidenum">
              <a:rPr lang="he-IL" smtClean="0">
                <a:latin typeface="Tahoma" panose="020B0604030504040204" pitchFamily="34" charset="0"/>
                <a:ea typeface="Tahoma" panose="020B0604030504040204" pitchFamily="34" charset="0"/>
                <a:cs typeface="Tahoma" panose="020B0604030504040204" pitchFamily="34" charset="0"/>
              </a:rPr>
              <a:t>‹#›</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1942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735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a:p>
        </p:txBody>
      </p:sp>
      <p:sp>
        <p:nvSpPr>
          <p:cNvPr id="3" name="מציין מיקום של תאריך 2"/>
          <p:cNvSpPr>
            <a:spLocks noGrp="1"/>
          </p:cNvSpPr>
          <p:nvPr>
            <p:ph type="dt" idx="1"/>
          </p:nvPr>
        </p:nvSpPr>
        <p:spPr>
          <a:xfrm>
            <a:off x="11113"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4F5C10B6-37C7-404B-8B2C-CAD5B32B931B}" type="datetime1">
              <a:rPr lang="he-IL" smtClean="0"/>
              <a:pPr/>
              <a:t>ט"ז/אב/תשפ"א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6" name="מציין מיקום של כותרת תחתונה 5"/>
          <p:cNvSpPr>
            <a:spLocks noGrp="1"/>
          </p:cNvSpPr>
          <p:nvPr>
            <p:ph type="ftr" sz="quarter" idx="4"/>
          </p:nvPr>
        </p:nvSpPr>
        <p:spPr>
          <a:xfrm>
            <a:off x="38735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a:p>
        </p:txBody>
      </p:sp>
      <p:sp>
        <p:nvSpPr>
          <p:cNvPr id="7" name="מציין מיקום של מספר שקופית 6"/>
          <p:cNvSpPr>
            <a:spLocks noGrp="1"/>
          </p:cNvSpPr>
          <p:nvPr>
            <p:ph type="sldNum" sz="quarter" idx="5"/>
          </p:nvPr>
        </p:nvSpPr>
        <p:spPr>
          <a:xfrm>
            <a:off x="11113"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893B0CF2-7F87-4E02-A248-870047730F99}" type="slidenum">
              <a:rPr lang="he-IL" smtClean="0"/>
              <a:pPr/>
              <a:t>‹#›</a:t>
            </a:fld>
            <a:endParaRPr lang="he-IL"/>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p>
        </p:txBody>
      </p:sp>
      <p:sp>
        <p:nvSpPr>
          <p:cNvPr id="4" name="מציין מיקום של מספר שקופית 3"/>
          <p:cNvSpPr>
            <a:spLocks noGrp="1"/>
          </p:cNvSpPr>
          <p:nvPr>
            <p:ph type="sldNum" sz="quarter" idx="10"/>
          </p:nvPr>
        </p:nvSpPr>
        <p:spPr/>
        <p:txBody>
          <a:bodyPr rtlCol="1"/>
          <a:lstStyle/>
          <a:p>
            <a:pPr algn="l" rtl="1"/>
            <a:fld id="{893B0CF2-7F87-4E02-A248-870047730F99}" type="slidenum">
              <a:rPr lang="he-IL" smtClean="0"/>
              <a:pPr algn="l" rtl="1"/>
              <a:t>1</a:t>
            </a:fld>
            <a:endParaRPr lang="he-IL"/>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2</a:t>
            </a:fld>
            <a:endParaRPr lang="he-IL"/>
          </a:p>
        </p:txBody>
      </p:sp>
    </p:spTree>
    <p:extLst>
      <p:ext uri="{BB962C8B-B14F-4D97-AF65-F5344CB8AC3E}">
        <p14:creationId xmlns:p14="http://schemas.microsoft.com/office/powerpoint/2010/main" val="1536175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3</a:t>
            </a:fld>
            <a:endParaRPr lang="he-IL"/>
          </a:p>
        </p:txBody>
      </p:sp>
    </p:spTree>
    <p:extLst>
      <p:ext uri="{BB962C8B-B14F-4D97-AF65-F5344CB8AC3E}">
        <p14:creationId xmlns:p14="http://schemas.microsoft.com/office/powerpoint/2010/main" val="48555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5</a:t>
            </a:fld>
            <a:endParaRPr lang="he-IL"/>
          </a:p>
        </p:txBody>
      </p:sp>
    </p:spTree>
    <p:extLst>
      <p:ext uri="{BB962C8B-B14F-4D97-AF65-F5344CB8AC3E}">
        <p14:creationId xmlns:p14="http://schemas.microsoft.com/office/powerpoint/2010/main" val="276184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6</a:t>
            </a:fld>
            <a:endParaRPr lang="he-IL"/>
          </a:p>
        </p:txBody>
      </p:sp>
    </p:spTree>
    <p:extLst>
      <p:ext uri="{BB962C8B-B14F-4D97-AF65-F5344CB8AC3E}">
        <p14:creationId xmlns:p14="http://schemas.microsoft.com/office/powerpoint/2010/main" val="3868359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7</a:t>
            </a:fld>
            <a:endParaRPr lang="he-IL"/>
          </a:p>
        </p:txBody>
      </p:sp>
    </p:spTree>
    <p:extLst>
      <p:ext uri="{BB962C8B-B14F-4D97-AF65-F5344CB8AC3E}">
        <p14:creationId xmlns:p14="http://schemas.microsoft.com/office/powerpoint/2010/main" val="3368033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8</a:t>
            </a:fld>
            <a:endParaRPr lang="he-IL"/>
          </a:p>
        </p:txBody>
      </p:sp>
    </p:spTree>
    <p:extLst>
      <p:ext uri="{BB962C8B-B14F-4D97-AF65-F5344CB8AC3E}">
        <p14:creationId xmlns:p14="http://schemas.microsoft.com/office/powerpoint/2010/main" val="2062794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9</a:t>
            </a:fld>
            <a:endParaRPr lang="he-IL"/>
          </a:p>
        </p:txBody>
      </p:sp>
    </p:spTree>
    <p:extLst>
      <p:ext uri="{BB962C8B-B14F-4D97-AF65-F5344CB8AC3E}">
        <p14:creationId xmlns:p14="http://schemas.microsoft.com/office/powerpoint/2010/main" val="383695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grpSp>
        <p:nvGrpSpPr>
          <p:cNvPr id="10" name="קבוצה 9"/>
          <p:cNvGrpSpPr/>
          <p:nvPr/>
        </p:nvGrpSpPr>
        <p:grpSpPr>
          <a:xfrm flipH="1">
            <a:off x="0" y="6208894"/>
            <a:ext cx="12192000" cy="649106"/>
            <a:chOff x="0" y="6208894"/>
            <a:chExt cx="12192000" cy="649106"/>
          </a:xfrm>
        </p:grpSpPr>
        <p:sp>
          <p:nvSpPr>
            <p:cNvPr id="2" name="מלבן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cxnSp>
          <p:nvCxnSpPr>
            <p:cNvPr id="7" name="מחבר ישר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מחבר ישר 4"/>
          <p:cNvCxnSpPr/>
          <p:nvPr userDrawn="1"/>
        </p:nvCxnSpPr>
        <p:spPr>
          <a:xfrm flipH="1" flipV="1">
            <a:off x="12180711"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מחבר ישר 10"/>
          <p:cNvCxnSpPr/>
          <p:nvPr userDrawn="1"/>
        </p:nvCxnSpPr>
        <p:spPr>
          <a:xfrm flipH="1" flipV="1">
            <a:off x="12180711"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כותרת 8"/>
          <p:cNvSpPr>
            <a:spLocks noGrp="1"/>
          </p:cNvSpPr>
          <p:nvPr>
            <p:ph type="ctrTitle"/>
          </p:nvPr>
        </p:nvSpPr>
        <p:spPr>
          <a:xfrm flipH="1">
            <a:off x="1011936" y="1371600"/>
            <a:ext cx="10468864" cy="1828800"/>
          </a:xfrm>
          <a:ln>
            <a:noFill/>
          </a:ln>
        </p:spPr>
        <p:txBody>
          <a:bodyPr vert="horz" tIns="0" rIns="18288" bIns="0" rtlCol="1" anchor="b">
            <a:normAutofit/>
            <a:scene3d>
              <a:camera prst="orthographicFront"/>
              <a:lightRig rig="freezing" dir="t">
                <a:rot lat="0" lon="0" rev="5640000"/>
              </a:lightRig>
            </a:scene3d>
            <a:sp3d prstMaterial="flat">
              <a:bevelT w="38100" h="38100"/>
              <a:contourClr>
                <a:schemeClr val="tx2"/>
              </a:contourClr>
            </a:sp3d>
          </a:bodyPr>
          <a:lstStyle>
            <a:lvl1pPr algn="r" rtl="1">
              <a:spcBef>
                <a:spcPct val="0"/>
              </a:spcBef>
              <a:buNone/>
              <a:defRPr sz="56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kumimoji="0" lang="he-IL" noProof="0"/>
          </a:p>
        </p:txBody>
      </p:sp>
      <p:sp>
        <p:nvSpPr>
          <p:cNvPr id="17" name="כותרת משנה 16"/>
          <p:cNvSpPr>
            <a:spLocks noGrp="1"/>
          </p:cNvSpPr>
          <p:nvPr>
            <p:ph type="subTitle" idx="1"/>
          </p:nvPr>
        </p:nvSpPr>
        <p:spPr>
          <a:xfrm flipH="1">
            <a:off x="1007872" y="3228536"/>
            <a:ext cx="10472928" cy="1752600"/>
          </a:xfrm>
        </p:spPr>
        <p:txBody>
          <a:bodyPr lIns="0" rIns="18288" rtlCol="1"/>
          <a:lstStyle>
            <a:lvl1pPr marL="0" marR="45720" indent="0" algn="r" defTabSz="914400" rtl="1" eaLnBrk="1" fontAlgn="auto" latinLnBrk="0" hangingPunct="1">
              <a:lnSpc>
                <a:spcPct val="100000"/>
              </a:lnSpc>
              <a:spcBef>
                <a:spcPct val="20000"/>
              </a:spcBef>
              <a:spcAft>
                <a:spcPts val="0"/>
              </a:spcAft>
              <a:buClr>
                <a:schemeClr val="accent3">
                  <a:lumMod val="50000"/>
                </a:schemeClr>
              </a:buClr>
              <a:buSzPct val="95000"/>
              <a:buFont typeface="Wingdings 2"/>
              <a:buNone/>
              <a:tabLst/>
              <a:defRPr>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lvl2pPr>
            <a:lvl3pPr marL="914400" indent="0" algn="ctr" rtl="1">
              <a:buNone/>
            </a:lvl3pPr>
            <a:lvl4pPr marL="1371600" indent="0" algn="ctr" rtl="1">
              <a:buNone/>
            </a:lvl4pPr>
            <a:lvl5pPr marL="1828800" indent="0" algn="ctr" rtl="1">
              <a:buNone/>
            </a:lvl5pPr>
            <a:lvl6pPr marL="2286000" indent="0" algn="ctr" rtl="1">
              <a:buNone/>
            </a:lvl6pPr>
            <a:lvl7pPr marL="2743200" indent="0" algn="ctr" rtl="1">
              <a:buNone/>
            </a:lvl7pPr>
            <a:lvl8pPr marL="3200400" indent="0" algn="ctr" rtl="1">
              <a:buNone/>
            </a:lvl8pPr>
            <a:lvl9pPr marL="3657600" indent="0" algn="ctr" rtl="1">
              <a:buNone/>
            </a:lvl9pPr>
          </a:lstStyle>
          <a:p>
            <a:r>
              <a:rPr lang="he-IL"/>
              <a:t>לחץ כדי לערוך סגנון כותרת משנה של תבנית בסיס</a:t>
            </a:r>
          </a:p>
        </p:txBody>
      </p:sp>
      <p:sp>
        <p:nvSpPr>
          <p:cNvPr id="30" name="מציין מיקום של תאריך 29"/>
          <p:cNvSpPr>
            <a:spLocks noGrp="1"/>
          </p:cNvSpPr>
          <p:nvPr>
            <p:ph type="dt" sz="half" idx="10"/>
          </p:nvPr>
        </p:nvSpPr>
        <p:spPr>
          <a:xfrm flipH="1">
            <a:off x="8737600" y="6356351"/>
            <a:ext cx="28448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3C3E671-5293-4451-8C39-975A4E80C40C}" type="datetime1">
              <a:rPr lang="he-IL" smtClean="0"/>
              <a:pPr/>
              <a:t>ט"ז/אב/תשפ"א</a:t>
            </a:fld>
            <a:endParaRPr lang="he-IL"/>
          </a:p>
        </p:txBody>
      </p:sp>
      <p:sp>
        <p:nvSpPr>
          <p:cNvPr id="19" name="מציין מיקום של כותרת תחתונה 18"/>
          <p:cNvSpPr>
            <a:spLocks noGrp="1"/>
          </p:cNvSpPr>
          <p:nvPr>
            <p:ph type="ftr" sz="quarter" idx="11"/>
          </p:nvPr>
        </p:nvSpPr>
        <p:spPr>
          <a:xfrm flipH="1">
            <a:off x="4165600" y="6356351"/>
            <a:ext cx="44704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r>
              <a:rPr lang="he-IL"/>
              <a:t>הוסף כותרת תחתונה</a:t>
            </a:r>
          </a:p>
        </p:txBody>
      </p:sp>
      <p:sp>
        <p:nvSpPr>
          <p:cNvPr id="27" name="מציין מיקום של מספר שקופית 26"/>
          <p:cNvSpPr>
            <a:spLocks noGrp="1"/>
          </p:cNvSpPr>
          <p:nvPr>
            <p:ph type="sldNum" sz="quarter" idx="12"/>
          </p:nvPr>
        </p:nvSpPr>
        <p:spPr>
          <a:xfrm flipH="1">
            <a:off x="609600" y="6356351"/>
            <a:ext cx="10160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401CF334-2D5C-4859-84A6-CA7E6E43FAEB}" type="slidenum">
              <a:rPr lang="he-IL" smtClean="0"/>
              <a:pPr/>
              <a:t>‹#›</a:t>
            </a:fld>
            <a:endParaRPr lang="he-IL"/>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609600" y="704088"/>
            <a:ext cx="10972800" cy="1143000"/>
          </a:xfrm>
        </p:spPr>
        <p:txBody>
          <a:bodyPr rtlCol="1"/>
          <a:lstStyle>
            <a:lvl1pPr algn="r" rtl="1">
              <a:defRPr/>
            </a:lvl1pPr>
          </a:lstStyle>
          <a:p>
            <a:pPr rtl="1"/>
            <a:r>
              <a:rPr lang="he-IL"/>
              <a:t>לחץ כדי לערוך סגנון כותרת של תבנית בסיס</a:t>
            </a:r>
            <a:endParaRPr lang="he-IL" noProof="0"/>
          </a:p>
        </p:txBody>
      </p:sp>
      <p:sp>
        <p:nvSpPr>
          <p:cNvPr id="3" name="מציין מיקום טקסט אנכי 2"/>
          <p:cNvSpPr>
            <a:spLocks noGrp="1"/>
          </p:cNvSpPr>
          <p:nvPr>
            <p:ph type="body" orient="vert" idx="1"/>
          </p:nvPr>
        </p:nvSpPr>
        <p:spPr>
          <a:xfrm flipH="1">
            <a:off x="609600" y="1935480"/>
            <a:ext cx="10972800" cy="4389120"/>
          </a:xfrm>
        </p:spPr>
        <p:txBody>
          <a:bodyPr vert="vert270" rtlCol="1"/>
          <a:lstStyle>
            <a:lvl1pPr algn="r" rtl="1">
              <a:defRPr/>
            </a:lvl1pPr>
            <a:lvl2pPr algn="r" rtl="1">
              <a:defRPr/>
            </a:lvl2pPr>
            <a:lvl3pPr algn="r" rtl="1">
              <a:defRPr/>
            </a:lvl3pPr>
            <a:lvl4pPr algn="r" rtl="1">
              <a:defRPr/>
            </a:lvl4pPr>
            <a:lvl5pPr algn="r" rtl="1">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kumimoji="0" lang="he-IL" noProof="0"/>
          </a:p>
        </p:txBody>
      </p:sp>
      <p:sp>
        <p:nvSpPr>
          <p:cNvPr id="4" name="מציין מיקום של תאריך 3"/>
          <p:cNvSpPr>
            <a:spLocks noGrp="1"/>
          </p:cNvSpPr>
          <p:nvPr>
            <p:ph type="dt" sz="half" idx="10"/>
          </p:nvPr>
        </p:nvSpPr>
        <p:spPr>
          <a:xfrm flipH="1">
            <a:off x="8737600" y="6356351"/>
            <a:ext cx="2844800" cy="365125"/>
          </a:xfrm>
        </p:spPr>
        <p:txBody>
          <a:bodyPr rtlCol="1"/>
          <a:lstStyle>
            <a:lvl1pPr algn="r" rtl="1">
              <a:defRPr/>
            </a:lvl1pPr>
          </a:lstStyle>
          <a:p>
            <a:pPr rtl="1"/>
            <a:fld id="{6CFAA55D-B007-463D-B483-4200598D0D38}" type="datetime1">
              <a:rPr lang="he-IL" noProof="0" smtClean="0"/>
              <a:t>ט"ז/אב/תשפ"א</a:t>
            </a:fld>
            <a:endParaRPr lang="he-IL" noProof="0"/>
          </a:p>
        </p:txBody>
      </p:sp>
      <p:sp>
        <p:nvSpPr>
          <p:cNvPr id="5" name="מציין מיקום של כותרת תחתונה 4"/>
          <p:cNvSpPr>
            <a:spLocks noGrp="1"/>
          </p:cNvSpPr>
          <p:nvPr>
            <p:ph type="ftr" sz="quarter" idx="11"/>
          </p:nvPr>
        </p:nvSpPr>
        <p:spPr>
          <a:xfrm flipH="1">
            <a:off x="4165600" y="6356351"/>
            <a:ext cx="4470400" cy="365125"/>
          </a:xfrm>
        </p:spPr>
        <p:txBody>
          <a:bodyPr rtlCol="1"/>
          <a:lstStyle>
            <a:lvl1pPr algn="r" rtl="1">
              <a:defRPr/>
            </a:lvl1pPr>
          </a:lstStyle>
          <a:p>
            <a:pPr rtl="1"/>
            <a:r>
              <a:rPr lang="he-IL" noProof="0"/>
              <a:t>הוסף כותרת תחתונה</a:t>
            </a:r>
          </a:p>
        </p:txBody>
      </p:sp>
      <p:sp>
        <p:nvSpPr>
          <p:cNvPr id="6" name="מציין מיקום של מספר שקופית 5"/>
          <p:cNvSpPr>
            <a:spLocks noGrp="1"/>
          </p:cNvSpPr>
          <p:nvPr>
            <p:ph type="sldNum" sz="quarter" idx="12"/>
          </p:nvPr>
        </p:nvSpPr>
        <p:spPr>
          <a:xfrm flipH="1">
            <a:off x="609600" y="6356351"/>
            <a:ext cx="1016000" cy="365125"/>
          </a:xfrm>
        </p:spPr>
        <p:txBody>
          <a:bodyPr rtlCol="1"/>
          <a:lstStyle>
            <a:lvl1pPr algn="l" rtl="1">
              <a:defRPr/>
            </a:lvl1pPr>
          </a:lstStyle>
          <a:p>
            <a:fld id="{401CF334-2D5C-4859-84A6-CA7E6E43FAEB}" type="slidenum">
              <a:rPr lang="he-IL" smtClean="0"/>
              <a:pPr/>
              <a:t>‹#›</a:t>
            </a:fld>
            <a:endParaRPr lang="he-IL"/>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flipH="1">
            <a:off x="609600" y="914402"/>
            <a:ext cx="2743200" cy="5211763"/>
          </a:xfrm>
        </p:spPr>
        <p:txBody>
          <a:bodyPr vert="vert270" rtlCol="1"/>
          <a:lstStyle>
            <a:lvl1pPr algn="r" rtl="1">
              <a:defRPr/>
            </a:lvl1pPr>
          </a:lstStyle>
          <a:p>
            <a:pPr rtl="1"/>
            <a:r>
              <a:rPr lang="he-IL"/>
              <a:t>לחץ כדי לערוך סגנון כותרת של תבנית בסיס</a:t>
            </a:r>
            <a:endParaRPr lang="he-IL" noProof="0"/>
          </a:p>
        </p:txBody>
      </p:sp>
      <p:sp>
        <p:nvSpPr>
          <p:cNvPr id="3" name="מציין מיקום טקסט אנכי 2"/>
          <p:cNvSpPr>
            <a:spLocks noGrp="1"/>
          </p:cNvSpPr>
          <p:nvPr>
            <p:ph type="body" orient="vert" idx="1"/>
          </p:nvPr>
        </p:nvSpPr>
        <p:spPr>
          <a:xfrm flipH="1">
            <a:off x="3556000" y="914402"/>
            <a:ext cx="8026400" cy="5211763"/>
          </a:xfrm>
        </p:spPr>
        <p:txBody>
          <a:bodyPr vert="vert270" rtlCol="1"/>
          <a:lstStyle>
            <a:lvl1pPr algn="r" rtl="1">
              <a:defRPr/>
            </a:lvl1pPr>
            <a:lvl2pPr algn="r" rtl="1">
              <a:defRPr/>
            </a:lvl2pPr>
            <a:lvl3pPr algn="r" rtl="1">
              <a:defRPr/>
            </a:lvl3pPr>
            <a:lvl4pPr algn="r" rtl="1">
              <a:defRPr/>
            </a:lvl4pPr>
            <a:lvl5pPr algn="r" rtl="1">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kumimoji="0" lang="he-IL" noProof="0"/>
          </a:p>
        </p:txBody>
      </p:sp>
      <p:sp>
        <p:nvSpPr>
          <p:cNvPr id="4" name="מציין מיקום של תאריך 3"/>
          <p:cNvSpPr>
            <a:spLocks noGrp="1"/>
          </p:cNvSpPr>
          <p:nvPr>
            <p:ph type="dt" sz="half" idx="10"/>
          </p:nvPr>
        </p:nvSpPr>
        <p:spPr>
          <a:xfrm flipH="1">
            <a:off x="8737600" y="6356351"/>
            <a:ext cx="2844800" cy="365125"/>
          </a:xfrm>
        </p:spPr>
        <p:txBody>
          <a:bodyPr rtlCol="1"/>
          <a:lstStyle>
            <a:lvl1pPr algn="r" rtl="1">
              <a:defRPr/>
            </a:lvl1pPr>
          </a:lstStyle>
          <a:p>
            <a:pPr rtl="1"/>
            <a:fld id="{9671AA83-6384-4EC2-8F2C-34AAF981DDB3}" type="datetime1">
              <a:rPr lang="he-IL" noProof="0" smtClean="0"/>
              <a:t>ט"ז/אב/תשפ"א</a:t>
            </a:fld>
            <a:endParaRPr lang="he-IL" noProof="0"/>
          </a:p>
        </p:txBody>
      </p:sp>
      <p:sp>
        <p:nvSpPr>
          <p:cNvPr id="5" name="מציין מיקום של כותרת תחתונה 4"/>
          <p:cNvSpPr>
            <a:spLocks noGrp="1"/>
          </p:cNvSpPr>
          <p:nvPr>
            <p:ph type="ftr" sz="quarter" idx="11"/>
          </p:nvPr>
        </p:nvSpPr>
        <p:spPr>
          <a:xfrm flipH="1">
            <a:off x="4165600" y="6356351"/>
            <a:ext cx="4470400" cy="365125"/>
          </a:xfrm>
        </p:spPr>
        <p:txBody>
          <a:bodyPr rtlCol="1"/>
          <a:lstStyle>
            <a:lvl1pPr algn="r" rtl="1">
              <a:defRPr/>
            </a:lvl1pPr>
          </a:lstStyle>
          <a:p>
            <a:pPr rtl="1"/>
            <a:r>
              <a:rPr lang="he-IL" noProof="0"/>
              <a:t>הוסף כותרת תחתונה</a:t>
            </a:r>
          </a:p>
        </p:txBody>
      </p:sp>
      <p:sp>
        <p:nvSpPr>
          <p:cNvPr id="6" name="מציין מיקום של מספר שקופית 5"/>
          <p:cNvSpPr>
            <a:spLocks noGrp="1"/>
          </p:cNvSpPr>
          <p:nvPr>
            <p:ph type="sldNum" sz="quarter" idx="12"/>
          </p:nvPr>
        </p:nvSpPr>
        <p:spPr>
          <a:xfrm flipH="1">
            <a:off x="609600" y="6356351"/>
            <a:ext cx="1016000" cy="365125"/>
          </a:xfrm>
        </p:spPr>
        <p:txBody>
          <a:bodyPr rtlCol="1"/>
          <a:lstStyle>
            <a:lvl1pPr algn="l" rtl="1">
              <a:defRPr/>
            </a:lvl1pPr>
          </a:lstStyle>
          <a:p>
            <a:fld id="{401CF334-2D5C-4859-84A6-CA7E6E43FAEB}" type="slidenum">
              <a:rPr lang="he-IL" smtClean="0"/>
              <a:pPr/>
              <a:t>‹#›</a:t>
            </a:fld>
            <a:endParaRPr lang="he-IL"/>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609600" y="704088"/>
            <a:ext cx="10972800" cy="1143000"/>
          </a:xfrm>
        </p:spPr>
        <p:txBody>
          <a:bodyPr rtlCol="1"/>
          <a:lstStyle>
            <a:lvl1pPr algn="r" rtl="1">
              <a:defRPr/>
            </a:lvl1pPr>
          </a:lstStyle>
          <a:p>
            <a:pPr rtl="1"/>
            <a:r>
              <a:rPr lang="he-IL"/>
              <a:t>לחץ כדי לערוך סגנון כותרת של תבנית בסיס</a:t>
            </a:r>
            <a:endParaRPr lang="he-IL" noProof="0"/>
          </a:p>
        </p:txBody>
      </p:sp>
      <p:sp>
        <p:nvSpPr>
          <p:cNvPr id="3" name="מציין מיקום תוכן 2"/>
          <p:cNvSpPr>
            <a:spLocks noGrp="1"/>
          </p:cNvSpPr>
          <p:nvPr>
            <p:ph idx="1"/>
          </p:nvPr>
        </p:nvSpPr>
        <p:spPr>
          <a:xfrm flipH="1">
            <a:off x="609600" y="1935480"/>
            <a:ext cx="10972800" cy="4389120"/>
          </a:xfrm>
        </p:spPr>
        <p:txBody>
          <a:bodyPr rtlCol="1"/>
          <a:lstStyle>
            <a:lvl1pPr algn="r" rtl="1">
              <a:defRPr/>
            </a:lvl1pPr>
            <a:lvl2pPr algn="r" rtl="1">
              <a:defRPr/>
            </a:lvl2pPr>
            <a:lvl3pPr algn="r" rtl="1">
              <a:defRPr/>
            </a:lvl3pPr>
            <a:lvl4pPr algn="r" rtl="1">
              <a:defRPr/>
            </a:lvl4pPr>
            <a:lvl5pPr algn="r" rtl="1">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kumimoji="0" lang="he-IL" noProof="0"/>
          </a:p>
        </p:txBody>
      </p:sp>
      <p:sp>
        <p:nvSpPr>
          <p:cNvPr id="4" name="מציין מיקום של תאריך 3"/>
          <p:cNvSpPr>
            <a:spLocks noGrp="1"/>
          </p:cNvSpPr>
          <p:nvPr>
            <p:ph type="dt" sz="half" idx="10"/>
          </p:nvPr>
        </p:nvSpPr>
        <p:spPr>
          <a:xfrm flipH="1">
            <a:off x="8737600" y="6356351"/>
            <a:ext cx="2844800" cy="365125"/>
          </a:xfrm>
        </p:spPr>
        <p:txBody>
          <a:bodyPr rtlCol="1"/>
          <a:lstStyle>
            <a:lvl1pPr algn="r" rtl="1">
              <a:defRPr/>
            </a:lvl1pPr>
          </a:lstStyle>
          <a:p>
            <a:pPr rtl="1"/>
            <a:fld id="{69F9F71B-A885-4A24-8A9B-7B5C8B1C317D}" type="datetime1">
              <a:rPr lang="he-IL" noProof="0" smtClean="0"/>
              <a:t>ט"ז/אב/תשפ"א</a:t>
            </a:fld>
            <a:endParaRPr lang="he-IL" noProof="0"/>
          </a:p>
        </p:txBody>
      </p:sp>
      <p:sp>
        <p:nvSpPr>
          <p:cNvPr id="5" name="מציין מיקום של כותרת תחתונה 4"/>
          <p:cNvSpPr>
            <a:spLocks noGrp="1"/>
          </p:cNvSpPr>
          <p:nvPr>
            <p:ph type="ftr" sz="quarter" idx="11"/>
          </p:nvPr>
        </p:nvSpPr>
        <p:spPr>
          <a:xfrm flipH="1">
            <a:off x="4165600" y="6356351"/>
            <a:ext cx="4470400" cy="365125"/>
          </a:xfrm>
        </p:spPr>
        <p:txBody>
          <a:bodyPr rtlCol="1"/>
          <a:lstStyle>
            <a:lvl1pPr algn="r" rtl="1">
              <a:defRPr/>
            </a:lvl1pPr>
          </a:lstStyle>
          <a:p>
            <a:pPr rtl="1"/>
            <a:r>
              <a:rPr lang="he-IL" noProof="0"/>
              <a:t>הוסף כותרת תחתונה</a:t>
            </a:r>
          </a:p>
        </p:txBody>
      </p:sp>
      <p:sp>
        <p:nvSpPr>
          <p:cNvPr id="6" name="מציין מיקום של מספר שקופית 5"/>
          <p:cNvSpPr>
            <a:spLocks noGrp="1"/>
          </p:cNvSpPr>
          <p:nvPr>
            <p:ph type="sldNum" sz="quarter" idx="12"/>
          </p:nvPr>
        </p:nvSpPr>
        <p:spPr>
          <a:xfrm flipH="1">
            <a:off x="609600" y="6356351"/>
            <a:ext cx="1016000" cy="365125"/>
          </a:xfrm>
        </p:spPr>
        <p:txBody>
          <a:bodyPr rtlCol="1"/>
          <a:lstStyle>
            <a:lvl1pPr algn="l" rtl="1">
              <a:defRPr/>
            </a:lvl1pPr>
          </a:lstStyle>
          <a:p>
            <a:fld id="{401CF334-2D5C-4859-84A6-CA7E6E43FAEB}" type="slidenum">
              <a:rPr lang="he-IL" smtClean="0"/>
              <a:pPr/>
              <a:t>‹#›</a:t>
            </a:fld>
            <a:endParaRPr lang="he-IL"/>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121664" y="1316736"/>
            <a:ext cx="10363200" cy="1362456"/>
          </a:xfrm>
          <a:ln>
            <a:noFill/>
          </a:ln>
        </p:spPr>
        <p:txBody>
          <a:bodyPr vert="horz" tIns="0" bIns="0" rtlCol="1" anchor="b">
            <a:noAutofit/>
            <a:scene3d>
              <a:camera prst="orthographicFront"/>
              <a:lightRig rig="freezing" dir="t">
                <a:rot lat="0" lon="0" rev="5640000"/>
              </a:lightRig>
            </a:scene3d>
            <a:sp3d prstMaterial="flat">
              <a:bevelT w="38100" h="38100"/>
            </a:sp3d>
          </a:bodyPr>
          <a:lstStyle>
            <a:lvl1pPr algn="r" rtl="1">
              <a:spcBef>
                <a:spcPct val="0"/>
              </a:spcBef>
              <a:buNone/>
              <a:defRPr lang="en-US" sz="56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a:p>
        </p:txBody>
      </p:sp>
      <p:sp>
        <p:nvSpPr>
          <p:cNvPr id="3" name="מציין מיקום טקסט 2"/>
          <p:cNvSpPr>
            <a:spLocks noGrp="1"/>
          </p:cNvSpPr>
          <p:nvPr>
            <p:ph type="body" idx="1"/>
          </p:nvPr>
        </p:nvSpPr>
        <p:spPr>
          <a:xfrm flipH="1">
            <a:off x="1121664" y="2704664"/>
            <a:ext cx="10363200" cy="1509712"/>
          </a:xfrm>
        </p:spPr>
        <p:txBody>
          <a:bodyPr lIns="45720" rIns="45720" rtlCol="1" anchor="t"/>
          <a:lstStyle>
            <a:lvl1pPr marL="0" indent="0" algn="r" rtl="1">
              <a:buNone/>
              <a:defRPr sz="2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algn="r" rtl="1">
              <a:buNone/>
              <a:defRPr sz="1800">
                <a:solidFill>
                  <a:schemeClr val="tx1">
                    <a:tint val="75000"/>
                  </a:schemeClr>
                </a:solidFill>
              </a:defRPr>
            </a:lvl2pPr>
            <a:lvl3pPr algn="r" rtl="1">
              <a:buNone/>
              <a:defRPr sz="1600">
                <a:solidFill>
                  <a:schemeClr val="tx1">
                    <a:tint val="75000"/>
                  </a:schemeClr>
                </a:solidFill>
              </a:defRPr>
            </a:lvl3pPr>
            <a:lvl4pPr algn="r" rtl="1">
              <a:buNone/>
              <a:defRPr sz="1400">
                <a:solidFill>
                  <a:schemeClr val="tx1">
                    <a:tint val="75000"/>
                  </a:schemeClr>
                </a:solidFill>
              </a:defRPr>
            </a:lvl4pPr>
            <a:lvl5pPr algn="r" rtl="1">
              <a:buNone/>
              <a:defRPr sz="1400">
                <a:solidFill>
                  <a:schemeClr val="tx1">
                    <a:tint val="75000"/>
                  </a:schemeClr>
                </a:solidFill>
              </a:defRPr>
            </a:lvl5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a:xfrm flipH="1">
            <a:off x="8737600" y="6356351"/>
            <a:ext cx="28448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E9303ACB-B01E-4119-B465-DF036D681383}" type="datetime1">
              <a:rPr lang="he-IL" smtClean="0"/>
              <a:pPr/>
              <a:t>ט"ז/אב/תשפ"א</a:t>
            </a:fld>
            <a:endParaRPr lang="he-IL"/>
          </a:p>
        </p:txBody>
      </p:sp>
      <p:sp>
        <p:nvSpPr>
          <p:cNvPr id="5" name="מציין מיקום של כותרת תחתונה 4"/>
          <p:cNvSpPr>
            <a:spLocks noGrp="1"/>
          </p:cNvSpPr>
          <p:nvPr>
            <p:ph type="ftr" sz="quarter" idx="11"/>
          </p:nvPr>
        </p:nvSpPr>
        <p:spPr>
          <a:xfrm flipH="1">
            <a:off x="4165600" y="6356351"/>
            <a:ext cx="44704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r>
              <a:rPr lang="he-IL"/>
              <a:t>הוסף כותרת תחתונה</a:t>
            </a:r>
          </a:p>
        </p:txBody>
      </p:sp>
      <p:sp>
        <p:nvSpPr>
          <p:cNvPr id="6" name="מציין מיקום של מספר שקופית 5"/>
          <p:cNvSpPr>
            <a:spLocks noGrp="1"/>
          </p:cNvSpPr>
          <p:nvPr>
            <p:ph type="sldNum" sz="quarter" idx="12"/>
          </p:nvPr>
        </p:nvSpPr>
        <p:spPr>
          <a:xfrm flipH="1">
            <a:off x="609600" y="6356351"/>
            <a:ext cx="10160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401CF334-2D5C-4859-84A6-CA7E6E43FAEB}" type="slidenum">
              <a:rPr lang="he-IL" smtClean="0"/>
              <a:pPr/>
              <a:t>‹#›</a:t>
            </a:fld>
            <a:endParaRPr lang="he-IL"/>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609600" y="704088"/>
            <a:ext cx="10972800" cy="11430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a:p>
        </p:txBody>
      </p:sp>
      <p:sp>
        <p:nvSpPr>
          <p:cNvPr id="3" name="מציין מיקום תוכן 2"/>
          <p:cNvSpPr>
            <a:spLocks noGrp="1"/>
          </p:cNvSpPr>
          <p:nvPr>
            <p:ph sz="half" idx="1"/>
          </p:nvPr>
        </p:nvSpPr>
        <p:spPr>
          <a:xfrm flipH="1">
            <a:off x="6197600" y="1920085"/>
            <a:ext cx="5384800" cy="4434840"/>
          </a:xfrm>
        </p:spPr>
        <p:txBody>
          <a:bodyPr rtlCol="1"/>
          <a:lstStyle>
            <a:lvl1pPr algn="r" rtl="1">
              <a:defRPr sz="2600">
                <a:latin typeface="Tahoma" panose="020B0604030504040204" pitchFamily="34" charset="0"/>
                <a:ea typeface="Tahoma" panose="020B0604030504040204" pitchFamily="34" charset="0"/>
                <a:cs typeface="Tahoma" panose="020B0604030504040204" pitchFamily="34" charset="0"/>
              </a:defRPr>
            </a:lvl1pPr>
            <a:lvl2pPr algn="r" rtl="1">
              <a:defRPr sz="2400">
                <a:latin typeface="Tahoma" panose="020B0604030504040204" pitchFamily="34" charset="0"/>
                <a:ea typeface="Tahoma" panose="020B0604030504040204" pitchFamily="34" charset="0"/>
                <a:cs typeface="Tahoma" panose="020B0604030504040204" pitchFamily="34" charset="0"/>
              </a:defRPr>
            </a:lvl2pPr>
            <a:lvl3pPr algn="r" rtl="1">
              <a:defRPr sz="2000">
                <a:latin typeface="Tahoma" panose="020B0604030504040204" pitchFamily="34" charset="0"/>
                <a:ea typeface="Tahoma" panose="020B0604030504040204" pitchFamily="34" charset="0"/>
                <a:cs typeface="Tahoma" panose="020B0604030504040204" pitchFamily="34" charset="0"/>
              </a:defRPr>
            </a:lvl3pPr>
            <a:lvl4pPr algn="r" rtl="1">
              <a:defRPr sz="1800">
                <a:latin typeface="Tahoma" panose="020B0604030504040204" pitchFamily="34" charset="0"/>
                <a:ea typeface="Tahoma" panose="020B0604030504040204" pitchFamily="34" charset="0"/>
                <a:cs typeface="Tahoma" panose="020B0604030504040204" pitchFamily="34" charset="0"/>
              </a:defRPr>
            </a:lvl4pPr>
            <a:lvl5pPr algn="r" rtl="1">
              <a:defRPr sz="1800">
                <a:latin typeface="Tahoma" panose="020B0604030504040204" pitchFamily="34" charset="0"/>
                <a:ea typeface="Tahoma" panose="020B0604030504040204" pitchFamily="34" charset="0"/>
                <a:cs typeface="Tahoma" panose="020B0604030504040204" pitchFamily="34" charset="0"/>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kumimoji="0" lang="he-IL" noProof="0"/>
          </a:p>
        </p:txBody>
      </p:sp>
      <p:sp>
        <p:nvSpPr>
          <p:cNvPr id="4" name="מציין מיקום תוכן 3"/>
          <p:cNvSpPr>
            <a:spLocks noGrp="1"/>
          </p:cNvSpPr>
          <p:nvPr>
            <p:ph sz="half" idx="2"/>
          </p:nvPr>
        </p:nvSpPr>
        <p:spPr>
          <a:xfrm flipH="1">
            <a:off x="609600" y="1920085"/>
            <a:ext cx="5384800" cy="4434840"/>
          </a:xfrm>
        </p:spPr>
        <p:txBody>
          <a:bodyPr rtlCol="1"/>
          <a:lstStyle>
            <a:lvl1pPr algn="r" rtl="1">
              <a:defRPr sz="2600">
                <a:latin typeface="Tahoma" panose="020B0604030504040204" pitchFamily="34" charset="0"/>
                <a:ea typeface="Tahoma" panose="020B0604030504040204" pitchFamily="34" charset="0"/>
                <a:cs typeface="Tahoma" panose="020B0604030504040204" pitchFamily="34" charset="0"/>
              </a:defRPr>
            </a:lvl1pPr>
            <a:lvl2pPr algn="r" rtl="1">
              <a:defRPr sz="2400">
                <a:latin typeface="Tahoma" panose="020B0604030504040204" pitchFamily="34" charset="0"/>
                <a:ea typeface="Tahoma" panose="020B0604030504040204" pitchFamily="34" charset="0"/>
                <a:cs typeface="Tahoma" panose="020B0604030504040204" pitchFamily="34" charset="0"/>
              </a:defRPr>
            </a:lvl2pPr>
            <a:lvl3pPr algn="r" rtl="1">
              <a:defRPr sz="2000">
                <a:latin typeface="Tahoma" panose="020B0604030504040204" pitchFamily="34" charset="0"/>
                <a:ea typeface="Tahoma" panose="020B0604030504040204" pitchFamily="34" charset="0"/>
                <a:cs typeface="Tahoma" panose="020B0604030504040204" pitchFamily="34" charset="0"/>
              </a:defRPr>
            </a:lvl3pPr>
            <a:lvl4pPr algn="r" rtl="1">
              <a:defRPr sz="1800">
                <a:latin typeface="Tahoma" panose="020B0604030504040204" pitchFamily="34" charset="0"/>
                <a:ea typeface="Tahoma" panose="020B0604030504040204" pitchFamily="34" charset="0"/>
                <a:cs typeface="Tahoma" panose="020B0604030504040204" pitchFamily="34" charset="0"/>
              </a:defRPr>
            </a:lvl4pPr>
            <a:lvl5pPr algn="r" rtl="1">
              <a:defRPr sz="1800">
                <a:latin typeface="Tahoma" panose="020B0604030504040204" pitchFamily="34" charset="0"/>
                <a:ea typeface="Tahoma" panose="020B0604030504040204" pitchFamily="34" charset="0"/>
                <a:cs typeface="Tahoma" panose="020B0604030504040204" pitchFamily="34" charset="0"/>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kumimoji="0" lang="he-IL" noProof="0"/>
          </a:p>
        </p:txBody>
      </p:sp>
      <p:sp>
        <p:nvSpPr>
          <p:cNvPr id="5" name="מציין מיקום של תאריך 4"/>
          <p:cNvSpPr>
            <a:spLocks noGrp="1"/>
          </p:cNvSpPr>
          <p:nvPr>
            <p:ph type="dt" sz="half" idx="10"/>
          </p:nvPr>
        </p:nvSpPr>
        <p:spPr>
          <a:xfrm flipH="1">
            <a:off x="8737600" y="6356351"/>
            <a:ext cx="28448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83F7AE-A1DF-4FA2-88E9-12CBFAE64475}" type="datetime1">
              <a:rPr lang="he-IL" smtClean="0"/>
              <a:pPr/>
              <a:t>ט"ז/אב/תשפ"א</a:t>
            </a:fld>
            <a:endParaRPr lang="he-IL"/>
          </a:p>
        </p:txBody>
      </p:sp>
      <p:sp>
        <p:nvSpPr>
          <p:cNvPr id="6" name="מציין מיקום של כותרת תחתונה 5"/>
          <p:cNvSpPr>
            <a:spLocks noGrp="1"/>
          </p:cNvSpPr>
          <p:nvPr>
            <p:ph type="ftr" sz="quarter" idx="11"/>
          </p:nvPr>
        </p:nvSpPr>
        <p:spPr>
          <a:xfrm flipH="1">
            <a:off x="4165600" y="6356351"/>
            <a:ext cx="44704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r>
              <a:rPr lang="he-IL"/>
              <a:t>הוסף כותרת תחתונה</a:t>
            </a:r>
          </a:p>
        </p:txBody>
      </p:sp>
      <p:sp>
        <p:nvSpPr>
          <p:cNvPr id="7" name="מציין מיקום של מספר שקופית 6"/>
          <p:cNvSpPr>
            <a:spLocks noGrp="1"/>
          </p:cNvSpPr>
          <p:nvPr>
            <p:ph type="sldNum" sz="quarter" idx="12"/>
          </p:nvPr>
        </p:nvSpPr>
        <p:spPr>
          <a:xfrm flipH="1">
            <a:off x="609600" y="6356351"/>
            <a:ext cx="10160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401CF334-2D5C-4859-84A6-CA7E6E43FAEB}" type="slidenum">
              <a:rPr lang="he-IL" smtClean="0"/>
              <a:pPr/>
              <a:t>‹#›</a:t>
            </a:fld>
            <a:endParaRPr lang="he-IL"/>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609600" y="704088"/>
            <a:ext cx="10972800" cy="1143000"/>
          </a:xfrm>
        </p:spPr>
        <p:txBody>
          <a:bodyPr tIns="45720" rtlCol="1" anchor="b"/>
          <a:lstStyle>
            <a:lvl1pPr algn="r" rtl="1">
              <a:defRPr/>
            </a:lvl1pPr>
          </a:lstStyle>
          <a:p>
            <a:pPr rtl="1"/>
            <a:r>
              <a:rPr lang="he-IL"/>
              <a:t>לחץ כדי לערוך סגנון כותרת של תבנית בסיס</a:t>
            </a:r>
            <a:endParaRPr lang="he-IL" noProof="0"/>
          </a:p>
        </p:txBody>
      </p:sp>
      <p:sp>
        <p:nvSpPr>
          <p:cNvPr id="3" name="מציין מיקום טקסט 2"/>
          <p:cNvSpPr>
            <a:spLocks noGrp="1"/>
          </p:cNvSpPr>
          <p:nvPr>
            <p:ph type="body" idx="1"/>
          </p:nvPr>
        </p:nvSpPr>
        <p:spPr>
          <a:xfrm flipH="1">
            <a:off x="6195483" y="1855248"/>
            <a:ext cx="5386917" cy="659352"/>
          </a:xfrm>
        </p:spPr>
        <p:txBody>
          <a:bodyPr lIns="45720" tIns="0" rIns="45720" bIns="0" rtlCol="1" anchor="ctr">
            <a:noAutofit/>
          </a:bodyPr>
          <a:lstStyle>
            <a:lvl1pPr marL="0" indent="0" algn="r" rtl="1">
              <a:buNone/>
              <a:defRPr sz="2400" b="1" cap="none" baseline="0">
                <a:solidFill>
                  <a:schemeClr val="tx1"/>
                </a:solidFill>
                <a:effectLst/>
              </a:defRPr>
            </a:lvl1pPr>
            <a:lvl2pPr algn="r" rtl="1">
              <a:buNone/>
              <a:defRPr sz="2000" b="1"/>
            </a:lvl2pPr>
            <a:lvl3pPr algn="r" rtl="1">
              <a:buNone/>
              <a:defRPr sz="1800" b="1"/>
            </a:lvl3pPr>
            <a:lvl4pPr algn="r" rtl="1">
              <a:buNone/>
              <a:defRPr sz="1600" b="1"/>
            </a:lvl4pPr>
            <a:lvl5pPr algn="r" rtl="1">
              <a:buNone/>
              <a:defRPr sz="1600" b="1"/>
            </a:lvl5pPr>
          </a:lstStyle>
          <a:p>
            <a:pPr lvl="0"/>
            <a:r>
              <a:rPr lang="he-IL"/>
              <a:t>לחץ כדי לערוך סגנונות טקסט של תבנית בסיס</a:t>
            </a:r>
          </a:p>
        </p:txBody>
      </p:sp>
      <p:sp>
        <p:nvSpPr>
          <p:cNvPr id="5" name="מציין מיקום תוכן 4"/>
          <p:cNvSpPr>
            <a:spLocks noGrp="1"/>
          </p:cNvSpPr>
          <p:nvPr>
            <p:ph sz="quarter" idx="2"/>
          </p:nvPr>
        </p:nvSpPr>
        <p:spPr>
          <a:xfrm flipH="1">
            <a:off x="6195483" y="2514600"/>
            <a:ext cx="5386917" cy="3845720"/>
          </a:xfrm>
        </p:spPr>
        <p:txBody>
          <a:bodyPr tIns="0" rtlCol="1"/>
          <a:lstStyle>
            <a:lvl1pPr algn="r" rtl="1">
              <a:defRPr sz="2200"/>
            </a:lvl1pPr>
            <a:lvl2pPr algn="r" rtl="1">
              <a:defRPr sz="2000"/>
            </a:lvl2pPr>
            <a:lvl3pPr algn="r" rtl="1">
              <a:defRPr sz="1800"/>
            </a:lvl3pPr>
            <a:lvl4pPr algn="r" rtl="1">
              <a:defRPr sz="1600"/>
            </a:lvl4pPr>
            <a:lvl5pPr algn="r" rtl="1">
              <a:defRPr sz="16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kumimoji="0" lang="he-IL" noProof="0"/>
          </a:p>
        </p:txBody>
      </p:sp>
      <p:sp>
        <p:nvSpPr>
          <p:cNvPr id="4" name="מציין מיקום טקסט 3"/>
          <p:cNvSpPr>
            <a:spLocks noGrp="1"/>
          </p:cNvSpPr>
          <p:nvPr>
            <p:ph type="body" sz="half" idx="3"/>
          </p:nvPr>
        </p:nvSpPr>
        <p:spPr>
          <a:xfrm flipH="1">
            <a:off x="609599" y="1859758"/>
            <a:ext cx="5389033" cy="654843"/>
          </a:xfrm>
        </p:spPr>
        <p:txBody>
          <a:bodyPr lIns="45720" tIns="0" rIns="45720" bIns="0" rtlCol="1" anchor="ctr"/>
          <a:lstStyle>
            <a:lvl1pPr marL="0" indent="0" algn="r" rtl="1">
              <a:buNone/>
              <a:defRPr sz="2400" b="1" cap="none" baseline="0">
                <a:solidFill>
                  <a:schemeClr val="tx1"/>
                </a:solidFill>
                <a:effectLst/>
              </a:defRPr>
            </a:lvl1pPr>
            <a:lvl2pPr algn="r" rtl="1">
              <a:buNone/>
              <a:defRPr sz="2000" b="1"/>
            </a:lvl2pPr>
            <a:lvl3pPr algn="r" rtl="1">
              <a:buNone/>
              <a:defRPr sz="1800" b="1"/>
            </a:lvl3pPr>
            <a:lvl4pPr algn="r" rtl="1">
              <a:buNone/>
              <a:defRPr sz="1600" b="1"/>
            </a:lvl4pPr>
            <a:lvl5pPr algn="r" rtl="1">
              <a:buNone/>
              <a:defRPr sz="1600" b="1"/>
            </a:lvl5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flipH="1">
            <a:off x="609599" y="2514600"/>
            <a:ext cx="5389033" cy="3845720"/>
          </a:xfrm>
        </p:spPr>
        <p:txBody>
          <a:bodyPr tIns="0" rtlCol="1"/>
          <a:lstStyle>
            <a:lvl1pPr algn="r" rtl="1">
              <a:defRPr sz="2200"/>
            </a:lvl1pPr>
            <a:lvl2pPr algn="r" rtl="1">
              <a:defRPr sz="2000"/>
            </a:lvl2pPr>
            <a:lvl3pPr algn="r" rtl="1">
              <a:defRPr sz="1800"/>
            </a:lvl3pPr>
            <a:lvl4pPr algn="r" rtl="1">
              <a:defRPr sz="1600"/>
            </a:lvl4pPr>
            <a:lvl5pPr algn="r" rtl="1">
              <a:defRPr sz="16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kumimoji="0" lang="he-IL" noProof="0"/>
          </a:p>
        </p:txBody>
      </p:sp>
      <p:sp>
        <p:nvSpPr>
          <p:cNvPr id="7" name="מציין מיקום של תאריך 6"/>
          <p:cNvSpPr>
            <a:spLocks noGrp="1"/>
          </p:cNvSpPr>
          <p:nvPr>
            <p:ph type="dt" sz="half" idx="10"/>
          </p:nvPr>
        </p:nvSpPr>
        <p:spPr>
          <a:xfrm flipH="1">
            <a:off x="8737600" y="6356351"/>
            <a:ext cx="2844800" cy="365125"/>
          </a:xfrm>
        </p:spPr>
        <p:txBody>
          <a:bodyPr rtlCol="1"/>
          <a:lstStyle>
            <a:lvl1pPr algn="r" rtl="1">
              <a:defRPr/>
            </a:lvl1pPr>
          </a:lstStyle>
          <a:p>
            <a:pPr rtl="1"/>
            <a:fld id="{B167030B-D5C4-4C02-A896-1B09698510DB}" type="datetime1">
              <a:rPr lang="he-IL" noProof="0" smtClean="0"/>
              <a:t>ט"ז/אב/תשפ"א</a:t>
            </a:fld>
            <a:endParaRPr lang="he-IL" noProof="0"/>
          </a:p>
        </p:txBody>
      </p:sp>
      <p:sp>
        <p:nvSpPr>
          <p:cNvPr id="8" name="מציין מיקום של כותרת תחתונה 7"/>
          <p:cNvSpPr>
            <a:spLocks noGrp="1"/>
          </p:cNvSpPr>
          <p:nvPr>
            <p:ph type="ftr" sz="quarter" idx="11"/>
          </p:nvPr>
        </p:nvSpPr>
        <p:spPr>
          <a:xfrm flipH="1">
            <a:off x="4165600" y="6356351"/>
            <a:ext cx="4470400" cy="365125"/>
          </a:xfrm>
        </p:spPr>
        <p:txBody>
          <a:bodyPr rtlCol="1"/>
          <a:lstStyle>
            <a:lvl1pPr algn="r" rtl="1">
              <a:defRPr/>
            </a:lvl1pPr>
          </a:lstStyle>
          <a:p>
            <a:pPr rtl="1"/>
            <a:r>
              <a:rPr lang="he-IL" noProof="0"/>
              <a:t>הוסף כותרת תחתונה</a:t>
            </a:r>
          </a:p>
        </p:txBody>
      </p:sp>
      <p:sp>
        <p:nvSpPr>
          <p:cNvPr id="9" name="מציין מיקום של מספר שקופית 8"/>
          <p:cNvSpPr>
            <a:spLocks noGrp="1"/>
          </p:cNvSpPr>
          <p:nvPr>
            <p:ph type="sldNum" sz="quarter" idx="12"/>
          </p:nvPr>
        </p:nvSpPr>
        <p:spPr>
          <a:xfrm flipH="1">
            <a:off x="609600" y="6356351"/>
            <a:ext cx="1016000" cy="365125"/>
          </a:xfrm>
        </p:spPr>
        <p:txBody>
          <a:bodyPr rtlCol="1"/>
          <a:lstStyle>
            <a:lvl1pPr algn="l" rtl="1">
              <a:defRPr/>
            </a:lvl1pPr>
          </a:lstStyle>
          <a:p>
            <a:fld id="{401CF334-2D5C-4859-84A6-CA7E6E43FAEB}" type="slidenum">
              <a:rPr lang="he-IL" smtClean="0"/>
              <a:pPr/>
              <a:t>‹#›</a:t>
            </a:fld>
            <a:endParaRPr lang="he-IL"/>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508000" y="704088"/>
            <a:ext cx="11074400" cy="1143000"/>
          </a:xfrm>
        </p:spPr>
        <p:txBody>
          <a:bodyPr vert="horz" tIns="45720" bIns="0" rtlCol="1" anchor="b">
            <a:normAutofit/>
            <a:scene3d>
              <a:camera prst="orthographicFront"/>
              <a:lightRig rig="freezing" dir="t">
                <a:rot lat="0" lon="0" rev="5640000"/>
              </a:lightRig>
            </a:scene3d>
            <a:sp3d prstMaterial="flat">
              <a:contourClr>
                <a:schemeClr val="tx2"/>
              </a:contourClr>
            </a:sp3d>
          </a:bodyPr>
          <a:lstStyle>
            <a:lvl1pPr algn="r" rtl="1">
              <a:spcBef>
                <a:spcPct val="0"/>
              </a:spcBef>
              <a:buNone/>
              <a:defRPr sz="5000" b="0">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a:p>
        </p:txBody>
      </p:sp>
      <p:sp>
        <p:nvSpPr>
          <p:cNvPr id="3" name="מציין מיקום של תאריך 2"/>
          <p:cNvSpPr>
            <a:spLocks noGrp="1"/>
          </p:cNvSpPr>
          <p:nvPr>
            <p:ph type="dt" sz="half" idx="10"/>
          </p:nvPr>
        </p:nvSpPr>
        <p:spPr>
          <a:xfrm flipH="1">
            <a:off x="8737600" y="6356351"/>
            <a:ext cx="28448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BE938347-94BA-4686-9C8D-A8A1EACCF3EB}" type="datetime1">
              <a:rPr lang="he-IL" smtClean="0"/>
              <a:pPr/>
              <a:t>ט"ז/אב/תשפ"א</a:t>
            </a:fld>
            <a:endParaRPr lang="he-IL"/>
          </a:p>
        </p:txBody>
      </p:sp>
      <p:sp>
        <p:nvSpPr>
          <p:cNvPr id="4" name="מציין מיקום של כותרת תחתונה 3"/>
          <p:cNvSpPr>
            <a:spLocks noGrp="1"/>
          </p:cNvSpPr>
          <p:nvPr>
            <p:ph type="ftr" sz="quarter" idx="11"/>
          </p:nvPr>
        </p:nvSpPr>
        <p:spPr>
          <a:xfrm flipH="1">
            <a:off x="4165600" y="6356351"/>
            <a:ext cx="44704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r>
              <a:rPr lang="he-IL"/>
              <a:t>הוסף כותרת תחתונה</a:t>
            </a:r>
          </a:p>
        </p:txBody>
      </p:sp>
      <p:sp>
        <p:nvSpPr>
          <p:cNvPr id="5" name="מציין מיקום של מספר שקופית 4"/>
          <p:cNvSpPr>
            <a:spLocks noGrp="1"/>
          </p:cNvSpPr>
          <p:nvPr>
            <p:ph type="sldNum" sz="quarter" idx="12"/>
          </p:nvPr>
        </p:nvSpPr>
        <p:spPr>
          <a:xfrm flipH="1">
            <a:off x="609600" y="6356351"/>
            <a:ext cx="10160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401CF334-2D5C-4859-84A6-CA7E6E43FAEB}" type="slidenum">
              <a:rPr lang="he-IL" smtClean="0"/>
              <a:pPr/>
              <a:t>‹#›</a:t>
            </a:fld>
            <a:endParaRPr lang="he-IL"/>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flipH="1">
            <a:off x="8737600" y="6356351"/>
            <a:ext cx="2844800" cy="365125"/>
          </a:xfrm>
        </p:spPr>
        <p:txBody>
          <a:bodyPr rtlCol="1"/>
          <a:lstStyle>
            <a:lvl1pPr algn="r" rtl="1">
              <a:defRPr/>
            </a:lvl1pPr>
          </a:lstStyle>
          <a:p>
            <a:pPr rtl="1"/>
            <a:fld id="{066FC24C-26CC-43DB-B257-86BE98316B4D}" type="datetime1">
              <a:rPr lang="he-IL" noProof="0" smtClean="0"/>
              <a:t>ט"ז/אב/תשפ"א</a:t>
            </a:fld>
            <a:endParaRPr lang="he-IL" noProof="0"/>
          </a:p>
        </p:txBody>
      </p:sp>
      <p:sp>
        <p:nvSpPr>
          <p:cNvPr id="3" name="מציין מיקום של כותרת תחתונה 2"/>
          <p:cNvSpPr>
            <a:spLocks noGrp="1"/>
          </p:cNvSpPr>
          <p:nvPr>
            <p:ph type="ftr" sz="quarter" idx="11"/>
          </p:nvPr>
        </p:nvSpPr>
        <p:spPr>
          <a:xfrm flipH="1">
            <a:off x="4165600" y="6356351"/>
            <a:ext cx="4470400" cy="365125"/>
          </a:xfrm>
        </p:spPr>
        <p:txBody>
          <a:bodyPr rtlCol="1"/>
          <a:lstStyle>
            <a:lvl1pPr algn="r" rtl="1">
              <a:defRPr/>
            </a:lvl1pPr>
          </a:lstStyle>
          <a:p>
            <a:pPr rtl="1"/>
            <a:r>
              <a:rPr lang="he-IL" noProof="0"/>
              <a:t>הוסף כותרת תחתונה</a:t>
            </a:r>
          </a:p>
        </p:txBody>
      </p:sp>
      <p:sp>
        <p:nvSpPr>
          <p:cNvPr id="4" name="מציין מיקום של מספר שקופית 3"/>
          <p:cNvSpPr>
            <a:spLocks noGrp="1"/>
          </p:cNvSpPr>
          <p:nvPr>
            <p:ph type="sldNum" sz="quarter" idx="12"/>
          </p:nvPr>
        </p:nvSpPr>
        <p:spPr>
          <a:xfrm flipH="1">
            <a:off x="609600" y="6356351"/>
            <a:ext cx="1016000" cy="365125"/>
          </a:xfrm>
        </p:spPr>
        <p:txBody>
          <a:bodyPr rtlCol="1"/>
          <a:lstStyle>
            <a:lvl1pPr algn="l" rtl="1">
              <a:defRPr/>
            </a:lvl1pPr>
          </a:lstStyle>
          <a:p>
            <a:fld id="{401CF334-2D5C-4859-84A6-CA7E6E43FAEB}" type="slidenum">
              <a:rPr lang="he-IL" smtClean="0"/>
              <a:pPr/>
              <a:t>‹#›</a:t>
            </a:fld>
            <a:endParaRPr lang="he-IL"/>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7620000" y="514352"/>
            <a:ext cx="3657600" cy="1162050"/>
          </a:xfrm>
        </p:spPr>
        <p:txBody>
          <a:bodyPr lIns="0" rtlCol="1" anchor="b">
            <a:noAutofit/>
          </a:bodyPr>
          <a:lstStyle>
            <a:lvl1pPr algn="r" rtl="1">
              <a:spcBef>
                <a:spcPct val="0"/>
              </a:spcBef>
              <a:buNone/>
              <a:defRPr sz="2600" b="0">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a:p>
        </p:txBody>
      </p:sp>
      <p:sp>
        <p:nvSpPr>
          <p:cNvPr id="4" name="מציין מיקום תוכן 3"/>
          <p:cNvSpPr>
            <a:spLocks noGrp="1"/>
          </p:cNvSpPr>
          <p:nvPr>
            <p:ph sz="half" idx="1"/>
          </p:nvPr>
        </p:nvSpPr>
        <p:spPr>
          <a:xfrm flipH="1">
            <a:off x="609600" y="1676400"/>
            <a:ext cx="6815667" cy="4572000"/>
          </a:xfrm>
        </p:spPr>
        <p:txBody>
          <a:bodyPr tIns="0" rtlCol="1"/>
          <a:lstStyle>
            <a:lvl1pPr algn="r" rtl="1">
              <a:defRPr sz="2800">
                <a:latin typeface="Tahoma" panose="020B0604030504040204" pitchFamily="34" charset="0"/>
                <a:ea typeface="Tahoma" panose="020B0604030504040204" pitchFamily="34" charset="0"/>
                <a:cs typeface="Tahoma" panose="020B0604030504040204" pitchFamily="34" charset="0"/>
              </a:defRPr>
            </a:lvl1pPr>
            <a:lvl2pPr algn="r" rtl="1">
              <a:defRPr sz="2600">
                <a:latin typeface="Tahoma" panose="020B0604030504040204" pitchFamily="34" charset="0"/>
                <a:ea typeface="Tahoma" panose="020B0604030504040204" pitchFamily="34" charset="0"/>
                <a:cs typeface="Tahoma" panose="020B0604030504040204" pitchFamily="34" charset="0"/>
              </a:defRPr>
            </a:lvl2pPr>
            <a:lvl3pPr algn="r" rtl="1">
              <a:defRPr sz="2400">
                <a:latin typeface="Tahoma" panose="020B0604030504040204" pitchFamily="34" charset="0"/>
                <a:ea typeface="Tahoma" panose="020B0604030504040204" pitchFamily="34" charset="0"/>
                <a:cs typeface="Tahoma" panose="020B0604030504040204" pitchFamily="34" charset="0"/>
              </a:defRPr>
            </a:lvl3pPr>
            <a:lvl4pPr algn="r" rtl="1">
              <a:defRPr sz="2000">
                <a:latin typeface="Tahoma" panose="020B0604030504040204" pitchFamily="34" charset="0"/>
                <a:ea typeface="Tahoma" panose="020B0604030504040204" pitchFamily="34" charset="0"/>
                <a:cs typeface="Tahoma" panose="020B0604030504040204" pitchFamily="34" charset="0"/>
              </a:defRPr>
            </a:lvl4pPr>
            <a:lvl5pPr algn="r" rtl="1">
              <a:defRPr sz="1800">
                <a:latin typeface="Tahoma" panose="020B0604030504040204" pitchFamily="34" charset="0"/>
                <a:ea typeface="Tahoma" panose="020B0604030504040204" pitchFamily="34" charset="0"/>
                <a:cs typeface="Tahoma" panose="020B0604030504040204" pitchFamily="34" charset="0"/>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kumimoji="0" lang="he-IL" noProof="0"/>
          </a:p>
        </p:txBody>
      </p:sp>
      <p:sp>
        <p:nvSpPr>
          <p:cNvPr id="3" name="מציין מיקום טקסט 2"/>
          <p:cNvSpPr>
            <a:spLocks noGrp="1"/>
          </p:cNvSpPr>
          <p:nvPr>
            <p:ph type="body" idx="2"/>
          </p:nvPr>
        </p:nvSpPr>
        <p:spPr>
          <a:xfrm flipH="1">
            <a:off x="7620000" y="1676400"/>
            <a:ext cx="3657600" cy="4572000"/>
          </a:xfrm>
        </p:spPr>
        <p:txBody>
          <a:bodyPr lIns="18288" rIns="18288" rtlCol="1"/>
          <a:lstStyle>
            <a:lvl1pPr marL="0" indent="0" algn="r" rtl="1">
              <a:buNone/>
              <a:defRPr sz="1400">
                <a:latin typeface="Tahoma" panose="020B0604030504040204" pitchFamily="34" charset="0"/>
                <a:ea typeface="Tahoma" panose="020B0604030504040204" pitchFamily="34" charset="0"/>
                <a:cs typeface="Tahoma" panose="020B0604030504040204" pitchFamily="34" charset="0"/>
              </a:defRPr>
            </a:lvl1pPr>
            <a:lvl2pPr indent="0" algn="r" rtl="1">
              <a:buNone/>
              <a:defRPr sz="1200"/>
            </a:lvl2pPr>
            <a:lvl3pPr indent="0" algn="r" rtl="1">
              <a:buNone/>
              <a:defRPr sz="1000"/>
            </a:lvl3pPr>
            <a:lvl4pPr indent="0" algn="r" rtl="1">
              <a:buNone/>
              <a:defRPr sz="900"/>
            </a:lvl4pPr>
            <a:lvl5pPr indent="0" algn="r" rtl="1">
              <a:buNone/>
              <a:defRPr sz="900"/>
            </a:lvl5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a:xfrm flipH="1">
            <a:off x="8737600" y="6356351"/>
            <a:ext cx="28448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265A9FF2-49ED-4F55-9F10-7E32C744426F}" type="datetime1">
              <a:rPr lang="he-IL" smtClean="0"/>
              <a:pPr/>
              <a:t>ט"ז/אב/תשפ"א</a:t>
            </a:fld>
            <a:endParaRPr lang="he-IL"/>
          </a:p>
        </p:txBody>
      </p:sp>
      <p:sp>
        <p:nvSpPr>
          <p:cNvPr id="6" name="מציין מיקום של כותרת תחתונה 5"/>
          <p:cNvSpPr>
            <a:spLocks noGrp="1"/>
          </p:cNvSpPr>
          <p:nvPr>
            <p:ph type="ftr" sz="quarter" idx="11"/>
          </p:nvPr>
        </p:nvSpPr>
        <p:spPr>
          <a:xfrm flipH="1">
            <a:off x="4165600" y="6356351"/>
            <a:ext cx="44704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r>
              <a:rPr lang="he-IL"/>
              <a:t>הוסף כותרת תחתונה</a:t>
            </a:r>
          </a:p>
        </p:txBody>
      </p:sp>
      <p:sp>
        <p:nvSpPr>
          <p:cNvPr id="7" name="מציין מיקום של מספר שקופית 6"/>
          <p:cNvSpPr>
            <a:spLocks noGrp="1"/>
          </p:cNvSpPr>
          <p:nvPr>
            <p:ph type="sldNum" sz="quarter" idx="12"/>
          </p:nvPr>
        </p:nvSpPr>
        <p:spPr>
          <a:xfrm flipH="1">
            <a:off x="609600" y="6356351"/>
            <a:ext cx="10160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401CF334-2D5C-4859-84A6-CA7E6E43FAEB}" type="slidenum">
              <a:rPr lang="he-IL" smtClean="0"/>
              <a:pPr/>
              <a:t>‹#›</a:t>
            </a:fld>
            <a:endParaRPr lang="he-IL"/>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9" name="חוליה עם פתח בצד אחד 8"/>
          <p:cNvSpPr/>
          <p:nvPr/>
        </p:nvSpPr>
        <p:spPr>
          <a:xfrm rot="21180000" flipH="1" flipV="1">
            <a:off x="960596"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1" anchor="ctr"/>
          <a:lstStyle/>
          <a:p>
            <a:pPr algn="ctr" rtl="1" eaLnBrk="1" latinLnBrk="0" hangingPunct="1"/>
            <a:endParaRPr kumimoji="0" lang="he-IL" sz="1800" noProof="0">
              <a:latin typeface="Tahoma" panose="020B0604030504040204" pitchFamily="34" charset="0"/>
              <a:ea typeface="Tahoma" panose="020B0604030504040204" pitchFamily="34" charset="0"/>
              <a:cs typeface="Tahoma" panose="020B0604030504040204" pitchFamily="34" charset="0"/>
            </a:endParaRPr>
          </a:p>
        </p:txBody>
      </p:sp>
      <p:sp>
        <p:nvSpPr>
          <p:cNvPr id="12" name="משולש ישר זווית 11"/>
          <p:cNvSpPr/>
          <p:nvPr/>
        </p:nvSpPr>
        <p:spPr>
          <a:xfrm rot="21180000" flipH="1" flipV="1">
            <a:off x="1312557"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1" anchor="ctr"/>
          <a:lstStyle/>
          <a:p>
            <a:pPr algn="ctr" rtl="1" eaLnBrk="1" latinLnBrk="0" hangingPunct="1"/>
            <a:endParaRPr kumimoji="0" lang="he-IL" sz="1800"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8428736" y="1176997"/>
            <a:ext cx="2950464" cy="1582621"/>
          </a:xfrm>
        </p:spPr>
        <p:txBody>
          <a:bodyPr vert="horz" lIns="45720" tIns="45720" rIns="45720" bIns="45720" rtlCol="1" anchor="b"/>
          <a:lstStyle>
            <a:lvl1pPr algn="r" rtl="1">
              <a:buNone/>
              <a:defRPr sz="2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rot="21180000" flipH="1">
            <a:off x="1387316" y="1199517"/>
            <a:ext cx="6156960" cy="3931920"/>
          </a:xfrm>
          <a:prstGeom prst="rect">
            <a:avLst/>
          </a:prstGeom>
          <a:solidFill>
            <a:schemeClr val="bg2"/>
          </a:solidFill>
          <a:ln w="3000" cap="rnd">
            <a:solidFill>
              <a:srgbClr val="C0C0C0"/>
            </a:solidFill>
            <a:round/>
          </a:ln>
          <a:effectLst/>
        </p:spPr>
        <p:txBody>
          <a:bodyPr rtlCol="1"/>
          <a:lstStyle>
            <a:lvl1pPr marL="0" indent="0" algn="r" rtl="1">
              <a:buNone/>
              <a:defRPr sz="320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endParaRPr kumimoji="0" lang="he-IL" noProof="0"/>
          </a:p>
        </p:txBody>
      </p:sp>
      <p:sp>
        <p:nvSpPr>
          <p:cNvPr id="4" name="מציין מיקום טקסט 3"/>
          <p:cNvSpPr>
            <a:spLocks noGrp="1"/>
          </p:cNvSpPr>
          <p:nvPr>
            <p:ph type="body" sz="half" idx="2"/>
          </p:nvPr>
        </p:nvSpPr>
        <p:spPr>
          <a:xfrm flipH="1">
            <a:off x="8432800" y="2828785"/>
            <a:ext cx="2946400" cy="2179320"/>
          </a:xfrm>
        </p:spPr>
        <p:txBody>
          <a:bodyPr lIns="64008" rIns="45720" bIns="45720" rtlCol="1" anchor="t"/>
          <a:lstStyle>
            <a:lvl1pPr marL="0" indent="0" algn="r" rtl="1">
              <a:spcBef>
                <a:spcPts val="250"/>
              </a:spcBef>
              <a:buFontTx/>
              <a:buNone/>
              <a:defRPr sz="1300">
                <a:latin typeface="Tahoma" panose="020B0604030504040204" pitchFamily="34" charset="0"/>
                <a:ea typeface="Tahoma" panose="020B0604030504040204" pitchFamily="34" charset="0"/>
                <a:cs typeface="Tahoma" panose="020B0604030504040204" pitchFamily="34" charset="0"/>
              </a:defRPr>
            </a:lvl1pPr>
            <a:lvl2pPr algn="r" rtl="1">
              <a:defRPr sz="1200"/>
            </a:lvl2pPr>
            <a:lvl3pPr algn="r" rtl="1">
              <a:defRPr sz="1000"/>
            </a:lvl3pPr>
            <a:lvl4pPr algn="r" rtl="1">
              <a:defRPr sz="900"/>
            </a:lvl4pPr>
            <a:lvl5pPr algn="r" rtl="1">
              <a:defRPr sz="900"/>
            </a:lvl5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a:xfrm flipH="1">
            <a:off x="8737600" y="6356351"/>
            <a:ext cx="28448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5C7249B1-CA92-4EB7-B3F6-59BD3ECDD804}" type="datetime1">
              <a:rPr lang="he-IL" smtClean="0"/>
              <a:pPr/>
              <a:t>ט"ז/אב/תשפ"א</a:t>
            </a:fld>
            <a:endParaRPr lang="he-IL"/>
          </a:p>
        </p:txBody>
      </p:sp>
      <p:sp>
        <p:nvSpPr>
          <p:cNvPr id="6" name="מציין מיקום של כותרת תחתונה 5"/>
          <p:cNvSpPr>
            <a:spLocks noGrp="1"/>
          </p:cNvSpPr>
          <p:nvPr>
            <p:ph type="ftr" sz="quarter" idx="11"/>
          </p:nvPr>
        </p:nvSpPr>
        <p:spPr>
          <a:xfrm flipH="1">
            <a:off x="4165600" y="6356351"/>
            <a:ext cx="44704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r>
              <a:rPr lang="he-IL"/>
              <a:t>הוסף כותרת תחתונה</a:t>
            </a:r>
          </a:p>
        </p:txBody>
      </p:sp>
      <p:sp>
        <p:nvSpPr>
          <p:cNvPr id="7" name="מציין מיקום של מספר שקופית 6"/>
          <p:cNvSpPr>
            <a:spLocks noGrp="1"/>
          </p:cNvSpPr>
          <p:nvPr>
            <p:ph type="sldNum" sz="quarter" idx="12"/>
          </p:nvPr>
        </p:nvSpPr>
        <p:spPr>
          <a:xfrm flipH="1">
            <a:off x="609600" y="6356351"/>
            <a:ext cx="8128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401CF334-2D5C-4859-84A6-CA7E6E43FAEB}" type="slidenum">
              <a:rPr lang="he-IL" smtClean="0"/>
              <a:pPr/>
              <a:t>‹#›</a:t>
            </a:fld>
            <a:endParaRPr lang="he-IL"/>
          </a:p>
        </p:txBody>
      </p:sp>
      <p:sp>
        <p:nvSpPr>
          <p:cNvPr id="10" name="צורה חופשית 9"/>
          <p:cNvSpPr>
            <a:spLocks/>
          </p:cNvSpPr>
          <p:nvPr/>
        </p:nvSpPr>
        <p:spPr bwMode="auto">
          <a:xfrm flipH="1"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1" anchor="t" compatLnSpc="1"/>
          <a:lstStyle/>
          <a:p>
            <a:pPr marL="0" algn="r" rtl="1" eaLnBrk="1" latinLnBrk="0" hangingPunct="1"/>
            <a:endParaRPr kumimoji="0" lang="he-IL" sz="1800" noProof="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צורה חופשית 10"/>
          <p:cNvSpPr>
            <a:spLocks/>
          </p:cNvSpPr>
          <p:nvPr/>
        </p:nvSpPr>
        <p:spPr bwMode="auto">
          <a:xfrm flipH="1" flipV="1">
            <a:off x="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1" anchor="t" compatLnSpc="1"/>
          <a:lstStyle/>
          <a:p>
            <a:pPr marL="0" algn="r" rtl="1" eaLnBrk="1" latinLnBrk="0" hangingPunct="1"/>
            <a:endParaRPr kumimoji="0" lang="he-IL" sz="1800" noProof="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Check">
          <a:fgClr>
            <a:schemeClr val="accent1"/>
          </a:fgClr>
          <a:bgClr>
            <a:schemeClr val="accent1">
              <a:lumMod val="40000"/>
              <a:lumOff val="60000"/>
            </a:schemeClr>
          </a:bgClr>
        </a:pattFill>
        <a:effectLst/>
      </p:bgPr>
    </p:bg>
    <p:spTree>
      <p:nvGrpSpPr>
        <p:cNvPr id="1" name=""/>
        <p:cNvGrpSpPr/>
        <p:nvPr/>
      </p:nvGrpSpPr>
      <p:grpSpPr>
        <a:xfrm>
          <a:off x="0" y="0"/>
          <a:ext cx="0" cy="0"/>
          <a:chOff x="0" y="0"/>
          <a:chExt cx="0" cy="0"/>
        </a:xfrm>
      </p:grpSpPr>
      <p:grpSp>
        <p:nvGrpSpPr>
          <p:cNvPr id="25" name="קבוצה 24"/>
          <p:cNvGrpSpPr/>
          <p:nvPr/>
        </p:nvGrpSpPr>
        <p:grpSpPr>
          <a:xfrm flipH="1">
            <a:off x="-19703" y="-7144"/>
            <a:ext cx="12240731" cy="6879658"/>
            <a:chOff x="0" y="-21658"/>
            <a:chExt cx="12240731" cy="6879658"/>
          </a:xfrm>
        </p:grpSpPr>
        <p:sp>
          <p:nvSpPr>
            <p:cNvPr id="26" name="מלבן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nvGrpSpPr>
            <p:cNvPr id="27" name="קבוצה 26"/>
            <p:cNvGrpSpPr/>
            <p:nvPr/>
          </p:nvGrpSpPr>
          <p:grpSpPr>
            <a:xfrm>
              <a:off x="0" y="-21658"/>
              <a:ext cx="12240731" cy="1041400"/>
              <a:chOff x="-25356" y="-7144"/>
              <a:chExt cx="12240731" cy="1041400"/>
            </a:xfrm>
          </p:grpSpPr>
          <p:sp>
            <p:nvSpPr>
              <p:cNvPr id="28" name="צורה חופשית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1" anchor="t" compatLnSpc="1"/>
              <a:lstStyle/>
              <a:p>
                <a:pPr marL="0" algn="l" rtl="1" eaLnBrk="1" latinLnBrk="0" hangingPunct="1"/>
                <a:endParaRPr kumimoji="0" lang="he-IL" sz="1800" noProof="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9" name="צורה חופשית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1" anchor="t" compatLnSpc="1"/>
              <a:lstStyle/>
              <a:p>
                <a:pPr marL="0" algn="l" rtl="1" eaLnBrk="1" latinLnBrk="0" hangingPunct="1"/>
                <a:endParaRPr kumimoji="0" lang="he-IL" sz="1800" noProof="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1" name="קבוצה 30"/>
              <p:cNvGrpSpPr/>
              <p:nvPr/>
            </p:nvGrpSpPr>
            <p:grpSpPr>
              <a:xfrm>
                <a:off x="-25356" y="202408"/>
                <a:ext cx="12240731" cy="649224"/>
                <a:chOff x="-19045" y="216550"/>
                <a:chExt cx="9180548" cy="649224"/>
              </a:xfrm>
            </p:grpSpPr>
            <p:sp>
              <p:nvSpPr>
                <p:cNvPr id="32" name="צורה חופשית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1" anchor="t" compatLnSpc="1"/>
                <a:lstStyle/>
                <a:p>
                  <a:pPr rtl="1"/>
                  <a:endParaRPr kumimoji="0" lang="he-IL" sz="1800" noProof="0">
                    <a:latin typeface="Tahoma" panose="020B0604030504040204" pitchFamily="34" charset="0"/>
                    <a:ea typeface="Tahoma" panose="020B0604030504040204" pitchFamily="34" charset="0"/>
                    <a:cs typeface="Tahoma" panose="020B0604030504040204" pitchFamily="34" charset="0"/>
                  </a:endParaRPr>
                </a:p>
              </p:txBody>
            </p:sp>
            <p:sp>
              <p:nvSpPr>
                <p:cNvPr id="33" name="צורה חופשית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1" anchor="t" compatLnSpc="1"/>
                <a:lstStyle/>
                <a:p>
                  <a:pPr rtl="1"/>
                  <a:endParaRPr kumimoji="0" lang="he-IL" sz="1800" noProof="0">
                    <a:latin typeface="Tahoma" panose="020B0604030504040204" pitchFamily="34" charset="0"/>
                    <a:ea typeface="Tahoma" panose="020B0604030504040204" pitchFamily="34" charset="0"/>
                    <a:cs typeface="Tahoma" panose="020B0604030504040204" pitchFamily="34" charset="0"/>
                  </a:endParaRPr>
                </a:p>
              </p:txBody>
            </p:sp>
          </p:grpSp>
        </p:grpSp>
      </p:grpSp>
      <p:sp>
        <p:nvSpPr>
          <p:cNvPr id="9" name="מציין מיקום של כותרת 8"/>
          <p:cNvSpPr>
            <a:spLocks noGrp="1"/>
          </p:cNvSpPr>
          <p:nvPr>
            <p:ph type="title"/>
          </p:nvPr>
        </p:nvSpPr>
        <p:spPr>
          <a:xfrm flipH="1">
            <a:off x="609600" y="704088"/>
            <a:ext cx="10972800" cy="1143000"/>
          </a:xfrm>
          <a:prstGeom prst="rect">
            <a:avLst/>
          </a:prstGeom>
        </p:spPr>
        <p:txBody>
          <a:bodyPr vert="horz" lIns="0" rIns="0" bIns="0" rtlCol="1" anchor="b">
            <a:normAutofit/>
          </a:bodyPr>
          <a:lstStyle/>
          <a:p>
            <a:pPr rtl="1"/>
            <a:r>
              <a:rPr lang="he-IL"/>
              <a:t>לחץ כדי לערוך סגנון כותרת של תבנית בסיס</a:t>
            </a:r>
            <a:endParaRPr kumimoji="0" lang="he-IL" noProof="0"/>
          </a:p>
        </p:txBody>
      </p:sp>
      <p:sp>
        <p:nvSpPr>
          <p:cNvPr id="30" name="מציין מיקום טקסט 29"/>
          <p:cNvSpPr>
            <a:spLocks noGrp="1"/>
          </p:cNvSpPr>
          <p:nvPr>
            <p:ph type="body" idx="1"/>
          </p:nvPr>
        </p:nvSpPr>
        <p:spPr>
          <a:xfrm flipH="1">
            <a:off x="609600" y="1935480"/>
            <a:ext cx="10972800" cy="4389120"/>
          </a:xfrm>
          <a:prstGeom prst="rect">
            <a:avLst/>
          </a:prstGeom>
        </p:spPr>
        <p:txBody>
          <a:bodyPr vert="horz" rtlCol="1">
            <a:normAutofit/>
          </a:bodyPr>
          <a:lstStyle/>
          <a:p>
            <a:pPr lvl="0"/>
            <a:r>
              <a:rPr lang="he-IL"/>
              <a:t>ערוך סגנונות טקסט של תבנית בסיס</a:t>
            </a:r>
          </a:p>
          <a:p>
            <a:pPr lvl="1" rtl="1" eaLnBrk="1" latinLnBrk="0" hangingPunct="1"/>
            <a:r>
              <a:rPr lang="he-IL" noProof="0"/>
              <a:t>רמה שניה</a:t>
            </a:r>
          </a:p>
          <a:p>
            <a:pPr lvl="2" rtl="1" eaLnBrk="1" latinLnBrk="0" hangingPunct="1"/>
            <a:r>
              <a:rPr lang="he-IL" noProof="0"/>
              <a:t>רמה שלישית</a:t>
            </a:r>
          </a:p>
          <a:p>
            <a:pPr lvl="3" rtl="1" eaLnBrk="1" latinLnBrk="0" hangingPunct="1"/>
            <a:r>
              <a:rPr lang="he-IL" noProof="0"/>
              <a:t>רמה רביעית</a:t>
            </a:r>
          </a:p>
          <a:p>
            <a:pPr lvl="4" rtl="1" eaLnBrk="1" latinLnBrk="0" hangingPunct="1"/>
            <a:r>
              <a:rPr lang="he-IL" noProof="0"/>
              <a:t>רמה חמישית</a:t>
            </a:r>
          </a:p>
        </p:txBody>
      </p:sp>
      <p:sp>
        <p:nvSpPr>
          <p:cNvPr id="10" name="מציין מיקום של תאריך 9"/>
          <p:cNvSpPr>
            <a:spLocks noGrp="1"/>
          </p:cNvSpPr>
          <p:nvPr>
            <p:ph type="dt" sz="half" idx="2"/>
          </p:nvPr>
        </p:nvSpPr>
        <p:spPr>
          <a:xfrm flipH="1">
            <a:off x="8737600" y="6356351"/>
            <a:ext cx="2844800" cy="365125"/>
          </a:xfrm>
          <a:prstGeom prst="rect">
            <a:avLst/>
          </a:prstGeom>
        </p:spPr>
        <p:txBody>
          <a:bodyPr vert="horz" lIns="0" tIns="0" rIns="0" bIns="0" rtlCol="1" anchor="b"/>
          <a:lstStyle>
            <a:lvl1pPr algn="r" rtl="1" eaLnBrk="1" latinLnBrk="0" hangingPunct="1">
              <a:defRPr kumimoji="0" sz="11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fld id="{88A31186-6EB0-4949-A91B-06DFF0D722B9}" type="datetime1">
              <a:rPr lang="he-IL" smtClean="0"/>
              <a:pPr/>
              <a:t>ט"ז/אב/תשפ"א</a:t>
            </a:fld>
            <a:endParaRPr lang="he-IL"/>
          </a:p>
        </p:txBody>
      </p:sp>
      <p:sp>
        <p:nvSpPr>
          <p:cNvPr id="22" name="מציין מיקום של כותרת תחתונה 21"/>
          <p:cNvSpPr>
            <a:spLocks noGrp="1"/>
          </p:cNvSpPr>
          <p:nvPr>
            <p:ph type="ftr" sz="quarter" idx="3"/>
          </p:nvPr>
        </p:nvSpPr>
        <p:spPr>
          <a:xfrm flipH="1">
            <a:off x="4165600" y="6356351"/>
            <a:ext cx="4470400" cy="365125"/>
          </a:xfrm>
          <a:prstGeom prst="rect">
            <a:avLst/>
          </a:prstGeom>
        </p:spPr>
        <p:txBody>
          <a:bodyPr vert="horz" lIns="0" tIns="0" rIns="0" bIns="0" rtlCol="1" anchor="b"/>
          <a:lstStyle>
            <a:lvl1pPr algn="r" rtl="1" eaLnBrk="1" latinLnBrk="0" hangingPunct="1">
              <a:defRPr kumimoji="0" sz="11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he-IL"/>
              <a:t>הוסף כותרת תחתונה</a:t>
            </a:r>
          </a:p>
        </p:txBody>
      </p:sp>
      <p:sp>
        <p:nvSpPr>
          <p:cNvPr id="18" name="מציין מיקום של מספר שקופית 17"/>
          <p:cNvSpPr>
            <a:spLocks noGrp="1"/>
          </p:cNvSpPr>
          <p:nvPr>
            <p:ph type="sldNum" sz="quarter" idx="4"/>
          </p:nvPr>
        </p:nvSpPr>
        <p:spPr>
          <a:xfrm flipH="1">
            <a:off x="609600" y="6356351"/>
            <a:ext cx="1016000" cy="365125"/>
          </a:xfrm>
          <a:prstGeom prst="rect">
            <a:avLst/>
          </a:prstGeom>
        </p:spPr>
        <p:txBody>
          <a:bodyPr vert="horz" lIns="0" tIns="0" rIns="0" bIns="0" rtlCol="1" anchor="b"/>
          <a:lstStyle>
            <a:lvl1pPr algn="l" rtl="1" eaLnBrk="1" latinLnBrk="0" hangingPunct="1">
              <a:defRPr kumimoji="0" sz="11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fld id="{401CF334-2D5C-4859-84A6-CA7E6E43FAEB}" type="slidenum">
              <a:rPr lang="he-IL" smtClean="0"/>
              <a:pPr/>
              <a:t>‹#›</a:t>
            </a:fld>
            <a:endParaRPr lang="he-IL"/>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r" rtl="1" eaLnBrk="1" latinLnBrk="0" hangingPunct="1">
        <a:spcBef>
          <a:spcPct val="0"/>
        </a:spcBef>
        <a:buNone/>
        <a:defRPr kumimoji="0" sz="5000" b="0" kern="1200">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p:titleStyle>
    <p:bodyStyle>
      <a:lvl1pPr marL="274320" indent="-274320" algn="r" rtl="1"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40080" indent="-246888" algn="r" rtl="1"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246888" algn="r" rtl="1"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188720" indent="-210312" algn="r" rtl="1"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463040" indent="-210312" algn="r" rtl="1"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737360" indent="-210312" algn="r" rtl="1"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r" rtl="1"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ii6nJDlIf4c?feature=oembed" TargetMode="External"/><Relationship Id="rId1" Type="http://schemas.openxmlformats.org/officeDocument/2006/relationships/video" Target="https://www.youtube.com/embed/zceD0aIXjF8?feature=oembed" TargetMode="Externa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כותרת 3"/>
          <p:cNvSpPr>
            <a:spLocks noGrp="1"/>
          </p:cNvSpPr>
          <p:nvPr>
            <p:ph type="ctrTitle"/>
          </p:nvPr>
        </p:nvSpPr>
        <p:spPr>
          <a:xfrm flipH="1">
            <a:off x="4073978" y="89806"/>
            <a:ext cx="5537200" cy="1289957"/>
          </a:xfrm>
        </p:spPr>
        <p:txBody>
          <a:bodyPr rtlCol="1"/>
          <a:lstStyle/>
          <a:p>
            <a:pPr algn="l" rtl="1"/>
            <a:r>
              <a:rPr lang="en-US"/>
              <a:t>The Wiki Game</a:t>
            </a:r>
            <a:endParaRPr lang="he-IL"/>
          </a:p>
        </p:txBody>
      </p:sp>
      <p:sp>
        <p:nvSpPr>
          <p:cNvPr id="5" name="כותרת משנה 4"/>
          <p:cNvSpPr>
            <a:spLocks noGrp="1"/>
          </p:cNvSpPr>
          <p:nvPr>
            <p:ph type="subTitle" idx="1"/>
          </p:nvPr>
        </p:nvSpPr>
        <p:spPr>
          <a:xfrm flipH="1">
            <a:off x="3502479" y="1959428"/>
            <a:ext cx="6549571" cy="1338943"/>
          </a:xfrm>
          <a:noFill/>
        </p:spPr>
        <p:txBody>
          <a:bodyPr vert="horz" lIns="0" tIns="45720" rIns="18288" bIns="45720" rtlCol="1" anchor="t">
            <a:normAutofit/>
          </a:bodyPr>
          <a:lstStyle/>
          <a:p>
            <a:pPr rtl="1"/>
            <a:r>
              <a:rPr lang="he-IL" b="1">
                <a:effectLst>
                  <a:outerShdw blurRad="38100" dist="38100" dir="2700000" algn="tl">
                    <a:srgbClr val="000000">
                      <a:alpha val="43137"/>
                    </a:srgbClr>
                  </a:outerShdw>
                </a:effectLst>
                <a:latin typeface="Tahoma"/>
                <a:ea typeface="Tahoma"/>
                <a:cs typeface="Tahoma"/>
              </a:rPr>
              <a:t>פיתוח צד לקוח בסביבת אנדרואיד 1</a:t>
            </a:r>
          </a:p>
          <a:p>
            <a:r>
              <a:rPr lang="he-IL">
                <a:latin typeface="Tahoma"/>
                <a:ea typeface="Tahoma"/>
                <a:cs typeface="Tahoma"/>
              </a:rPr>
              <a:t> </a:t>
            </a:r>
            <a:r>
              <a:rPr lang="he-IL" b="1" u="sng">
                <a:latin typeface="Tahoma"/>
                <a:ea typeface="Tahoma"/>
                <a:cs typeface="Tahoma"/>
              </a:rPr>
              <a:t>מרצה</a:t>
            </a:r>
            <a:r>
              <a:rPr lang="he-IL">
                <a:latin typeface="Tahoma"/>
                <a:ea typeface="Tahoma"/>
                <a:cs typeface="Tahoma"/>
              </a:rPr>
              <a:t>: נתן דליברי</a:t>
            </a:r>
          </a:p>
          <a:p>
            <a:pPr rtl="1"/>
            <a:endParaRPr lang="he-IL" b="1"/>
          </a:p>
        </p:txBody>
      </p:sp>
      <p:sp>
        <p:nvSpPr>
          <p:cNvPr id="6" name="כותרת משנה 4"/>
          <p:cNvSpPr txBox="1">
            <a:spLocks/>
          </p:cNvSpPr>
          <p:nvPr/>
        </p:nvSpPr>
        <p:spPr>
          <a:xfrm flipH="1">
            <a:off x="4177393" y="3371849"/>
            <a:ext cx="5978072" cy="1821558"/>
          </a:xfrm>
          <a:prstGeom prst="rect">
            <a:avLst/>
          </a:prstGeom>
        </p:spPr>
        <p:txBody>
          <a:bodyPr vert="horz" lIns="0" tIns="45720" rIns="18288" bIns="45720" rtlCol="1" anchor="t">
            <a:normAutofit/>
          </a:bodyPr>
          <a:lstStyle>
            <a:lvl1pPr marL="0" marR="45720" indent="0" algn="r" defTabSz="914400" rtl="1" eaLnBrk="1" fontAlgn="auto" latinLnBrk="0" hangingPunct="1">
              <a:lnSpc>
                <a:spcPct val="100000"/>
              </a:lnSpc>
              <a:spcBef>
                <a:spcPct val="20000"/>
              </a:spcBef>
              <a:spcAft>
                <a:spcPts val="0"/>
              </a:spcAft>
              <a:buClr>
                <a:schemeClr val="accent3">
                  <a:lumMod val="50000"/>
                </a:schemeClr>
              </a:buClr>
              <a:buSzPct val="95000"/>
              <a:buFont typeface="Wingdings 2"/>
              <a:buNone/>
              <a:tabLst/>
              <a:defRPr kumimoji="0" sz="2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eaLnBrk="1" latinLnBrk="0" hangingPunct="1">
              <a:spcBef>
                <a:spcPct val="20000"/>
              </a:spcBef>
              <a:buClr>
                <a:schemeClr val="accent1">
                  <a:lumMod val="50000"/>
                </a:schemeClr>
              </a:buClr>
              <a:buSzPct val="85000"/>
              <a:buFont typeface="Wingdings 2"/>
              <a:buNone/>
              <a:defRPr kumimoji="0"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rtl="1" eaLnBrk="1" latinLnBrk="0" hangingPunct="1">
              <a:spcBef>
                <a:spcPct val="20000"/>
              </a:spcBef>
              <a:buClr>
                <a:schemeClr val="accent2">
                  <a:lumMod val="50000"/>
                </a:schemeClr>
              </a:buClr>
              <a:buSzPct val="70000"/>
              <a:buFont typeface="Wingdings 2"/>
              <a:buNone/>
              <a:defRPr kumimoji="0" sz="21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rtl="1" eaLnBrk="1" latinLnBrk="0" hangingPunct="1">
              <a:spcBef>
                <a:spcPct val="20000"/>
              </a:spcBef>
              <a:buClr>
                <a:schemeClr val="accent3">
                  <a:lumMod val="50000"/>
                </a:schemeClr>
              </a:buClr>
              <a:buSzPct val="65000"/>
              <a:buFont typeface="Wingdings 2"/>
              <a:buNone/>
              <a:defRPr kumimoji="0" sz="20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rtl="1" eaLnBrk="1" latinLnBrk="0" hangingPunct="1">
              <a:spcBef>
                <a:spcPct val="20000"/>
              </a:spcBef>
              <a:buClr>
                <a:schemeClr val="accent4">
                  <a:lumMod val="75000"/>
                </a:schemeClr>
              </a:buClr>
              <a:buSzPct val="65000"/>
              <a:buFont typeface="Wingdings 2"/>
              <a:buNone/>
              <a:defRPr kumimoji="0"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rtl="1" eaLnBrk="1" latinLnBrk="0" hangingPunct="1">
              <a:spcBef>
                <a:spcPct val="20000"/>
              </a:spcBef>
              <a:buClr>
                <a:schemeClr val="accent5">
                  <a:lumMod val="50000"/>
                </a:schemeClr>
              </a:buClr>
              <a:buSzPct val="80000"/>
              <a:buFont typeface="Wingdings 2"/>
              <a:buNone/>
              <a:defRPr kumimoji="0" sz="1800" kern="1200">
                <a:solidFill>
                  <a:schemeClr val="tx1"/>
                </a:solidFill>
                <a:latin typeface="+mn-lt"/>
                <a:ea typeface="+mn-ea"/>
                <a:cs typeface="+mn-cs"/>
              </a:defRPr>
            </a:lvl6pPr>
            <a:lvl7pPr marL="2743200" indent="0" algn="ctr" rtl="1" eaLnBrk="1" latinLnBrk="0" hangingPunct="1">
              <a:spcBef>
                <a:spcPct val="20000"/>
              </a:spcBef>
              <a:buClr>
                <a:schemeClr val="accent6">
                  <a:lumMod val="75000"/>
                </a:schemeClr>
              </a:buClr>
              <a:buSzPct val="80000"/>
              <a:buFont typeface="Wingdings 2"/>
              <a:buNone/>
              <a:defRPr kumimoji="0" sz="1600" kern="1200" baseline="0">
                <a:solidFill>
                  <a:schemeClr val="tx1"/>
                </a:solidFill>
                <a:latin typeface="+mn-lt"/>
                <a:ea typeface="+mn-ea"/>
                <a:cs typeface="+mn-cs"/>
              </a:defRPr>
            </a:lvl7pPr>
            <a:lvl8pPr marL="3200400" indent="0" algn="ctr" rtl="1"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1"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he-IL" sz="2000" b="1" u="sng">
                <a:latin typeface="Tahoma"/>
                <a:ea typeface="Tahoma"/>
                <a:cs typeface="Tahoma"/>
              </a:rPr>
              <a:t>מגישים</a:t>
            </a:r>
            <a:r>
              <a:rPr lang="he-IL" sz="2400" b="1" u="sng">
                <a:latin typeface="Tahoma"/>
                <a:ea typeface="Tahoma"/>
                <a:cs typeface="Tahoma"/>
              </a:rPr>
              <a:t>:</a:t>
            </a:r>
            <a:endParaRPr lang="he-IL" sz="2400" u="sng">
              <a:latin typeface="Tahoma"/>
              <a:ea typeface="Tahoma"/>
              <a:cs typeface="Tahoma"/>
            </a:endParaRPr>
          </a:p>
          <a:p>
            <a:r>
              <a:rPr lang="he-IL" sz="2000" b="1">
                <a:latin typeface="Tahoma"/>
                <a:ea typeface="Tahoma"/>
                <a:cs typeface="Tahoma"/>
              </a:rPr>
              <a:t>עומר כהן: 208521294</a:t>
            </a:r>
            <a:endParaRPr lang="he-IL">
              <a:latin typeface="Tahoma"/>
              <a:ea typeface="Tahoma"/>
              <a:cs typeface="Tahoma"/>
            </a:endParaRPr>
          </a:p>
          <a:p>
            <a:r>
              <a:rPr lang="he-IL" sz="2000" b="1">
                <a:latin typeface="Tahoma"/>
                <a:ea typeface="Tahoma"/>
                <a:cs typeface="Tahoma"/>
              </a:rPr>
              <a:t>עומר גז: 313329302</a:t>
            </a:r>
            <a:endParaRPr lang="he-IL" sz="2000" b="1"/>
          </a:p>
          <a:p>
            <a:r>
              <a:rPr lang="he-IL" sz="2000" b="1">
                <a:latin typeface="Tahoma"/>
                <a:ea typeface="Tahoma"/>
                <a:cs typeface="Tahoma"/>
              </a:rPr>
              <a:t>גיא ציציאשוילי: 320640329</a:t>
            </a:r>
            <a:endParaRPr lang="he-IL" sz="2000" err="1">
              <a:latin typeface="Tahoma"/>
              <a:ea typeface="Tahoma"/>
              <a:cs typeface="Tahoma"/>
            </a:endParaRPr>
          </a:p>
          <a:p>
            <a:endParaRPr lang="he-IL" b="1"/>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flipH="1">
            <a:off x="609600" y="704088"/>
            <a:ext cx="10972800" cy="1143000"/>
          </a:xfrm>
        </p:spPr>
        <p:txBody>
          <a:bodyPr rtlCol="1"/>
          <a:lstStyle/>
          <a:p>
            <a:pPr algn="r" rtl="1"/>
            <a:r>
              <a:rPr lang="he-IL"/>
              <a:t>מטרת האפליקציה</a:t>
            </a:r>
          </a:p>
        </p:txBody>
      </p:sp>
      <p:sp>
        <p:nvSpPr>
          <p:cNvPr id="2" name="מציין מיקום תוכן 1"/>
          <p:cNvSpPr>
            <a:spLocks noGrp="1"/>
          </p:cNvSpPr>
          <p:nvPr>
            <p:ph idx="1"/>
          </p:nvPr>
        </p:nvSpPr>
        <p:spPr>
          <a:xfrm flipH="1">
            <a:off x="748393" y="2098766"/>
            <a:ext cx="10972800" cy="4389120"/>
          </a:xfrm>
        </p:spPr>
        <p:txBody>
          <a:bodyPr vert="horz" lIns="91440" tIns="45720" rIns="91440" bIns="45720" rtlCol="1" anchor="t">
            <a:normAutofit fontScale="85000" lnSpcReduction="10000"/>
          </a:bodyPr>
          <a:lstStyle/>
          <a:p>
            <a:pPr marL="0" indent="0">
              <a:buNone/>
            </a:pPr>
            <a:r>
              <a:rPr lang="he-IL" sz="2000">
                <a:latin typeface="Tahoma"/>
                <a:ea typeface="Tahoma"/>
                <a:cs typeface="Tahoma"/>
              </a:rPr>
              <a:t>משחק הוויקיפדיה</a:t>
            </a:r>
            <a:r>
              <a:rPr lang="he-IL" sz="2000">
                <a:solidFill>
                  <a:srgbClr val="000000"/>
                </a:solidFill>
                <a:latin typeface="Tahoma"/>
                <a:ea typeface="Tahoma"/>
                <a:cs typeface="Tahoma"/>
              </a:rPr>
              <a:t> הוא משחק אשר את השראתו קיבלנו מ-"</a:t>
            </a:r>
            <a:r>
              <a:rPr lang="he-IL" sz="2000" err="1">
                <a:solidFill>
                  <a:srgbClr val="000000"/>
                </a:solidFill>
                <a:latin typeface="Tahoma"/>
                <a:ea typeface="Tahoma"/>
                <a:cs typeface="Tahoma"/>
              </a:rPr>
              <a:t>Wiki</a:t>
            </a:r>
            <a:r>
              <a:rPr lang="he-IL" sz="2000" dirty="0">
                <a:solidFill>
                  <a:srgbClr val="000000"/>
                </a:solidFill>
                <a:latin typeface="Tahoma"/>
                <a:ea typeface="Tahoma"/>
                <a:cs typeface="Tahoma"/>
              </a:rPr>
              <a:t> </a:t>
            </a:r>
            <a:r>
              <a:rPr lang="he-IL" sz="2000" err="1">
                <a:solidFill>
                  <a:srgbClr val="000000"/>
                </a:solidFill>
                <a:latin typeface="Tahoma"/>
                <a:ea typeface="Tahoma"/>
                <a:cs typeface="Tahoma"/>
              </a:rPr>
              <a:t>Challenge</a:t>
            </a:r>
            <a:r>
              <a:rPr lang="he-IL" sz="2000">
                <a:solidFill>
                  <a:srgbClr val="000000"/>
                </a:solidFill>
                <a:latin typeface="Tahoma"/>
                <a:ea typeface="Tahoma"/>
                <a:cs typeface="Tahoma"/>
              </a:rPr>
              <a:t>" והחלטנו להפוך אותו לאפליקציה.</a:t>
            </a:r>
            <a:endParaRPr lang="he-IL">
              <a:solidFill>
                <a:srgbClr val="000000"/>
              </a:solidFill>
            </a:endParaRPr>
          </a:p>
          <a:p>
            <a:pPr marL="0" indent="0">
              <a:buNone/>
            </a:pPr>
            <a:endParaRPr lang="he-IL" sz="2000">
              <a:solidFill>
                <a:srgbClr val="000000"/>
              </a:solidFill>
              <a:latin typeface="Tahoma"/>
              <a:ea typeface="Tahoma"/>
              <a:cs typeface="Tahoma"/>
            </a:endParaRPr>
          </a:p>
          <a:p>
            <a:pPr marL="0" indent="0">
              <a:buNone/>
            </a:pPr>
            <a:r>
              <a:rPr lang="he-IL" sz="2000">
                <a:solidFill>
                  <a:srgbClr val="000000"/>
                </a:solidFill>
                <a:latin typeface="Tahoma"/>
                <a:ea typeface="Tahoma"/>
                <a:cs typeface="Tahoma"/>
              </a:rPr>
              <a:t>השחקן מקבל ערך התחלתי  וכן ערך יעד. מטרת השחקן</a:t>
            </a:r>
            <a:r>
              <a:rPr lang="he-IL" sz="2000" dirty="0">
                <a:latin typeface="Tahoma"/>
                <a:ea typeface="Tahoma"/>
                <a:cs typeface="Tahoma"/>
              </a:rPr>
              <a:t> היא להגיע מאותו ערך התחלתי לערך סופי שהוגדר לכך, תוך מעבר בין ערכים שונים בוויקיפדיה, באמצעות שימוש בקישורים הנמצאים בגוף כל ערך.</a:t>
            </a:r>
            <a:endParaRPr lang="he-IL" dirty="0"/>
          </a:p>
          <a:p>
            <a:pPr marL="0" indent="0">
              <a:buNone/>
            </a:pPr>
            <a:endParaRPr lang="he-IL" sz="2000"/>
          </a:p>
          <a:p>
            <a:pPr marL="0" indent="0">
              <a:buNone/>
            </a:pPr>
            <a:r>
              <a:rPr lang="he-IL" sz="2000">
                <a:latin typeface="Tahoma"/>
                <a:ea typeface="Tahoma"/>
                <a:cs typeface="Tahoma"/>
              </a:rPr>
              <a:t>האפליקציה מציעה למשתמש לבחור את אופן המשחק, משימוש בעזרות במידה וירצה עד להגבלת זמן המשחק. בין העזרות ישנם אפשרות להסתרת הטקסט חוץ מלינקים למאמרים, חיפוש בטקסט וכן הלאה.</a:t>
            </a:r>
            <a:endParaRPr lang="he-IL"/>
          </a:p>
          <a:p>
            <a:pPr marL="0" indent="0">
              <a:buNone/>
            </a:pPr>
            <a:endParaRPr lang="he-IL" sz="2000">
              <a:latin typeface="Tahoma"/>
              <a:ea typeface="Tahoma"/>
              <a:cs typeface="Tahoma"/>
            </a:endParaRPr>
          </a:p>
          <a:p>
            <a:pPr marL="0" indent="0">
              <a:buNone/>
            </a:pPr>
            <a:r>
              <a:rPr lang="he-IL" sz="2000">
                <a:latin typeface="Tahoma"/>
                <a:ea typeface="Tahoma"/>
                <a:cs typeface="Tahoma"/>
              </a:rPr>
              <a:t>האפליקציה פונה לקהל הרחב מילדים עד למבוגרים כאשר כדי להצליח יידרש מהם להעמיק את הידע בנושא מסוים, לחשוב על קשרים בין נושאים ומונחים שהקשר ביניהם אינו בהכרח אינטואיטיבי.</a:t>
            </a:r>
            <a:endParaRPr lang="he-IL"/>
          </a:p>
          <a:p>
            <a:pPr marL="0" indent="0">
              <a:buNone/>
            </a:pPr>
            <a:endParaRPr lang="he-IL"/>
          </a:p>
          <a:p>
            <a:pPr marL="0" indent="0">
              <a:buNone/>
            </a:pPr>
            <a:br>
              <a:rPr lang="en-US" dirty="0"/>
            </a:br>
            <a:endParaRPr lang="en-US"/>
          </a:p>
          <a:p>
            <a:pPr marL="0" indent="0" algn="r" rtl="1">
              <a:buNone/>
            </a:pPr>
            <a:endParaRPr lang="he-IL"/>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flipH="1">
            <a:off x="748145" y="418338"/>
            <a:ext cx="10972800" cy="1143000"/>
          </a:xfrm>
        </p:spPr>
        <p:txBody>
          <a:bodyPr rtlCol="1"/>
          <a:lstStyle/>
          <a:p>
            <a:pPr algn="r" rtl="1"/>
            <a:r>
              <a:rPr lang="he-IL"/>
              <a:t>מבט כולל על המשחק</a:t>
            </a:r>
          </a:p>
        </p:txBody>
      </p:sp>
      <p:sp>
        <p:nvSpPr>
          <p:cNvPr id="2" name="מציין מיקום תוכן 1"/>
          <p:cNvSpPr>
            <a:spLocks noGrp="1"/>
          </p:cNvSpPr>
          <p:nvPr>
            <p:ph idx="1"/>
          </p:nvPr>
        </p:nvSpPr>
        <p:spPr>
          <a:xfrm flipH="1">
            <a:off x="600941" y="1710344"/>
            <a:ext cx="11457709" cy="4744142"/>
          </a:xfrm>
        </p:spPr>
        <p:txBody>
          <a:bodyPr vert="horz" lIns="91440" tIns="45720" rIns="91440" bIns="45720" rtlCol="1" anchor="t">
            <a:normAutofit fontScale="85000" lnSpcReduction="10000"/>
          </a:bodyPr>
          <a:lstStyle/>
          <a:p>
            <a:pPr marL="0" indent="0">
              <a:buNone/>
            </a:pPr>
            <a:r>
              <a:rPr lang="he-IL" sz="1700" b="1">
                <a:latin typeface="Tahoma"/>
                <a:ea typeface="Tahoma"/>
                <a:cs typeface="Tahoma"/>
              </a:rPr>
              <a:t>הכנות</a:t>
            </a:r>
            <a:r>
              <a:rPr lang="he-IL" sz="1700">
                <a:latin typeface="Tahoma"/>
                <a:ea typeface="Tahoma"/>
                <a:cs typeface="Tahoma"/>
              </a:rPr>
              <a:t>:</a:t>
            </a:r>
            <a:endParaRPr lang="he-IL"/>
          </a:p>
          <a:p>
            <a:pPr marL="0" indent="0">
              <a:buNone/>
            </a:pPr>
            <a:r>
              <a:rPr lang="he-IL" sz="1700">
                <a:latin typeface="Tahoma"/>
                <a:ea typeface="Tahoma"/>
                <a:cs typeface="Tahoma"/>
              </a:rPr>
              <a:t>המשתמש לפני תחילת המשחק יקבל באופן רנדומלי </a:t>
            </a:r>
            <a:endParaRPr lang="he-IL"/>
          </a:p>
          <a:p>
            <a:pPr marL="0" indent="0">
              <a:buNone/>
            </a:pPr>
            <a:r>
              <a:rPr lang="he-IL" sz="1700">
                <a:latin typeface="Tahoma"/>
                <a:ea typeface="Tahoma"/>
                <a:cs typeface="Tahoma"/>
              </a:rPr>
              <a:t>את ערך המוצא: הערך אשר ממנו יתחיל את המשחק.   </a:t>
            </a:r>
            <a:endParaRPr lang="he-IL"/>
          </a:p>
          <a:p>
            <a:pPr marL="0" indent="0">
              <a:buNone/>
            </a:pPr>
            <a:r>
              <a:rPr lang="he-IL" sz="1700">
                <a:latin typeface="Tahoma"/>
                <a:ea typeface="Tahoma"/>
                <a:cs typeface="Tahoma"/>
              </a:rPr>
              <a:t>באופן דומה גם את ערך הסיום: הערך עליו יהיה להגיע תוך שימוש בקישורים שנמצאים בערכים ומעבר בין ערכים.</a:t>
            </a:r>
            <a:endParaRPr lang="he-IL"/>
          </a:p>
          <a:p>
            <a:pPr marL="0" indent="0">
              <a:buNone/>
            </a:pPr>
            <a:endParaRPr lang="he-IL" sz="1700">
              <a:latin typeface="Tahoma"/>
              <a:ea typeface="Tahoma"/>
              <a:cs typeface="Tahoma"/>
            </a:endParaRPr>
          </a:p>
          <a:p>
            <a:pPr marL="0" indent="0">
              <a:buNone/>
            </a:pPr>
            <a:r>
              <a:rPr lang="he-IL" sz="1700" b="1">
                <a:latin typeface="Tahoma"/>
                <a:ea typeface="Tahoma"/>
                <a:cs typeface="Tahoma"/>
              </a:rPr>
              <a:t>עזרות ואתגרים: </a:t>
            </a:r>
          </a:p>
          <a:p>
            <a:pPr marL="0" indent="0">
              <a:buNone/>
            </a:pPr>
            <a:endParaRPr lang="he-IL" sz="1700">
              <a:latin typeface="Tahoma"/>
              <a:ea typeface="Tahoma"/>
              <a:cs typeface="Tahoma"/>
            </a:endParaRPr>
          </a:p>
          <a:p>
            <a:pPr marL="0" indent="0">
              <a:buNone/>
            </a:pPr>
            <a:r>
              <a:rPr lang="he-IL" sz="1700">
                <a:latin typeface="Tahoma"/>
                <a:ea typeface="Tahoma"/>
                <a:cs typeface="Tahoma"/>
              </a:rPr>
              <a:t>- מרוץ כנגד הזמן בו יש להגיע אל ערך הסיום כמה שיותר מהר לפני סיום הזמן.</a:t>
            </a:r>
          </a:p>
          <a:p>
            <a:pPr marL="0" indent="0">
              <a:buNone/>
            </a:pPr>
            <a:r>
              <a:rPr lang="he-IL" sz="1700">
                <a:latin typeface="Tahoma"/>
                <a:ea typeface="Tahoma"/>
                <a:cs typeface="Tahoma"/>
              </a:rPr>
              <a:t>- מרוץ ללא הגבלת זמן אשר בו המשתמש יוכל ללמוד ולהכיר את המשחק לפני שירצה לאתגר את עצמו.</a:t>
            </a:r>
          </a:p>
          <a:p>
            <a:pPr marL="0" indent="0">
              <a:buNone/>
            </a:pPr>
            <a:r>
              <a:rPr lang="he-IL" sz="1700">
                <a:latin typeface="Tahoma"/>
                <a:ea typeface="Tahoma"/>
                <a:cs typeface="Tahoma"/>
              </a:rPr>
              <a:t>- המשתמש יוכל להחליט האם להשתמש בעזרות המוצעות ואת כמות הפעמים בהם או ללא שימושם.</a:t>
            </a:r>
          </a:p>
          <a:p>
            <a:pPr marL="0" indent="0">
              <a:buNone/>
            </a:pPr>
            <a:r>
              <a:rPr lang="he-IL" sz="1700">
                <a:latin typeface="Tahoma"/>
                <a:ea typeface="Tahoma"/>
                <a:cs typeface="Tahoma"/>
              </a:rPr>
              <a:t>- ניתן לשלב בין העזרות והאתגרים, למשל שהמשחק יהיה ללא זמן אבל עם מוספר מוגבל של קפיצות קדימה.</a:t>
            </a:r>
          </a:p>
          <a:p>
            <a:pPr marL="0" indent="0">
              <a:buNone/>
            </a:pPr>
            <a:r>
              <a:rPr lang="he-IL" sz="1700">
                <a:latin typeface="Tahoma"/>
                <a:ea typeface="Tahoma"/>
                <a:cs typeface="Tahoma"/>
              </a:rPr>
              <a:t>העזרות הן: </a:t>
            </a:r>
          </a:p>
          <a:p>
            <a:pPr marL="0" indent="0">
              <a:buNone/>
            </a:pPr>
            <a:r>
              <a:rPr lang="he-IL" sz="1700">
                <a:latin typeface="Tahoma"/>
                <a:ea typeface="Tahoma"/>
                <a:cs typeface="Tahoma"/>
              </a:rPr>
              <a:t>- מספר הקפיצות שניתן לעשות</a:t>
            </a:r>
          </a:p>
          <a:p>
            <a:pPr marL="0" indent="0">
              <a:buNone/>
            </a:pPr>
            <a:r>
              <a:rPr lang="he-IL" sz="1700">
                <a:latin typeface="Tahoma"/>
                <a:ea typeface="Tahoma"/>
                <a:cs typeface="Tahoma"/>
              </a:rPr>
              <a:t>- מספר החזרות לאחור שניתן לעשות</a:t>
            </a:r>
          </a:p>
          <a:p>
            <a:pPr marL="0" indent="0">
              <a:buNone/>
            </a:pPr>
            <a:r>
              <a:rPr lang="he-IL" sz="1700">
                <a:latin typeface="Tahoma"/>
                <a:ea typeface="Tahoma"/>
                <a:cs typeface="Tahoma"/>
              </a:rPr>
              <a:t>- חיפוש מילים בטקסט (בדומה ל- "</a:t>
            </a:r>
            <a:r>
              <a:rPr lang="he-IL" sz="1700" err="1">
                <a:latin typeface="Tahoma"/>
                <a:ea typeface="Tahoma"/>
                <a:cs typeface="Tahoma"/>
              </a:rPr>
              <a:t>Ctrl+F</a:t>
            </a:r>
            <a:r>
              <a:rPr lang="he-IL" sz="1700" dirty="0">
                <a:latin typeface="Tahoma"/>
                <a:ea typeface="Tahoma"/>
                <a:cs typeface="Tahoma"/>
              </a:rPr>
              <a:t>") </a:t>
            </a:r>
          </a:p>
          <a:p>
            <a:pPr marL="0" indent="0">
              <a:buNone/>
            </a:pPr>
            <a:r>
              <a:rPr lang="he-IL" sz="1700">
                <a:latin typeface="Tahoma"/>
                <a:ea typeface="Tahoma"/>
                <a:cs typeface="Tahoma"/>
              </a:rPr>
              <a:t>- העלמת הטקסט מלבד הלינקים לערכים אחרים</a:t>
            </a:r>
          </a:p>
          <a:p>
            <a:pPr marL="0" indent="0">
              <a:buNone/>
            </a:pPr>
            <a:endParaRPr lang="he-IL" sz="1700">
              <a:latin typeface="Tahoma"/>
              <a:ea typeface="Tahoma"/>
              <a:cs typeface="Tahoma"/>
            </a:endParaRPr>
          </a:p>
          <a:p>
            <a:pPr marL="0" indent="0">
              <a:buNone/>
            </a:pPr>
            <a:r>
              <a:rPr lang="he-IL" sz="1700" b="1">
                <a:latin typeface="Tahoma"/>
                <a:ea typeface="Tahoma"/>
                <a:cs typeface="Tahoma"/>
              </a:rPr>
              <a:t>מהלך המשחק:</a:t>
            </a:r>
          </a:p>
          <a:p>
            <a:pPr marL="0" indent="0">
              <a:buNone/>
            </a:pPr>
            <a:r>
              <a:rPr lang="he-IL" sz="1700">
                <a:latin typeface="Tahoma"/>
                <a:ea typeface="Tahoma"/>
                <a:cs typeface="Tahoma"/>
              </a:rPr>
              <a:t>לאחר תחילת המשחק יופיע הערך ההתחלתי בוויקיפדיה שהוגדר, על המשתמש יהיה לנתב את דרכו עד לערך הסופי .</a:t>
            </a:r>
          </a:p>
          <a:p>
            <a:pPr marL="0" indent="0">
              <a:buNone/>
            </a:pPr>
            <a:r>
              <a:rPr lang="he-IL" sz="1700">
                <a:latin typeface="Tahoma"/>
                <a:ea typeface="Tahoma"/>
                <a:cs typeface="Tahoma"/>
              </a:rPr>
              <a:t>ניצחון ייחשב כאשר המשתמש הצליח להגיע לערך היעד.</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76981FC-E8B7-4016-8A6A-21342C1FD9D5}"/>
              </a:ext>
            </a:extLst>
          </p:cNvPr>
          <p:cNvSpPr>
            <a:spLocks noGrp="1"/>
          </p:cNvSpPr>
          <p:nvPr>
            <p:ph type="title"/>
          </p:nvPr>
        </p:nvSpPr>
        <p:spPr>
          <a:xfrm flipH="1">
            <a:off x="609600" y="475488"/>
            <a:ext cx="10972800" cy="1143000"/>
          </a:xfrm>
        </p:spPr>
        <p:txBody>
          <a:bodyPr vert="horz" lIns="0" tIns="45720" rIns="0" bIns="0" rtlCol="1" anchor="b">
            <a:normAutofit/>
          </a:bodyPr>
          <a:lstStyle/>
          <a:p>
            <a:r>
              <a:rPr lang="he-IL">
                <a:latin typeface="Tahoma"/>
                <a:ea typeface="Tahoma"/>
                <a:cs typeface="Tahoma"/>
              </a:rPr>
              <a:t>חווית המשתמש</a:t>
            </a:r>
            <a:endParaRPr lang="he-IL"/>
          </a:p>
        </p:txBody>
      </p:sp>
      <p:sp>
        <p:nvSpPr>
          <p:cNvPr id="3" name="מציין מיקום תוכן 2">
            <a:extLst>
              <a:ext uri="{FF2B5EF4-FFF2-40B4-BE49-F238E27FC236}">
                <a16:creationId xmlns:a16="http://schemas.microsoft.com/office/drawing/2014/main" id="{E948EF6C-0B70-424B-BE53-56D547277053}"/>
              </a:ext>
            </a:extLst>
          </p:cNvPr>
          <p:cNvSpPr>
            <a:spLocks noGrp="1"/>
          </p:cNvSpPr>
          <p:nvPr>
            <p:ph idx="1"/>
          </p:nvPr>
        </p:nvSpPr>
        <p:spPr/>
        <p:txBody>
          <a:bodyPr vert="horz" lIns="91440" tIns="45720" rIns="91440" bIns="45720" rtlCol="1" anchor="t">
            <a:normAutofit/>
          </a:bodyPr>
          <a:lstStyle/>
          <a:p>
            <a:r>
              <a:rPr lang="he-IL" sz="1800">
                <a:latin typeface="Tahoma"/>
                <a:ea typeface="Tahoma"/>
                <a:cs typeface="Tahoma"/>
              </a:rPr>
              <a:t>מסך המשחק הוא מינימליסטי, כאשר במידה ונקבע מגבלה של זמן זה יופיע למעלה במסך בספירה לאחור. במידה וזה ללא הגבלת זמן אז למעלה במסך יופיע הזמן כאשר הוא נספר קדימה על מנת לדעת  כמה זמן את משחק.</a:t>
            </a:r>
            <a:endParaRPr lang="he-IL" sz="1800"/>
          </a:p>
          <a:p>
            <a:pPr>
              <a:buClr>
                <a:srgbClr val="626B1A"/>
              </a:buClr>
            </a:pPr>
            <a:endParaRPr lang="he-IL" sz="1800">
              <a:latin typeface="Tahoma"/>
              <a:ea typeface="Tahoma"/>
              <a:cs typeface="Tahoma"/>
            </a:endParaRPr>
          </a:p>
          <a:p>
            <a:pPr>
              <a:buClr>
                <a:srgbClr val="626B1A"/>
              </a:buClr>
            </a:pPr>
            <a:r>
              <a:rPr lang="he-IL" sz="1800">
                <a:latin typeface="Tahoma"/>
                <a:ea typeface="Tahoma"/>
                <a:cs typeface="Tahoma"/>
              </a:rPr>
              <a:t>כמו כן במסך המשחק במידה ונבחרה האפשרות להשתמש בעזרות אז בראש המסך יופיע עבור כל עזרה כמה נשאר לשימוש.</a:t>
            </a:r>
            <a:endParaRPr lang="he-IL" sz="1800"/>
          </a:p>
          <a:p>
            <a:pPr>
              <a:buClr>
                <a:srgbClr val="626B1A"/>
              </a:buClr>
            </a:pPr>
            <a:endParaRPr lang="he-IL" sz="1800">
              <a:latin typeface="Tahoma"/>
              <a:ea typeface="Tahoma"/>
              <a:cs typeface="Tahoma"/>
            </a:endParaRPr>
          </a:p>
          <a:p>
            <a:pPr>
              <a:buClr>
                <a:srgbClr val="626B1A"/>
              </a:buClr>
            </a:pPr>
            <a:r>
              <a:rPr lang="he-IL" sz="1800">
                <a:latin typeface="Tahoma"/>
                <a:ea typeface="Tahoma"/>
                <a:cs typeface="Tahoma"/>
              </a:rPr>
              <a:t>שימוש בעיצוב מודרני בעזרת </a:t>
            </a:r>
            <a:r>
              <a:rPr lang="he-IL" sz="1800" err="1">
                <a:latin typeface="Tahoma"/>
                <a:ea typeface="Tahoma"/>
                <a:cs typeface="Tahoma"/>
              </a:rPr>
              <a:t>material</a:t>
            </a:r>
            <a:r>
              <a:rPr lang="he-IL" sz="1800" dirty="0">
                <a:latin typeface="Tahoma"/>
                <a:ea typeface="Tahoma"/>
                <a:cs typeface="Tahoma"/>
              </a:rPr>
              <a:t> </a:t>
            </a:r>
            <a:r>
              <a:rPr lang="he-IL" sz="1800" err="1">
                <a:latin typeface="Tahoma"/>
                <a:ea typeface="Tahoma"/>
                <a:cs typeface="Tahoma"/>
              </a:rPr>
              <a:t>design</a:t>
            </a:r>
            <a:r>
              <a:rPr lang="he-IL" sz="1800">
                <a:latin typeface="Tahoma"/>
                <a:ea typeface="Tahoma"/>
                <a:cs typeface="Tahoma"/>
              </a:rPr>
              <a:t> . </a:t>
            </a:r>
          </a:p>
          <a:p>
            <a:pPr>
              <a:buClr>
                <a:srgbClr val="626B1A"/>
              </a:buClr>
            </a:pPr>
            <a:endParaRPr lang="he-IL" sz="1800">
              <a:latin typeface="Tahoma"/>
              <a:ea typeface="Tahoma"/>
              <a:cs typeface="Tahoma"/>
            </a:endParaRPr>
          </a:p>
          <a:p>
            <a:pPr>
              <a:buClr>
                <a:srgbClr val="626B1A"/>
              </a:buClr>
            </a:pPr>
            <a:r>
              <a:rPr lang="he-IL" sz="1800">
                <a:latin typeface="Tahoma"/>
                <a:ea typeface="Tahoma"/>
                <a:cs typeface="Tahoma"/>
              </a:rPr>
              <a:t>התאמה לערכת מערכת שחורה לפי מערכת המכשיר.</a:t>
            </a:r>
            <a:endParaRPr lang="he-IL" sz="1800"/>
          </a:p>
          <a:p>
            <a:pPr>
              <a:buClr>
                <a:srgbClr val="626B1A"/>
              </a:buClr>
            </a:pPr>
            <a:endParaRPr lang="he-IL" sz="1800"/>
          </a:p>
          <a:p>
            <a:pPr>
              <a:buClr>
                <a:srgbClr val="626B1A"/>
              </a:buClr>
            </a:pPr>
            <a:r>
              <a:rPr lang="he-IL" sz="1800">
                <a:latin typeface="Tahoma"/>
                <a:ea typeface="Tahoma"/>
                <a:cs typeface="Tahoma"/>
              </a:rPr>
              <a:t>אתר ויקיפדיה עצמו גם מותאם לפי הערכת הנושא.</a:t>
            </a:r>
            <a:endParaRPr lang="he-IL" sz="1800"/>
          </a:p>
          <a:p>
            <a:pPr>
              <a:buClr>
                <a:srgbClr val="626B1A"/>
              </a:buClr>
            </a:pPr>
            <a:endParaRPr lang="he-IL"/>
          </a:p>
          <a:p>
            <a:pPr>
              <a:buClr>
                <a:srgbClr val="626B1A"/>
              </a:buClr>
            </a:pPr>
            <a:endParaRPr lang="he-IL"/>
          </a:p>
        </p:txBody>
      </p:sp>
    </p:spTree>
    <p:extLst>
      <p:ext uri="{BB962C8B-B14F-4D97-AF65-F5344CB8AC3E}">
        <p14:creationId xmlns:p14="http://schemas.microsoft.com/office/powerpoint/2010/main" val="237865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כותרת 2"/>
          <p:cNvSpPr>
            <a:spLocks noGrp="1"/>
          </p:cNvSpPr>
          <p:nvPr>
            <p:ph type="title"/>
          </p:nvPr>
        </p:nvSpPr>
        <p:spPr>
          <a:xfrm flipH="1">
            <a:off x="2586181" y="0"/>
            <a:ext cx="9535887" cy="508000"/>
          </a:xfrm>
          <a:noFill/>
        </p:spPr>
        <p:txBody>
          <a:bodyPr vert="horz" lIns="0" tIns="45720" rIns="0" bIns="0" rtlCol="1" anchor="b">
            <a:noAutofit/>
          </a:bodyPr>
          <a:lstStyle/>
          <a:p>
            <a:pPr algn="r" rtl="1"/>
            <a:r>
              <a:rPr lang="he-IL" sz="3600" b="1">
                <a:latin typeface="Tahoma"/>
                <a:ea typeface="Tahoma"/>
                <a:cs typeface="Tahoma"/>
              </a:rPr>
              <a:t>מסכי האפליקציה ותרשים זרימה</a:t>
            </a:r>
          </a:p>
        </p:txBody>
      </p:sp>
      <p:sp>
        <p:nvSpPr>
          <p:cNvPr id="21" name="חץ: ימינה 69">
            <a:extLst>
              <a:ext uri="{FF2B5EF4-FFF2-40B4-BE49-F238E27FC236}">
                <a16:creationId xmlns:a16="http://schemas.microsoft.com/office/drawing/2014/main" id="{87D3B538-B3DF-4ABD-AB2E-CAA944D28396}"/>
              </a:ext>
            </a:extLst>
          </p:cNvPr>
          <p:cNvSpPr/>
          <p:nvPr/>
        </p:nvSpPr>
        <p:spPr>
          <a:xfrm>
            <a:off x="3181625" y="1911270"/>
            <a:ext cx="2016706" cy="683817"/>
          </a:xfrm>
          <a:prstGeom prst="rightArrow">
            <a:avLst/>
          </a:prstGeom>
          <a:solidFill>
            <a:schemeClr val="accent1"/>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a:t>About</a:t>
            </a:r>
            <a:endParaRPr lang="he-IL" sz="1600" b="1"/>
          </a:p>
        </p:txBody>
      </p:sp>
      <p:pic>
        <p:nvPicPr>
          <p:cNvPr id="2" name="תמונה 3" descr="תמונה שמכילה טקסט&#10;&#10;התיאור נוצר באופן אוטומטי">
            <a:extLst>
              <a:ext uri="{FF2B5EF4-FFF2-40B4-BE49-F238E27FC236}">
                <a16:creationId xmlns:a16="http://schemas.microsoft.com/office/drawing/2014/main" id="{DC567D24-B503-4BB7-BEF3-262ED72E4654}"/>
              </a:ext>
            </a:extLst>
          </p:cNvPr>
          <p:cNvPicPr>
            <a:picLocks noChangeAspect="1"/>
          </p:cNvPicPr>
          <p:nvPr/>
        </p:nvPicPr>
        <p:blipFill>
          <a:blip r:embed="rId3"/>
          <a:stretch>
            <a:fillRect/>
          </a:stretch>
        </p:blipFill>
        <p:spPr>
          <a:xfrm>
            <a:off x="195263" y="1466850"/>
            <a:ext cx="2314575" cy="4581525"/>
          </a:xfrm>
          <a:prstGeom prst="rect">
            <a:avLst/>
          </a:prstGeom>
        </p:spPr>
      </p:pic>
      <p:pic>
        <p:nvPicPr>
          <p:cNvPr id="4" name="תמונה 4" descr="תמונה שמכילה טקסט&#10;&#10;התיאור נוצר באופן אוטומטי">
            <a:extLst>
              <a:ext uri="{FF2B5EF4-FFF2-40B4-BE49-F238E27FC236}">
                <a16:creationId xmlns:a16="http://schemas.microsoft.com/office/drawing/2014/main" id="{835EE8C5-C49D-49E7-9BFB-C94CB4480434}"/>
              </a:ext>
            </a:extLst>
          </p:cNvPr>
          <p:cNvPicPr>
            <a:picLocks noChangeAspect="1"/>
          </p:cNvPicPr>
          <p:nvPr/>
        </p:nvPicPr>
        <p:blipFill>
          <a:blip r:embed="rId4"/>
          <a:stretch>
            <a:fillRect/>
          </a:stretch>
        </p:blipFill>
        <p:spPr>
          <a:xfrm>
            <a:off x="5510213" y="742950"/>
            <a:ext cx="2124075" cy="3019425"/>
          </a:xfrm>
          <a:prstGeom prst="rect">
            <a:avLst/>
          </a:prstGeom>
        </p:spPr>
      </p:pic>
      <p:pic>
        <p:nvPicPr>
          <p:cNvPr id="5" name="תמונה 5" descr="תמונה שמכילה טקסט&#10;&#10;התיאור נוצר באופן אוטומטי">
            <a:extLst>
              <a:ext uri="{FF2B5EF4-FFF2-40B4-BE49-F238E27FC236}">
                <a16:creationId xmlns:a16="http://schemas.microsoft.com/office/drawing/2014/main" id="{BCA3D1E1-52D5-48FC-A51B-E0642DA4FB8B}"/>
              </a:ext>
            </a:extLst>
          </p:cNvPr>
          <p:cNvPicPr>
            <a:picLocks noChangeAspect="1"/>
          </p:cNvPicPr>
          <p:nvPr/>
        </p:nvPicPr>
        <p:blipFill>
          <a:blip r:embed="rId5"/>
          <a:stretch>
            <a:fillRect/>
          </a:stretch>
        </p:blipFill>
        <p:spPr>
          <a:xfrm>
            <a:off x="5510213" y="3838575"/>
            <a:ext cx="2124075" cy="3019425"/>
          </a:xfrm>
          <a:prstGeom prst="rect">
            <a:avLst/>
          </a:prstGeom>
        </p:spPr>
      </p:pic>
      <p:sp>
        <p:nvSpPr>
          <p:cNvPr id="11" name="חץ: ימינה 69">
            <a:extLst>
              <a:ext uri="{FF2B5EF4-FFF2-40B4-BE49-F238E27FC236}">
                <a16:creationId xmlns:a16="http://schemas.microsoft.com/office/drawing/2014/main" id="{8693F075-FEE6-4F3F-AC3E-48F7556D4876}"/>
              </a:ext>
            </a:extLst>
          </p:cNvPr>
          <p:cNvSpPr/>
          <p:nvPr/>
        </p:nvSpPr>
        <p:spPr>
          <a:xfrm>
            <a:off x="3181624" y="4844447"/>
            <a:ext cx="2016706" cy="683817"/>
          </a:xfrm>
          <a:prstGeom prst="rightArrow">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91440" tIns="45720" rIns="91440" bIns="45720" rtlCol="0" anchor="ctr"/>
          <a:lstStyle/>
          <a:p>
            <a:pPr algn="ctr"/>
            <a:r>
              <a:rPr lang="en-US" sz="1600" b="1"/>
              <a:t>Settings</a:t>
            </a:r>
            <a:endParaRPr lang="he-IL"/>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כותרת 2"/>
          <p:cNvSpPr>
            <a:spLocks noGrp="1"/>
          </p:cNvSpPr>
          <p:nvPr>
            <p:ph type="title"/>
          </p:nvPr>
        </p:nvSpPr>
        <p:spPr>
          <a:xfrm flipH="1">
            <a:off x="2586181" y="0"/>
            <a:ext cx="9535887" cy="508000"/>
          </a:xfrm>
          <a:noFill/>
        </p:spPr>
        <p:txBody>
          <a:bodyPr vert="horz" lIns="0" tIns="45720" rIns="0" bIns="0" rtlCol="1" anchor="b">
            <a:noAutofit/>
          </a:bodyPr>
          <a:lstStyle/>
          <a:p>
            <a:pPr algn="r" rtl="1"/>
            <a:r>
              <a:rPr lang="he-IL" sz="3600" b="1">
                <a:latin typeface="Tahoma"/>
                <a:ea typeface="Tahoma"/>
                <a:cs typeface="Tahoma"/>
              </a:rPr>
              <a:t>מסכי האפליקציה ותרשים זרימה</a:t>
            </a:r>
          </a:p>
        </p:txBody>
      </p:sp>
      <p:pic>
        <p:nvPicPr>
          <p:cNvPr id="2" name="תמונה 3" descr="תמונה שמכילה טקסט&#10;&#10;התיאור נוצר באופן אוטומטי">
            <a:extLst>
              <a:ext uri="{FF2B5EF4-FFF2-40B4-BE49-F238E27FC236}">
                <a16:creationId xmlns:a16="http://schemas.microsoft.com/office/drawing/2014/main" id="{DC567D24-B503-4BB7-BEF3-262ED72E4654}"/>
              </a:ext>
            </a:extLst>
          </p:cNvPr>
          <p:cNvPicPr>
            <a:picLocks noChangeAspect="1"/>
          </p:cNvPicPr>
          <p:nvPr/>
        </p:nvPicPr>
        <p:blipFill>
          <a:blip r:embed="rId3"/>
          <a:stretch>
            <a:fillRect/>
          </a:stretch>
        </p:blipFill>
        <p:spPr>
          <a:xfrm>
            <a:off x="163949" y="1654740"/>
            <a:ext cx="2022302" cy="4122238"/>
          </a:xfrm>
          <a:prstGeom prst="rect">
            <a:avLst/>
          </a:prstGeom>
        </p:spPr>
      </p:pic>
      <p:sp>
        <p:nvSpPr>
          <p:cNvPr id="8" name="חץ: ימינה 7">
            <a:extLst>
              <a:ext uri="{FF2B5EF4-FFF2-40B4-BE49-F238E27FC236}">
                <a16:creationId xmlns:a16="http://schemas.microsoft.com/office/drawing/2014/main" id="{76834502-40AA-43E4-903E-10FB1054C5B9}"/>
              </a:ext>
            </a:extLst>
          </p:cNvPr>
          <p:cNvSpPr/>
          <p:nvPr/>
        </p:nvSpPr>
        <p:spPr>
          <a:xfrm>
            <a:off x="2244520" y="3265516"/>
            <a:ext cx="2016706" cy="683817"/>
          </a:xfrm>
          <a:prstGeom prst="rightArrow">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91440" tIns="45720" rIns="91440" bIns="45720" rtlCol="0" anchor="ctr"/>
          <a:lstStyle>
            <a:defPPr algn="r" rtl="1">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sz="1600" b="1"/>
              <a:t>Play</a:t>
            </a:r>
            <a:endParaRPr lang="he-IL"/>
          </a:p>
        </p:txBody>
      </p:sp>
      <p:pic>
        <p:nvPicPr>
          <p:cNvPr id="6" name="תמונה 6" descr="תמונה שמכילה טקסט&#10;&#10;התיאור נוצר באופן אוטומטי">
            <a:extLst>
              <a:ext uri="{FF2B5EF4-FFF2-40B4-BE49-F238E27FC236}">
                <a16:creationId xmlns:a16="http://schemas.microsoft.com/office/drawing/2014/main" id="{013AE30E-C031-45C2-AF36-99B263F858C2}"/>
              </a:ext>
            </a:extLst>
          </p:cNvPr>
          <p:cNvPicPr>
            <a:picLocks noChangeAspect="1"/>
          </p:cNvPicPr>
          <p:nvPr/>
        </p:nvPicPr>
        <p:blipFill>
          <a:blip r:embed="rId4"/>
          <a:stretch>
            <a:fillRect/>
          </a:stretch>
        </p:blipFill>
        <p:spPr>
          <a:xfrm>
            <a:off x="4513089" y="737991"/>
            <a:ext cx="2554657" cy="2925088"/>
          </a:xfrm>
          <a:prstGeom prst="rect">
            <a:avLst/>
          </a:prstGeom>
        </p:spPr>
      </p:pic>
      <p:pic>
        <p:nvPicPr>
          <p:cNvPr id="7" name="תמונה 8" descr="תמונה שמכילה טקסט&#10;&#10;התיאור נוצר באופן אוטומטי">
            <a:extLst>
              <a:ext uri="{FF2B5EF4-FFF2-40B4-BE49-F238E27FC236}">
                <a16:creationId xmlns:a16="http://schemas.microsoft.com/office/drawing/2014/main" id="{69400D9E-976C-4741-A731-0A8F3C726F85}"/>
              </a:ext>
            </a:extLst>
          </p:cNvPr>
          <p:cNvPicPr>
            <a:picLocks noChangeAspect="1"/>
          </p:cNvPicPr>
          <p:nvPr/>
        </p:nvPicPr>
        <p:blipFill>
          <a:blip r:embed="rId5"/>
          <a:stretch>
            <a:fillRect/>
          </a:stretch>
        </p:blipFill>
        <p:spPr>
          <a:xfrm>
            <a:off x="4509957" y="3871847"/>
            <a:ext cx="2554657" cy="2924829"/>
          </a:xfrm>
          <a:prstGeom prst="rect">
            <a:avLst/>
          </a:prstGeom>
        </p:spPr>
      </p:pic>
      <p:pic>
        <p:nvPicPr>
          <p:cNvPr id="9" name="תמונה 9" descr="תמונה שמכילה טקסט&#10;&#10;התיאור נוצר באופן אוטומטי">
            <a:extLst>
              <a:ext uri="{FF2B5EF4-FFF2-40B4-BE49-F238E27FC236}">
                <a16:creationId xmlns:a16="http://schemas.microsoft.com/office/drawing/2014/main" id="{EAFA4300-EDAA-4CDC-9D46-E337D1F66D49}"/>
              </a:ext>
            </a:extLst>
          </p:cNvPr>
          <p:cNvPicPr>
            <a:picLocks noChangeAspect="1"/>
          </p:cNvPicPr>
          <p:nvPr/>
        </p:nvPicPr>
        <p:blipFill>
          <a:blip r:embed="rId6"/>
          <a:stretch>
            <a:fillRect/>
          </a:stretch>
        </p:blipFill>
        <p:spPr>
          <a:xfrm>
            <a:off x="9281070" y="1423791"/>
            <a:ext cx="2648602" cy="4657593"/>
          </a:xfrm>
          <a:prstGeom prst="rect">
            <a:avLst/>
          </a:prstGeom>
        </p:spPr>
      </p:pic>
      <p:sp>
        <p:nvSpPr>
          <p:cNvPr id="12" name="חץ: ימינה 11">
            <a:extLst>
              <a:ext uri="{FF2B5EF4-FFF2-40B4-BE49-F238E27FC236}">
                <a16:creationId xmlns:a16="http://schemas.microsoft.com/office/drawing/2014/main" id="{2A1569CE-D61C-4059-9CD9-59586D83F2C7}"/>
              </a:ext>
            </a:extLst>
          </p:cNvPr>
          <p:cNvSpPr/>
          <p:nvPr/>
        </p:nvSpPr>
        <p:spPr>
          <a:xfrm>
            <a:off x="7202738" y="3265516"/>
            <a:ext cx="2016706" cy="683817"/>
          </a:xfrm>
          <a:prstGeom prst="rightArrow">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91440" tIns="45720" rIns="91440" bIns="45720" rtlCol="0" anchor="ctr"/>
          <a:lstStyle>
            <a:defPPr algn="r" rtl="1">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sz="1600" b="1"/>
              <a:t>Start game</a:t>
            </a:r>
            <a:endParaRPr lang="he-IL"/>
          </a:p>
        </p:txBody>
      </p:sp>
    </p:spTree>
    <p:extLst>
      <p:ext uri="{BB962C8B-B14F-4D97-AF65-F5344CB8AC3E}">
        <p14:creationId xmlns:p14="http://schemas.microsoft.com/office/powerpoint/2010/main" val="199316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כותרת 2"/>
          <p:cNvSpPr>
            <a:spLocks noGrp="1"/>
          </p:cNvSpPr>
          <p:nvPr>
            <p:ph type="title"/>
          </p:nvPr>
        </p:nvSpPr>
        <p:spPr>
          <a:xfrm flipH="1">
            <a:off x="2586181" y="0"/>
            <a:ext cx="9535887" cy="508000"/>
          </a:xfrm>
          <a:noFill/>
        </p:spPr>
        <p:txBody>
          <a:bodyPr vert="horz" lIns="0" tIns="45720" rIns="0" bIns="0" rtlCol="1" anchor="b">
            <a:noAutofit/>
          </a:bodyPr>
          <a:lstStyle/>
          <a:p>
            <a:pPr algn="r" rtl="1"/>
            <a:r>
              <a:rPr lang="he-IL" sz="3600" b="1">
                <a:latin typeface="Tahoma"/>
                <a:ea typeface="Tahoma"/>
                <a:cs typeface="Tahoma"/>
              </a:rPr>
              <a:t>מסכי האפליקציה ותרשים זרימה</a:t>
            </a:r>
          </a:p>
        </p:txBody>
      </p:sp>
      <p:sp>
        <p:nvSpPr>
          <p:cNvPr id="8" name="חץ: ימינה 7">
            <a:extLst>
              <a:ext uri="{FF2B5EF4-FFF2-40B4-BE49-F238E27FC236}">
                <a16:creationId xmlns:a16="http://schemas.microsoft.com/office/drawing/2014/main" id="{76834502-40AA-43E4-903E-10FB1054C5B9}"/>
              </a:ext>
            </a:extLst>
          </p:cNvPr>
          <p:cNvSpPr/>
          <p:nvPr/>
        </p:nvSpPr>
        <p:spPr>
          <a:xfrm>
            <a:off x="2631913" y="2817449"/>
            <a:ext cx="1549981" cy="683817"/>
          </a:xfrm>
          <a:prstGeom prst="rightArrow">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91440" tIns="45720" rIns="91440" bIns="45720" rtlCol="0" anchor="ctr"/>
          <a:lstStyle>
            <a:defPPr algn="r" rtl="1">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sz="1600" b="1"/>
              <a:t>Pause</a:t>
            </a:r>
            <a:endParaRPr lang="he-IL"/>
          </a:p>
        </p:txBody>
      </p:sp>
      <p:pic>
        <p:nvPicPr>
          <p:cNvPr id="9" name="תמונה 9" descr="תמונה שמכילה טקסט&#10;&#10;התיאור נוצר באופן אוטומטי">
            <a:extLst>
              <a:ext uri="{FF2B5EF4-FFF2-40B4-BE49-F238E27FC236}">
                <a16:creationId xmlns:a16="http://schemas.microsoft.com/office/drawing/2014/main" id="{EAFA4300-EDAA-4CDC-9D46-E337D1F66D49}"/>
              </a:ext>
            </a:extLst>
          </p:cNvPr>
          <p:cNvPicPr>
            <a:picLocks noChangeAspect="1"/>
          </p:cNvPicPr>
          <p:nvPr/>
        </p:nvPicPr>
        <p:blipFill>
          <a:blip r:embed="rId3"/>
          <a:stretch>
            <a:fillRect/>
          </a:stretch>
        </p:blipFill>
        <p:spPr>
          <a:xfrm>
            <a:off x="201396" y="1437361"/>
            <a:ext cx="2267602" cy="3990843"/>
          </a:xfrm>
          <a:prstGeom prst="rect">
            <a:avLst/>
          </a:prstGeom>
        </p:spPr>
      </p:pic>
      <p:pic>
        <p:nvPicPr>
          <p:cNvPr id="4" name="תמונה 4">
            <a:extLst>
              <a:ext uri="{FF2B5EF4-FFF2-40B4-BE49-F238E27FC236}">
                <a16:creationId xmlns:a16="http://schemas.microsoft.com/office/drawing/2014/main" id="{757899A7-8E01-4F0E-9589-238172837576}"/>
              </a:ext>
            </a:extLst>
          </p:cNvPr>
          <p:cNvPicPr>
            <a:picLocks noChangeAspect="1"/>
          </p:cNvPicPr>
          <p:nvPr/>
        </p:nvPicPr>
        <p:blipFill>
          <a:blip r:embed="rId4"/>
          <a:stretch>
            <a:fillRect/>
          </a:stretch>
        </p:blipFill>
        <p:spPr>
          <a:xfrm>
            <a:off x="4251999" y="1440494"/>
            <a:ext cx="2274517" cy="3990844"/>
          </a:xfrm>
          <a:prstGeom prst="rect">
            <a:avLst/>
          </a:prstGeom>
        </p:spPr>
      </p:pic>
      <p:pic>
        <p:nvPicPr>
          <p:cNvPr id="5" name="תמונה 9" descr="תמונה שמכילה טקסט&#10;&#10;התיאור נוצר באופן אוטומטי">
            <a:extLst>
              <a:ext uri="{FF2B5EF4-FFF2-40B4-BE49-F238E27FC236}">
                <a16:creationId xmlns:a16="http://schemas.microsoft.com/office/drawing/2014/main" id="{727C8C98-4563-4929-8586-5F5B25F53CD8}"/>
              </a:ext>
            </a:extLst>
          </p:cNvPr>
          <p:cNvPicPr>
            <a:picLocks noChangeAspect="1"/>
          </p:cNvPicPr>
          <p:nvPr/>
        </p:nvPicPr>
        <p:blipFill>
          <a:blip r:embed="rId5"/>
          <a:stretch>
            <a:fillRect/>
          </a:stretch>
        </p:blipFill>
        <p:spPr>
          <a:xfrm>
            <a:off x="9238924" y="696238"/>
            <a:ext cx="2276866" cy="3022427"/>
          </a:xfrm>
          <a:prstGeom prst="rect">
            <a:avLst/>
          </a:prstGeom>
        </p:spPr>
      </p:pic>
      <p:sp>
        <p:nvSpPr>
          <p:cNvPr id="10" name="חץ: ימינה 69">
            <a:extLst>
              <a:ext uri="{FF2B5EF4-FFF2-40B4-BE49-F238E27FC236}">
                <a16:creationId xmlns:a16="http://schemas.microsoft.com/office/drawing/2014/main" id="{27B91D9C-75AE-4F16-8072-8C031DA101CB}"/>
              </a:ext>
            </a:extLst>
          </p:cNvPr>
          <p:cNvSpPr/>
          <p:nvPr/>
        </p:nvSpPr>
        <p:spPr>
          <a:xfrm>
            <a:off x="7004934" y="1505349"/>
            <a:ext cx="1549981" cy="683817"/>
          </a:xfrm>
          <a:prstGeom prst="rightArrow">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91440" tIns="45720" rIns="91440" bIns="45720" rtlCol="0" anchor="ctr"/>
          <a:lstStyle/>
          <a:p>
            <a:pPr algn="ctr"/>
            <a:r>
              <a:rPr lang="en-US" sz="1600" b="1"/>
              <a:t>Exit</a:t>
            </a:r>
            <a:endParaRPr lang="he-IL"/>
          </a:p>
        </p:txBody>
      </p:sp>
      <p:pic>
        <p:nvPicPr>
          <p:cNvPr id="14" name="תמונה 6" descr="תמונה שמכילה טקסט&#10;&#10;התיאור נוצר באופן אוטומטי">
            <a:extLst>
              <a:ext uri="{FF2B5EF4-FFF2-40B4-BE49-F238E27FC236}">
                <a16:creationId xmlns:a16="http://schemas.microsoft.com/office/drawing/2014/main" id="{14B4623A-6325-4BA3-B299-13CA1428E6FE}"/>
              </a:ext>
            </a:extLst>
          </p:cNvPr>
          <p:cNvPicPr>
            <a:picLocks noChangeAspect="1"/>
          </p:cNvPicPr>
          <p:nvPr/>
        </p:nvPicPr>
        <p:blipFill>
          <a:blip r:embed="rId6"/>
          <a:stretch>
            <a:fillRect/>
          </a:stretch>
        </p:blipFill>
        <p:spPr>
          <a:xfrm>
            <a:off x="9234488" y="3841967"/>
            <a:ext cx="2283260" cy="2925088"/>
          </a:xfrm>
          <a:prstGeom prst="rect">
            <a:avLst/>
          </a:prstGeom>
        </p:spPr>
      </p:pic>
      <p:sp>
        <p:nvSpPr>
          <p:cNvPr id="15" name="חץ: ימינה 69">
            <a:extLst>
              <a:ext uri="{FF2B5EF4-FFF2-40B4-BE49-F238E27FC236}">
                <a16:creationId xmlns:a16="http://schemas.microsoft.com/office/drawing/2014/main" id="{58841B67-F4C7-48B6-96BF-172F22543492}"/>
              </a:ext>
            </a:extLst>
          </p:cNvPr>
          <p:cNvSpPr/>
          <p:nvPr/>
        </p:nvSpPr>
        <p:spPr>
          <a:xfrm>
            <a:off x="7009239" y="4463317"/>
            <a:ext cx="1549981" cy="683817"/>
          </a:xfrm>
          <a:prstGeom prst="rightArrow">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91440" tIns="45720" rIns="91440" bIns="45720" rtlCol="0" anchor="ctr"/>
          <a:lstStyle/>
          <a:p>
            <a:pPr algn="ctr"/>
            <a:r>
              <a:rPr lang="en-US" sz="1600" b="1"/>
              <a:t>New Game</a:t>
            </a:r>
            <a:endParaRPr lang="he-IL"/>
          </a:p>
        </p:txBody>
      </p:sp>
    </p:spTree>
    <p:extLst>
      <p:ext uri="{BB962C8B-B14F-4D97-AF65-F5344CB8AC3E}">
        <p14:creationId xmlns:p14="http://schemas.microsoft.com/office/powerpoint/2010/main" val="268459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flipH="1">
            <a:off x="1219200" y="563418"/>
            <a:ext cx="10972800" cy="1143000"/>
          </a:xfrm>
        </p:spPr>
        <p:txBody>
          <a:bodyPr rtlCol="1"/>
          <a:lstStyle/>
          <a:p>
            <a:pPr algn="r" rtl="1"/>
            <a:r>
              <a:rPr lang="he-IL"/>
              <a:t>הוספות</a:t>
            </a:r>
          </a:p>
        </p:txBody>
      </p:sp>
      <p:sp>
        <p:nvSpPr>
          <p:cNvPr id="2" name="מציין מיקום תוכן 1"/>
          <p:cNvSpPr>
            <a:spLocks noGrp="1"/>
          </p:cNvSpPr>
          <p:nvPr>
            <p:ph idx="1"/>
          </p:nvPr>
        </p:nvSpPr>
        <p:spPr>
          <a:xfrm flipH="1">
            <a:off x="609600" y="1935480"/>
            <a:ext cx="10972800" cy="4389120"/>
          </a:xfrm>
        </p:spPr>
        <p:txBody>
          <a:bodyPr vert="horz" lIns="91440" tIns="45720" rIns="91440" bIns="45720" rtlCol="1" anchor="t">
            <a:normAutofit/>
          </a:bodyPr>
          <a:lstStyle/>
          <a:p>
            <a:r>
              <a:rPr lang="en-US" spc="-50">
                <a:latin typeface="Tahoma"/>
                <a:ea typeface="Tahoma"/>
                <a:cs typeface="Tahoma"/>
              </a:rPr>
              <a:t>Data binding </a:t>
            </a:r>
            <a:endParaRPr lang="he-IL" spc="-50"/>
          </a:p>
          <a:p>
            <a:r>
              <a:rPr lang="he-IL" spc="-50">
                <a:latin typeface="Tahoma"/>
                <a:ea typeface="Tahoma"/>
                <a:cs typeface="Tahoma"/>
              </a:rPr>
              <a:t>Localization</a:t>
            </a:r>
          </a:p>
          <a:p>
            <a:pPr algn="r" rtl="1">
              <a:buClr>
                <a:srgbClr val="626B1A"/>
              </a:buClr>
            </a:pPr>
            <a:r>
              <a:rPr lang="en-US" spc="-50">
                <a:latin typeface="Tahoma"/>
                <a:ea typeface="Tahoma"/>
                <a:cs typeface="Tahoma"/>
              </a:rPr>
              <a:t>Shared Preference</a:t>
            </a:r>
            <a:endParaRPr lang="en-US"/>
          </a:p>
          <a:p>
            <a:pPr>
              <a:buClr>
                <a:srgbClr val="C0CF3A">
                  <a:lumMod val="50000"/>
                </a:srgbClr>
              </a:buClr>
            </a:pPr>
            <a:r>
              <a:rPr lang="en-US" spc="-50">
                <a:latin typeface="Tahoma"/>
                <a:ea typeface="Tahoma"/>
                <a:cs typeface="Tahoma"/>
              </a:rPr>
              <a:t>Dark mode theme</a:t>
            </a:r>
          </a:p>
          <a:p>
            <a:pPr>
              <a:buClr>
                <a:srgbClr val="626B1A"/>
              </a:buClr>
            </a:pPr>
            <a:r>
              <a:rPr lang="en-US" spc="-50">
                <a:latin typeface="Tahoma"/>
                <a:ea typeface="Tahoma"/>
                <a:cs typeface="Tahoma"/>
              </a:rPr>
              <a:t>Completeble future </a:t>
            </a:r>
          </a:p>
          <a:p>
            <a:pPr>
              <a:buClr>
                <a:srgbClr val="626B1A"/>
              </a:buClr>
            </a:pPr>
            <a:r>
              <a:rPr lang="en-US" spc="-50">
                <a:latin typeface="Tahoma"/>
                <a:ea typeface="Tahoma"/>
                <a:cs typeface="Tahoma"/>
              </a:rPr>
              <a:t>Event-driven programming</a:t>
            </a:r>
          </a:p>
          <a:p>
            <a:pPr>
              <a:buClr>
                <a:srgbClr val="626B1A"/>
              </a:buClr>
            </a:pPr>
            <a:r>
              <a:rPr lang="en-US" spc="-50">
                <a:latin typeface="Tahoma"/>
                <a:ea typeface="Tahoma"/>
                <a:cs typeface="Tahoma"/>
              </a:rPr>
              <a:t>שימוש ב-Observable</a:t>
            </a:r>
            <a:r>
              <a:rPr lang="en-US" spc="-50" dirty="0">
                <a:latin typeface="Tahoma"/>
                <a:ea typeface="Tahoma"/>
                <a:cs typeface="Tahoma"/>
              </a:rPr>
              <a:t> </a:t>
            </a: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flipH="1">
            <a:off x="1215025" y="4718"/>
            <a:ext cx="10972800" cy="1143000"/>
          </a:xfrm>
        </p:spPr>
        <p:txBody>
          <a:bodyPr rtlCol="1"/>
          <a:lstStyle/>
          <a:p>
            <a:pPr algn="r" rtl="1"/>
            <a:r>
              <a:rPr lang="he-IL"/>
              <a:t>סרטון הדרכה</a:t>
            </a:r>
          </a:p>
        </p:txBody>
      </p:sp>
      <p:pic>
        <p:nvPicPr>
          <p:cNvPr id="4" name="תמונה 4">
            <a:hlinkClick r:id="" action="ppaction://media"/>
            <a:extLst>
              <a:ext uri="{FF2B5EF4-FFF2-40B4-BE49-F238E27FC236}">
                <a16:creationId xmlns:a16="http://schemas.microsoft.com/office/drawing/2014/main" id="{EB7F5E49-C509-4061-BEE8-F8CE4D98792D}"/>
              </a:ext>
            </a:extLst>
          </p:cNvPr>
          <p:cNvPicPr>
            <a:picLocks noGrp="1" noRot="1" noChangeAspect="1"/>
          </p:cNvPicPr>
          <p:nvPr>
            <p:ph idx="1"/>
            <a:videoFile r:link="rId1"/>
          </p:nvPr>
        </p:nvPicPr>
        <p:blipFill>
          <a:blip r:embed="rId5"/>
          <a:stretch>
            <a:fillRect/>
          </a:stretch>
        </p:blipFill>
        <p:spPr>
          <a:xfrm flipH="1">
            <a:off x="6702339" y="2578220"/>
            <a:ext cx="5240054" cy="4086616"/>
          </a:xfrm>
        </p:spPr>
      </p:pic>
      <p:sp>
        <p:nvSpPr>
          <p:cNvPr id="6" name="כותרת משנה 4">
            <a:extLst>
              <a:ext uri="{FF2B5EF4-FFF2-40B4-BE49-F238E27FC236}">
                <a16:creationId xmlns:a16="http://schemas.microsoft.com/office/drawing/2014/main" id="{1281CE4E-BF43-4E83-9BE1-3F6CDFA5939E}"/>
              </a:ext>
            </a:extLst>
          </p:cNvPr>
          <p:cNvSpPr txBox="1">
            <a:spLocks/>
          </p:cNvSpPr>
          <p:nvPr/>
        </p:nvSpPr>
        <p:spPr>
          <a:xfrm flipH="1">
            <a:off x="7165167" y="1341478"/>
            <a:ext cx="4698851" cy="855909"/>
          </a:xfrm>
          <a:prstGeom prst="rect">
            <a:avLst/>
          </a:prstGeom>
          <a:noFill/>
        </p:spPr>
        <p:txBody>
          <a:bodyPr vert="horz" lIns="0" tIns="45720" rIns="18288" bIns="45720" rtlCol="1" anchor="t">
            <a:normAutofit fontScale="70000" lnSpcReduction="20000"/>
          </a:bodyPr>
          <a:lstStyle>
            <a:lvl1pPr marL="274320" indent="-274320" algn="r" rtl="1"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40080" indent="-246888" algn="r" rtl="1"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246888" algn="r" rtl="1"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188720" indent="-210312" algn="r" rtl="1"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463040" indent="-210312" algn="r" rtl="1"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737360" indent="-210312" algn="r" rtl="1"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r" rtl="1"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he-IL" b="1" u="sng">
                <a:effectLst>
                  <a:outerShdw blurRad="38100" dist="38100" dir="2700000" algn="tl">
                    <a:srgbClr val="000000">
                      <a:alpha val="43137"/>
                    </a:srgbClr>
                  </a:outerShdw>
                </a:effectLst>
                <a:latin typeface="Tahoma"/>
                <a:ea typeface="Tahoma"/>
                <a:cs typeface="Tahoma"/>
              </a:rPr>
              <a:t>חלק 1:</a:t>
            </a:r>
            <a:endParaRPr lang="he-IL" b="1" u="sng">
              <a:effectLst>
                <a:outerShdw blurRad="38100" dist="38100" dir="2700000" algn="tl">
                  <a:srgbClr val="000000">
                    <a:alpha val="43137"/>
                  </a:srgbClr>
                </a:outerShdw>
              </a:effectLst>
            </a:endParaRPr>
          </a:p>
          <a:p>
            <a:pPr>
              <a:buClr>
                <a:srgbClr val="626B1A"/>
              </a:buClr>
            </a:pPr>
            <a:r>
              <a:rPr lang="he-IL">
                <a:effectLst>
                  <a:outerShdw blurRad="38100" dist="38100" dir="2700000" algn="tl">
                    <a:srgbClr val="000000">
                      <a:alpha val="43137"/>
                    </a:srgbClr>
                  </a:outerShdw>
                </a:effectLst>
              </a:rPr>
              <a:t>https://www.youtube.com/watch?v=zceD0aIXjF8&amp;ab_channel=OmerCohen</a:t>
            </a:r>
            <a:endParaRPr lang="he-IL" b="1" u="sng">
              <a:effectLst>
                <a:outerShdw blurRad="38100" dist="38100" dir="2700000" algn="tl">
                  <a:srgbClr val="000000">
                    <a:alpha val="43137"/>
                  </a:srgbClr>
                </a:outerShdw>
              </a:effectLst>
            </a:endParaRPr>
          </a:p>
          <a:p>
            <a:pPr marL="0" indent="0">
              <a:buClr>
                <a:srgbClr val="626B1A"/>
              </a:buClr>
              <a:buNone/>
            </a:pPr>
            <a:endParaRPr lang="he-IL" b="1" u="sng">
              <a:effectLst>
                <a:outerShdw blurRad="38100" dist="38100" dir="2700000" algn="tl">
                  <a:srgbClr val="000000">
                    <a:alpha val="43137"/>
                  </a:srgbClr>
                </a:outerShdw>
              </a:effectLst>
            </a:endParaRPr>
          </a:p>
          <a:p>
            <a:endParaRPr lang="he-IL" b="1"/>
          </a:p>
        </p:txBody>
      </p:sp>
      <p:pic>
        <p:nvPicPr>
          <p:cNvPr id="7" name="תמונה 7">
            <a:hlinkClick r:id="" action="ppaction://media"/>
            <a:extLst>
              <a:ext uri="{FF2B5EF4-FFF2-40B4-BE49-F238E27FC236}">
                <a16:creationId xmlns:a16="http://schemas.microsoft.com/office/drawing/2014/main" id="{46E19E37-FB65-4A8D-A9A0-EC218480C897}"/>
              </a:ext>
            </a:extLst>
          </p:cNvPr>
          <p:cNvPicPr>
            <a:picLocks noRot="1" noChangeAspect="1"/>
          </p:cNvPicPr>
          <p:nvPr>
            <a:videoFile r:link="rId2"/>
          </p:nvPr>
        </p:nvPicPr>
        <p:blipFill>
          <a:blip r:embed="rId6"/>
          <a:stretch>
            <a:fillRect/>
          </a:stretch>
        </p:blipFill>
        <p:spPr>
          <a:xfrm>
            <a:off x="501041" y="2583754"/>
            <a:ext cx="5240054" cy="4085312"/>
          </a:xfrm>
          <a:prstGeom prst="rect">
            <a:avLst/>
          </a:prstGeom>
        </p:spPr>
      </p:pic>
      <p:sp>
        <p:nvSpPr>
          <p:cNvPr id="8" name="כותרת משנה 4">
            <a:extLst>
              <a:ext uri="{FF2B5EF4-FFF2-40B4-BE49-F238E27FC236}">
                <a16:creationId xmlns:a16="http://schemas.microsoft.com/office/drawing/2014/main" id="{BE36C356-48EC-42E6-9F40-72FF41F4ECF7}"/>
              </a:ext>
            </a:extLst>
          </p:cNvPr>
          <p:cNvSpPr txBox="1">
            <a:spLocks/>
          </p:cNvSpPr>
          <p:nvPr/>
        </p:nvSpPr>
        <p:spPr>
          <a:xfrm flipH="1">
            <a:off x="811991" y="1341478"/>
            <a:ext cx="5013176" cy="855909"/>
          </a:xfrm>
          <a:prstGeom prst="rect">
            <a:avLst/>
          </a:prstGeom>
          <a:noFill/>
        </p:spPr>
        <p:txBody>
          <a:bodyPr vert="horz" lIns="0" tIns="45720" rIns="18288" bIns="45720" rtlCol="1" anchor="t">
            <a:normAutofit fontScale="70000" lnSpcReduction="20000"/>
          </a:bodyPr>
          <a:lstStyle>
            <a:lvl1pPr marL="274320" indent="-274320" algn="r" rtl="1"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40080" indent="-246888" algn="r" rtl="1"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246888" algn="r" rtl="1"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188720" indent="-210312" algn="r" rtl="1"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463040" indent="-210312" algn="r" rtl="1"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737360" indent="-210312" algn="r" rtl="1"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r" rtl="1"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he-IL" b="1" u="sng">
                <a:effectLst>
                  <a:outerShdw blurRad="38100" dist="38100" dir="2700000" algn="tl">
                    <a:srgbClr val="000000">
                      <a:alpha val="43137"/>
                    </a:srgbClr>
                  </a:outerShdw>
                </a:effectLst>
                <a:latin typeface="Tahoma"/>
                <a:ea typeface="Tahoma"/>
                <a:cs typeface="Tahoma"/>
              </a:rPr>
              <a:t>חלק 2:</a:t>
            </a:r>
            <a:endParaRPr lang="he-IL" b="1" u="sng">
              <a:effectLst>
                <a:outerShdw blurRad="38100" dist="38100" dir="2700000" algn="tl">
                  <a:srgbClr val="000000">
                    <a:alpha val="43137"/>
                  </a:srgbClr>
                </a:outerShdw>
              </a:effectLst>
            </a:endParaRPr>
          </a:p>
          <a:p>
            <a:pPr>
              <a:buClr>
                <a:srgbClr val="626B1A"/>
              </a:buClr>
            </a:pPr>
            <a:r>
              <a:rPr lang="he-IL">
                <a:effectLst>
                  <a:outerShdw blurRad="38100" dist="38100" dir="2700000" algn="tl">
                    <a:srgbClr val="000000">
                      <a:alpha val="43137"/>
                    </a:srgbClr>
                  </a:outerShdw>
                </a:effectLst>
                <a:latin typeface="Tahoma"/>
                <a:ea typeface="Tahoma"/>
                <a:cs typeface="Tahoma"/>
              </a:rPr>
              <a:t>https://www.youtube.com/watch?v=ii6nJDlIf4c&amp;ab_channel=OmerCohen</a:t>
            </a:r>
            <a:endParaRPr lang="he-IL" b="1" u="sng">
              <a:effectLst>
                <a:outerShdw blurRad="38100" dist="38100" dir="2700000" algn="tl">
                  <a:srgbClr val="000000">
                    <a:alpha val="43137"/>
                  </a:srgbClr>
                </a:outerShdw>
              </a:effectLst>
              <a:latin typeface="Tahoma"/>
              <a:ea typeface="Tahoma"/>
              <a:cs typeface="Tahoma"/>
            </a:endParaRPr>
          </a:p>
          <a:p>
            <a:pPr marL="0" indent="0">
              <a:buClr>
                <a:srgbClr val="626B1A"/>
              </a:buClr>
              <a:buNone/>
            </a:pPr>
            <a:endParaRPr lang="he-IL" b="1" u="sng">
              <a:effectLst>
                <a:outerShdw blurRad="38100" dist="38100" dir="2700000" algn="tl">
                  <a:srgbClr val="000000">
                    <a:alpha val="43137"/>
                  </a:srgbClr>
                </a:outerShdw>
              </a:effectLst>
            </a:endParaRPr>
          </a:p>
          <a:p>
            <a:endParaRPr lang="he-IL" b="1"/>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צגת בסיעור מוחות">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78_TF03460637.potx" id="{C682E88C-DD8D-4824-AA24-F4FFA0C3F4BD}" vid="{700035CB-DC51-49E8-A675-6F8478DF57AF}"/>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מצגת עסקית של סיעור מוחות</Template>
  <Application>Microsoft Office PowerPoint</Application>
  <PresentationFormat>מסך רחב</PresentationFormat>
  <Slides>9</Slides>
  <Notes>8</Notes>
  <HiddenSlides>0</HiddenSlides>
  <ScaleCrop>false</ScaleCrop>
  <HeadingPairs>
    <vt:vector size="4" baseType="variant">
      <vt:variant>
        <vt:lpstr>ערכת נושא</vt:lpstr>
      </vt:variant>
      <vt:variant>
        <vt:i4>1</vt:i4>
      </vt:variant>
      <vt:variant>
        <vt:lpstr>כותרות שקופיות</vt:lpstr>
      </vt:variant>
      <vt:variant>
        <vt:i4>9</vt:i4>
      </vt:variant>
    </vt:vector>
  </HeadingPairs>
  <TitlesOfParts>
    <vt:vector size="10" baseType="lpstr">
      <vt:lpstr>מצגת בסיעור מוחות</vt:lpstr>
      <vt:lpstr>The Wiki Game</vt:lpstr>
      <vt:lpstr>מטרת האפליקציה</vt:lpstr>
      <vt:lpstr>מבט כולל על המשחק</vt:lpstr>
      <vt:lpstr>חווית המשתמש</vt:lpstr>
      <vt:lpstr>מסכי האפליקציה ותרשים זרימה</vt:lpstr>
      <vt:lpstr>מסכי האפליקציה ותרשים זרימה</vt:lpstr>
      <vt:lpstr>מסכי האפליקציה ותרשים זרימה</vt:lpstr>
      <vt:lpstr>הוספות</vt:lpstr>
      <vt:lpstr>סרטון הדרכה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Wiki Game</dc:title>
  <dc:creator>עומר</dc:creator>
  <cp:revision>29</cp:revision>
  <dcterms:created xsi:type="dcterms:W3CDTF">2021-07-24T11:08:25Z</dcterms:created>
  <dcterms:modified xsi:type="dcterms:W3CDTF">2021-07-25T15:01:43Z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