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Intake Report</a:t>
            </a:r>
            <a:br>
              <a:rPr lang="en-US" dirty="0" smtClean="0"/>
            </a:br>
            <a:r>
              <a:rPr lang="en-US" dirty="0" smtClean="0"/>
              <a:t>Data Analysis</a:t>
            </a:r>
            <a:endParaRPr lang="en-US" dirty="0"/>
          </a:p>
        </p:txBody>
      </p:sp>
      <p:sp>
        <p:nvSpPr>
          <p:cNvPr id="3" name="Subtitle 2"/>
          <p:cNvSpPr>
            <a:spLocks noGrp="1"/>
          </p:cNvSpPr>
          <p:nvPr>
            <p:ph type="subTitle" idx="1"/>
          </p:nvPr>
        </p:nvSpPr>
        <p:spPr/>
        <p:txBody>
          <a:bodyPr/>
          <a:lstStyle/>
          <a:p>
            <a:pPr algn="l"/>
            <a:r>
              <a:rPr lang="en-US" dirty="0" smtClean="0"/>
              <a:t>Prepared by:</a:t>
            </a:r>
          </a:p>
          <a:p>
            <a:pPr algn="l"/>
            <a:r>
              <a:rPr lang="en-US" dirty="0" smtClean="0"/>
              <a:t>Omer </a:t>
            </a:r>
            <a:r>
              <a:rPr lang="en-US" dirty="0" err="1" smtClean="0"/>
              <a:t>Salih</a:t>
            </a:r>
            <a:r>
              <a:rPr lang="en-US" dirty="0" smtClean="0"/>
              <a:t> </a:t>
            </a:r>
            <a:r>
              <a:rPr lang="en-US" dirty="0" err="1" smtClean="0"/>
              <a:t>Dawood</a:t>
            </a:r>
            <a:r>
              <a:rPr lang="en-US" dirty="0" smtClean="0"/>
              <a:t> Omer</a:t>
            </a:r>
            <a:endParaRPr lang="en-US" dirty="0"/>
          </a:p>
        </p:txBody>
      </p:sp>
    </p:spTree>
    <p:extLst>
      <p:ext uri="{BB962C8B-B14F-4D97-AF65-F5344CB8AC3E}">
        <p14:creationId xmlns:p14="http://schemas.microsoft.com/office/powerpoint/2010/main" val="3780363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just">
              <a:buNone/>
            </a:pPr>
            <a:r>
              <a:rPr lang="en-US" sz="2400" b="1" dirty="0"/>
              <a:t>The Client</a:t>
            </a:r>
            <a:endParaRPr lang="en-US" sz="2400" dirty="0"/>
          </a:p>
          <a:p>
            <a:pPr marL="0" indent="0" algn="just">
              <a:buNone/>
            </a:pPr>
            <a:r>
              <a:rPr lang="en-US" sz="2400" dirty="0"/>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pPr marL="0" indent="0" algn="just">
              <a:buNone/>
            </a:pPr>
            <a:endParaRPr lang="en-US" sz="2400" dirty="0"/>
          </a:p>
        </p:txBody>
      </p:sp>
    </p:spTree>
    <p:extLst>
      <p:ext uri="{BB962C8B-B14F-4D97-AF65-F5344CB8AC3E}">
        <p14:creationId xmlns:p14="http://schemas.microsoft.com/office/powerpoint/2010/main" val="344910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Problem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analysis aimed to specify what is company has more margin of benefits, and what is preferred cab that users prefers.</a:t>
            </a:r>
          </a:p>
          <a:p>
            <a:r>
              <a:rPr lang="en-US" dirty="0" smtClean="0"/>
              <a:t>There are fours tables:</a:t>
            </a:r>
          </a:p>
          <a:p>
            <a:pPr marL="514350" indent="-514350">
              <a:buFont typeface="+mj-lt"/>
              <a:buAutoNum type="arabicPeriod"/>
            </a:pPr>
            <a:r>
              <a:rPr lang="en-US" dirty="0" smtClean="0"/>
              <a:t>Cab_Data.csv</a:t>
            </a:r>
          </a:p>
          <a:p>
            <a:pPr marL="514350" indent="-514350">
              <a:buFont typeface="+mj-lt"/>
              <a:buAutoNum type="arabicPeriod"/>
            </a:pPr>
            <a:r>
              <a:rPr lang="en-US" dirty="0" smtClean="0"/>
              <a:t>Customer_ID.csv  </a:t>
            </a:r>
          </a:p>
          <a:p>
            <a:pPr marL="514350" indent="-514350">
              <a:buFont typeface="+mj-lt"/>
              <a:buAutoNum type="arabicPeriod"/>
            </a:pPr>
            <a:r>
              <a:rPr lang="en-US" dirty="0" err="1" smtClean="0"/>
              <a:t>Transaction_ID</a:t>
            </a:r>
            <a:endParaRPr lang="en-US" dirty="0" smtClean="0"/>
          </a:p>
          <a:p>
            <a:pPr marL="514350" indent="-514350">
              <a:buFont typeface="+mj-lt"/>
              <a:buAutoNum type="arabicPeriod"/>
            </a:pPr>
            <a:r>
              <a:rPr lang="en-US" dirty="0" smtClean="0"/>
              <a:t>City</a:t>
            </a:r>
          </a:p>
          <a:p>
            <a:pPr marL="0" indent="0">
              <a:buNone/>
            </a:pPr>
            <a:r>
              <a:rPr lang="en-US" dirty="0" smtClean="0"/>
              <a:t>To get more useful data first three tables merged into one </a:t>
            </a:r>
            <a:r>
              <a:rPr lang="en-US" dirty="0"/>
              <a:t>file named as </a:t>
            </a:r>
            <a:r>
              <a:rPr lang="en-US" dirty="0" smtClean="0"/>
              <a:t>Merged_cab_data.csv</a:t>
            </a:r>
          </a:p>
        </p:txBody>
      </p:sp>
    </p:spTree>
    <p:extLst>
      <p:ext uri="{BB962C8B-B14F-4D97-AF65-F5344CB8AC3E}">
        <p14:creationId xmlns:p14="http://schemas.microsoft.com/office/powerpoint/2010/main" val="3331034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Steps</a:t>
            </a:r>
            <a:endParaRPr lang="en-US" dirty="0"/>
          </a:p>
        </p:txBody>
      </p:sp>
      <p:sp>
        <p:nvSpPr>
          <p:cNvPr id="3" name="Content Placeholder 2"/>
          <p:cNvSpPr>
            <a:spLocks noGrp="1"/>
          </p:cNvSpPr>
          <p:nvPr>
            <p:ph idx="1"/>
          </p:nvPr>
        </p:nvSpPr>
        <p:spPr/>
        <p:txBody>
          <a:bodyPr/>
          <a:lstStyle/>
          <a:p>
            <a:r>
              <a:rPr lang="en-US" dirty="0" smtClean="0"/>
              <a:t>Classify data based one two or three steps (Cab Company).</a:t>
            </a:r>
          </a:p>
          <a:p>
            <a:r>
              <a:rPr lang="en-US" dirty="0" smtClean="0"/>
              <a:t>Merge files.</a:t>
            </a:r>
          </a:p>
          <a:p>
            <a:r>
              <a:rPr lang="en-US" dirty="0" smtClean="0"/>
              <a:t>Perform analysis through statistical analysis.</a:t>
            </a:r>
          </a:p>
          <a:p>
            <a:r>
              <a:rPr lang="en-US" dirty="0" smtClean="0"/>
              <a:t>Check validity of generated plots.</a:t>
            </a:r>
          </a:p>
          <a:p>
            <a:endParaRPr lang="en-US" dirty="0"/>
          </a:p>
        </p:txBody>
      </p:sp>
    </p:spTree>
    <p:extLst>
      <p:ext uri="{BB962C8B-B14F-4D97-AF65-F5344CB8AC3E}">
        <p14:creationId xmlns:p14="http://schemas.microsoft.com/office/powerpoint/2010/main" val="1875499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of trips per Company</a:t>
            </a:r>
            <a:endParaRPr lang="en-US" dirty="0"/>
          </a:p>
        </p:txBody>
      </p:sp>
      <p:pic>
        <p:nvPicPr>
          <p:cNvPr id="1027"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1460" t="43926" r="56139" b="5871"/>
          <a:stretch/>
        </p:blipFill>
        <p:spPr bwMode="auto">
          <a:xfrm>
            <a:off x="990600" y="1676400"/>
            <a:ext cx="4232563" cy="3653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txBox="1">
            <a:spLocks/>
          </p:cNvSpPr>
          <p:nvPr/>
        </p:nvSpPr>
        <p:spPr>
          <a:xfrm>
            <a:off x="5562600" y="1905000"/>
            <a:ext cx="3429000" cy="2895600"/>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The Plot shows yellow cab company has more cost of trips compared with pink cab</a:t>
            </a:r>
            <a:endParaRPr lang="en-US" dirty="0"/>
          </a:p>
        </p:txBody>
      </p:sp>
    </p:spTree>
    <p:extLst>
      <p:ext uri="{BB962C8B-B14F-4D97-AF65-F5344CB8AC3E}">
        <p14:creationId xmlns:p14="http://schemas.microsoft.com/office/powerpoint/2010/main" val="12072677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7457</TotalTime>
  <Words>165</Words>
  <Application>Microsoft Office PowerPoint</Application>
  <PresentationFormat>On-screen Show (4:3)</PresentationFormat>
  <Paragraphs>20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Data Intake Report Data Analysis</vt:lpstr>
      <vt:lpstr>PowerPoint Presentation</vt:lpstr>
      <vt:lpstr>Business Problem</vt:lpstr>
      <vt:lpstr>Analysis Steps</vt:lpstr>
      <vt:lpstr>Cost of trips per Company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Omer_Haseeb</dc:creator>
  <cp:lastModifiedBy>Alamiya</cp:lastModifiedBy>
  <cp:revision>6</cp:revision>
  <dcterms:created xsi:type="dcterms:W3CDTF">2006-08-16T00:00:00Z</dcterms:created>
  <dcterms:modified xsi:type="dcterms:W3CDTF">2021-06-20T16:38:04Z</dcterms:modified>
</cp:coreProperties>
</file>