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4" r:id="rId4"/>
    <p:sldId id="257" r:id="rId5"/>
    <p:sldId id="258" r:id="rId6"/>
    <p:sldId id="265" r:id="rId7"/>
    <p:sldId id="259" r:id="rId8"/>
    <p:sldId id="260" r:id="rId9"/>
    <p:sldId id="263" r:id="rId10"/>
  </p:sldIdLst>
  <p:sldSz cx="14630400" cy="8229600"/>
  <p:notesSz cx="8229600" cy="14630400"/>
  <p:embeddedFontLst>
    <p:embeddedFont>
      <p:font typeface="Fira Sans" panose="020B0503050000020004" pitchFamily="34" charset="0"/>
      <p:regular r:id="rId12"/>
      <p:bold r:id="rId13"/>
    </p:embeddedFont>
    <p:embeddedFont>
      <p:font typeface="Fira Sans Bold"/>
      <p:bold r:id="rId14"/>
    </p:embeddedFont>
    <p:embeddedFont>
      <p:font typeface="Inconsolata Bold" pitchFamily="1" charset="0"/>
      <p:bold r:id="rId15"/>
    </p:embeddedFont>
  </p:embeddedFontLst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6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32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837EC-68FD-AC35-ED42-2F6DAC29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265FD0-B24C-0D60-94EC-E8C10D54A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6E2FD-6FB2-C710-06D8-A6F090199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94429-1F09-21DE-F314-0DAFFBC59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31F94-5F24-4ED6-3CB6-3ED0D70F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946B2-B4AD-69C4-347A-71C2C2FA4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D46C9-BC90-D780-CBD5-DB0EE6E3C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E4DF-8100-DABC-DF9C-1B64094DA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25535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Introducing xeet: A Generic Testing Platform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70034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is a new testing platform that breaks the mold of traditional, technology-specific testing frameworks. It provides a unified platform for orchestrating diverse types of tests, including API, UI, performance, and more.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L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431637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6407110"/>
            <a:ext cx="185189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 Omer Caspi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21946" y="1047600"/>
            <a:ext cx="70871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Testing and QA Eco-Systems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921946" y="2096540"/>
            <a:ext cx="7556421" cy="578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The tests themselves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Libraries (Selenium)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Suits (testim.io)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Some are commercials and some not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Orchestration tools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Some use the CI/CD as orchestration tool (Omer Z.)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Test Management (TestRail, Testing, Qase.io)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Couldn’t find generic orchestration tool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Apparently, cases where internal orchestration tools are developed in house are not rare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CI/CD integration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QA Management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Development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2FC4C-08E7-0A0E-D169-D2F06BAC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666703D-22B7-2666-94A8-2AD4B19E1D07}"/>
              </a:ext>
            </a:extLst>
          </p:cNvPr>
          <p:cNvSpPr/>
          <p:nvPr/>
        </p:nvSpPr>
        <p:spPr>
          <a:xfrm>
            <a:off x="1921946" y="1047600"/>
            <a:ext cx="90627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Existing Companies and solutions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6E430C38-149F-0150-F90E-A28302E5E8B9}"/>
              </a:ext>
            </a:extLst>
          </p:cNvPr>
          <p:cNvSpPr/>
          <p:nvPr/>
        </p:nvSpPr>
        <p:spPr>
          <a:xfrm>
            <a:off x="1921946" y="2096540"/>
            <a:ext cx="10808402" cy="578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There are many solutions out there for tests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Almost all the solutions are around E2E and API tests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Commercial: (testim.io, Katalon, Rainforest QA, Cypress) seem to try to provide for all-in-one solution, but have some limits 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Recording is fragile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Must be used in cloud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AI testing seems to be problematic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Many open-source tools for testing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Pretty much all of them are libraries (Selenium, Playwright,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</a:rPr>
              <a:t>Pupeteer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) requiring other supporting tools (orchestration, management)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Usually require coding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Test management suits (commercial) are also available to manage QA tests (TestRail,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</a:rPr>
              <a:t>Testiny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, Qase.io, etc.)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Don’t run tests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Require integration with existing suite/framework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DAD1E6"/>
              </a:solidFill>
              <a:latin typeface="Fira Sans" pitchFamily="34" charset="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DAD1E6"/>
              </a:solidFill>
              <a:latin typeface="Fir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5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27847"/>
            <a:ext cx="119064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Limitations of Existing Testing Frameworks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Text 2"/>
          <p:cNvSpPr/>
          <p:nvPr/>
        </p:nvSpPr>
        <p:spPr>
          <a:xfrm>
            <a:off x="963811" y="5116949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0319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Limited Scope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522357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Existing frameworks are often tied to specific technologies or test types, limiting their applicability and flexibility.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9" name="Text 6"/>
          <p:cNvSpPr/>
          <p:nvPr/>
        </p:nvSpPr>
        <p:spPr>
          <a:xfrm>
            <a:off x="5386983" y="5116949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0319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Fragmented Ecosystem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522357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Tests across different frameworks require separate setup, execution, and reporting, leading to a fragmented testing landscape.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0319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3" name="Text 10"/>
          <p:cNvSpPr/>
          <p:nvPr/>
        </p:nvSpPr>
        <p:spPr>
          <a:xfrm>
            <a:off x="9810155" y="5116949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031938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Lack of Orchestration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522357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Traditional frameworks lack the ability to seamlessly coordinate and orchestrate tests across different stages of the development lifecycle.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Benefits of xeet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Genericity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is technology agnostic and can be used to test any software application, regardless of its underlying technology.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Unified Platform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provides a single platform for managing all types of tests, simplifying the testing process and reducing complexity.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Extensibility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is easily extensible to support new technologies and test types, ensuring its relevance in a rapidly evolving tech landscape.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EA48B0-5153-A9A1-D4DE-A3AB6A05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7" y="2424520"/>
            <a:ext cx="12975925" cy="504743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6418BE5E-10B9-C481-41EB-0752C76A7F61}"/>
              </a:ext>
            </a:extLst>
          </p:cNvPr>
          <p:cNvSpPr/>
          <p:nvPr/>
        </p:nvSpPr>
        <p:spPr>
          <a:xfrm>
            <a:off x="1644609" y="921595"/>
            <a:ext cx="86750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Simple Xeet deployments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107233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6965" y="720685"/>
            <a:ext cx="7722870" cy="1268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Shift Left with xeet's Orchestration Capabilities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489978" y="2293858"/>
            <a:ext cx="22860" cy="5214938"/>
          </a:xfrm>
          <a:prstGeom prst="roundRect">
            <a:avLst>
              <a:gd name="adj" fmla="val 133219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5" name="Shape 2"/>
          <p:cNvSpPr/>
          <p:nvPr/>
        </p:nvSpPr>
        <p:spPr>
          <a:xfrm>
            <a:off x="6706910" y="2739152"/>
            <a:ext cx="710565" cy="22860"/>
          </a:xfrm>
          <a:prstGeom prst="roundRect">
            <a:avLst>
              <a:gd name="adj" fmla="val 133219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6" name="Shape 3"/>
          <p:cNvSpPr/>
          <p:nvPr/>
        </p:nvSpPr>
        <p:spPr>
          <a:xfrm>
            <a:off x="6273046" y="2522220"/>
            <a:ext cx="456724" cy="456724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7" name="Text 4"/>
          <p:cNvSpPr/>
          <p:nvPr/>
        </p:nvSpPr>
        <p:spPr>
          <a:xfrm>
            <a:off x="6425208" y="2598301"/>
            <a:ext cx="152281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7617976" y="2496860"/>
            <a:ext cx="2537817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Early Testing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617976" y="2935962"/>
            <a:ext cx="6301859" cy="974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enables early testing during development, catching issues before they propagate to later stages, improving code quality and reducing risks.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706910" y="4761667"/>
            <a:ext cx="710565" cy="22860"/>
          </a:xfrm>
          <a:prstGeom prst="roundRect">
            <a:avLst>
              <a:gd name="adj" fmla="val 133219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1" name="Shape 8"/>
          <p:cNvSpPr/>
          <p:nvPr/>
        </p:nvSpPr>
        <p:spPr>
          <a:xfrm>
            <a:off x="6273046" y="4544735"/>
            <a:ext cx="456724" cy="456724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2" name="Text 9"/>
          <p:cNvSpPr/>
          <p:nvPr/>
        </p:nvSpPr>
        <p:spPr>
          <a:xfrm>
            <a:off x="6425208" y="4620816"/>
            <a:ext cx="152281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7617976" y="4519374"/>
            <a:ext cx="2537817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Automated Execution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7617976" y="4958477"/>
            <a:ext cx="6301859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can automatically execute tests as part of the CI/CD pipeline, ensuring that every code change is thoroughly tested and validated.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706910" y="6459379"/>
            <a:ext cx="710565" cy="22860"/>
          </a:xfrm>
          <a:prstGeom prst="roundRect">
            <a:avLst>
              <a:gd name="adj" fmla="val 133219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6" name="Shape 13"/>
          <p:cNvSpPr/>
          <p:nvPr/>
        </p:nvSpPr>
        <p:spPr>
          <a:xfrm>
            <a:off x="6273046" y="6242447"/>
            <a:ext cx="456724" cy="456724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L"/>
          </a:p>
        </p:txBody>
      </p:sp>
      <p:sp>
        <p:nvSpPr>
          <p:cNvPr id="17" name="Text 14"/>
          <p:cNvSpPr/>
          <p:nvPr/>
        </p:nvSpPr>
        <p:spPr>
          <a:xfrm>
            <a:off x="6425208" y="6318528"/>
            <a:ext cx="152281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7617976" y="6217087"/>
            <a:ext cx="2537817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Feedback Loop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617976" y="6656189"/>
            <a:ext cx="6301859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provides immediate feedback on test results, allowing developers to identify and fix issues quickly and efficiently.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627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7471" y="3378279"/>
            <a:ext cx="12042458" cy="640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Deployment and Integration with CI/CD Pipelines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1" y="4326374"/>
            <a:ext cx="4398407" cy="8199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22377" y="5453777"/>
            <a:ext cx="2562701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Seamless Integration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922377" y="5897047"/>
            <a:ext cx="3988594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integrates seamlessly with popular CI/CD tools, allowing for easy deployment and integration into existing workflows.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878" y="4326374"/>
            <a:ext cx="4398526" cy="8199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20784" y="5453777"/>
            <a:ext cx="2562701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Automated Testing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5320784" y="5897047"/>
            <a:ext cx="3988713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automates the execution of tests as part of the CI/CD pipeline, ensuring comprehensive testing and continuous quality assurance.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403" y="4326374"/>
            <a:ext cx="4398526" cy="8199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9310" y="5453777"/>
            <a:ext cx="2562701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Real-Time Feedback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9719310" y="5897047"/>
            <a:ext cx="3988713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xeet provides real-time feedback on test results, allowing for immediate identification and resolution of issues, reducing delays and bottlenecks.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CA919-27C6-0EF0-288B-F2101BDA6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3420CE4-AA61-175D-CD29-657DDDC67B3B}"/>
              </a:ext>
            </a:extLst>
          </p:cNvPr>
          <p:cNvSpPr/>
          <p:nvPr/>
        </p:nvSpPr>
        <p:spPr>
          <a:xfrm>
            <a:off x="1921946" y="1047600"/>
            <a:ext cx="89083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Where Xeet can benefit users</a:t>
            </a:r>
          </a:p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F0B21CE6-58EC-1A0F-EDCE-17E429495C92}"/>
              </a:ext>
            </a:extLst>
          </p:cNvPr>
          <p:cNvSpPr/>
          <p:nvPr/>
        </p:nvSpPr>
        <p:spPr>
          <a:xfrm>
            <a:off x="1921946" y="2096540"/>
            <a:ext cx="7556421" cy="5788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When there is no good option for writing tests 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No supporting suit, framework etc.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Xeet plugin can be used</a:t>
            </a:r>
          </a:p>
          <a:p>
            <a:pPr marL="742950" lvl="1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With Xeet you can always defer to binaries with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When there are tests, but no orchestration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If multiple technologies should be tested in the same test flow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</a:rPr>
              <a:t>When there’s no unified way to run tests between the developers, QA and automated testing</a:t>
            </a:r>
          </a:p>
          <a:p>
            <a:pPr>
              <a:lnSpc>
                <a:spcPts val="2850"/>
              </a:lnSpc>
            </a:pPr>
            <a:endParaRPr lang="en-US" sz="2400" dirty="0">
              <a:solidFill>
                <a:srgbClr val="DAD1E6"/>
              </a:solidFill>
              <a:latin typeface="Fir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3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1125</TotalTime>
  <Words>637</Words>
  <Application>Microsoft Office PowerPoint</Application>
  <PresentationFormat>Custom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 Bold</vt:lpstr>
      <vt:lpstr>Inconsolata Bold</vt:lpstr>
      <vt:lpstr>Fira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Omer Caspi</cp:lastModifiedBy>
  <cp:revision>6</cp:revision>
  <dcterms:created xsi:type="dcterms:W3CDTF">2024-11-14T16:29:48Z</dcterms:created>
  <dcterms:modified xsi:type="dcterms:W3CDTF">2024-11-18T15:41:28Z</dcterms:modified>
</cp:coreProperties>
</file>