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8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"/>
          <p:cNvSpPr/>
          <p:nvPr/>
        </p:nvSpPr>
        <p:spPr>
          <a:xfrm>
            <a:off x="1060560" y="1158480"/>
            <a:ext cx="120240" cy="120240"/>
          </a:xfrm>
          <a:custGeom>
            <a:avLst/>
            <a:gdLst/>
            <a:ahLst/>
            <a:rect l="l" t="t" r="r" b="b"/>
            <a:pathLst>
              <a:path w="4625" h="4634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2;p2"/>
          <p:cNvSpPr/>
          <p:nvPr/>
        </p:nvSpPr>
        <p:spPr>
          <a:xfrm>
            <a:off x="7799760" y="916200"/>
            <a:ext cx="120240" cy="120240"/>
          </a:xfrm>
          <a:custGeom>
            <a:avLst/>
            <a:gdLst/>
            <a:ahLst/>
            <a:rect l="l" t="t" r="r" b="b"/>
            <a:pathLst>
              <a:path w="4634" h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3;p2"/>
          <p:cNvSpPr/>
          <p:nvPr/>
        </p:nvSpPr>
        <p:spPr>
          <a:xfrm>
            <a:off x="5257800" y="2452320"/>
            <a:ext cx="56520" cy="56520"/>
          </a:xfrm>
          <a:custGeom>
            <a:avLst/>
            <a:gdLst/>
            <a:ahLst/>
            <a:rect l="l" t="t" r="r" b="b"/>
            <a:pathLst>
              <a:path fill="none" w="2198" h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>
            <a:solidFill>
              <a:srgbClr val="e898a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oogle Shape;14;p2"/>
          <p:cNvSpPr/>
          <p:nvPr/>
        </p:nvSpPr>
        <p:spPr>
          <a:xfrm>
            <a:off x="8710200" y="4821480"/>
            <a:ext cx="96840" cy="97200"/>
          </a:xfrm>
          <a:custGeom>
            <a:avLst/>
            <a:gdLst/>
            <a:ahLst/>
            <a:rect l="l" t="t" r="r" b="b"/>
            <a:pathLst>
              <a:path fill="none" w="3742" h="3751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>
            <a:solidFill>
              <a:srgbClr val="e898a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15;p2"/>
          <p:cNvSpPr/>
          <p:nvPr/>
        </p:nvSpPr>
        <p:spPr>
          <a:xfrm>
            <a:off x="275760" y="1557000"/>
            <a:ext cx="56880" cy="56520"/>
          </a:xfrm>
          <a:custGeom>
            <a:avLst/>
            <a:gdLst/>
            <a:ahLst/>
            <a:rect l="l" t="t" r="r" b="b"/>
            <a:pathLst>
              <a:path fill="none" w="2207" h="2198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>
            <a:solidFill>
              <a:srgbClr val="00cf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Google Shape;16;p2"/>
          <p:cNvSpPr/>
          <p:nvPr/>
        </p:nvSpPr>
        <p:spPr>
          <a:xfrm>
            <a:off x="8263800" y="2953800"/>
            <a:ext cx="102960" cy="103320"/>
          </a:xfrm>
          <a:custGeom>
            <a:avLst/>
            <a:gdLst/>
            <a:ahLst/>
            <a:rect l="l" t="t" r="r" b="b"/>
            <a:pathLst>
              <a:path w="3972" h="3981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" name="Google Shape;17;p2"/>
          <p:cNvGrpSpPr/>
          <p:nvPr/>
        </p:nvGrpSpPr>
        <p:grpSpPr>
          <a:xfrm>
            <a:off x="8263800" y="-434520"/>
            <a:ext cx="187920" cy="1180800"/>
            <a:chOff x="8263800" y="-434520"/>
            <a:chExt cx="187920" cy="1180800"/>
          </a:xfrm>
        </p:grpSpPr>
        <p:sp>
          <p:nvSpPr>
            <p:cNvPr id="7" name="Google Shape;18;p2"/>
            <p:cNvSpPr/>
            <p:nvPr/>
          </p:nvSpPr>
          <p:spPr>
            <a:xfrm>
              <a:off x="8263800" y="558720"/>
              <a:ext cx="187920" cy="187560"/>
            </a:xfrm>
            <a:custGeom>
              <a:avLst/>
              <a:gdLst/>
              <a:ahLst/>
              <a:rect l="l" t="t" r="r" b="b"/>
              <a:pathLst>
                <a:path fill="none" w="7208" h="719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>
              <a:solidFill>
                <a:srgbClr val="ff997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9;p2"/>
            <p:cNvSpPr/>
            <p:nvPr/>
          </p:nvSpPr>
          <p:spPr>
            <a:xfrm>
              <a:off x="8291520" y="42840"/>
              <a:ext cx="132120" cy="132120"/>
            </a:xfrm>
            <a:custGeom>
              <a:avLst/>
              <a:gdLst/>
              <a:ahLst/>
              <a:rect l="l" t="t" r="r" b="b"/>
              <a:pathLst>
                <a:path fill="none" w="5084" h="5085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>
              <a:solidFill>
                <a:srgbClr val="ff997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20;p2"/>
            <p:cNvSpPr/>
            <p:nvPr/>
          </p:nvSpPr>
          <p:spPr>
            <a:xfrm>
              <a:off x="8317800" y="-434520"/>
              <a:ext cx="79560" cy="79560"/>
            </a:xfrm>
            <a:custGeom>
              <a:avLst/>
              <a:gdLst/>
              <a:ahLst/>
              <a:rect l="l" t="t" r="r" b="b"/>
              <a:pathLst>
                <a:path fill="none" w="3071" h="308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>
              <a:solidFill>
                <a:srgbClr val="ff997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Google Shape;21;p2"/>
          <p:cNvSpPr/>
          <p:nvPr/>
        </p:nvSpPr>
        <p:spPr>
          <a:xfrm>
            <a:off x="8485920" y="1614600"/>
            <a:ext cx="79560" cy="79560"/>
          </a:xfrm>
          <a:custGeom>
            <a:avLst/>
            <a:gdLst/>
            <a:ahLst/>
            <a:rect l="l" t="t" r="r" b="b"/>
            <a:pathLst>
              <a:path w="3072" h="3071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" name="Google Shape;22;p2"/>
          <p:cNvGrpSpPr/>
          <p:nvPr/>
        </p:nvGrpSpPr>
        <p:grpSpPr>
          <a:xfrm>
            <a:off x="3090600" y="-533520"/>
            <a:ext cx="96840" cy="1146240"/>
            <a:chOff x="3090600" y="-533520"/>
            <a:chExt cx="96840" cy="1146240"/>
          </a:xfrm>
        </p:grpSpPr>
        <p:sp>
          <p:nvSpPr>
            <p:cNvPr id="12" name="Google Shape;23;p2"/>
            <p:cNvSpPr/>
            <p:nvPr/>
          </p:nvSpPr>
          <p:spPr>
            <a:xfrm>
              <a:off x="3090600" y="515520"/>
              <a:ext cx="96840" cy="97200"/>
            </a:xfrm>
            <a:custGeom>
              <a:avLst/>
              <a:gdLst/>
              <a:ahLst/>
              <a:rect l="l" t="t" r="r" b="b"/>
              <a:pathLst>
                <a:path fill="none" w="3742" h="375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>
              <a:solidFill>
                <a:srgbClr val="e898a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Google Shape;24;p2"/>
            <p:cNvSpPr/>
            <p:nvPr/>
          </p:nvSpPr>
          <p:spPr>
            <a:xfrm>
              <a:off x="3135600" y="-533520"/>
              <a:ext cx="7560" cy="893520"/>
            </a:xfrm>
            <a:custGeom>
              <a:avLst/>
              <a:gdLst/>
              <a:ahLst/>
              <a:rect l="l" t="t" r="r" b="b"/>
              <a:pathLst>
                <a:path w="323" h="34141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" name="Google Shape;25;p2"/>
          <p:cNvGrpSpPr/>
          <p:nvPr/>
        </p:nvGrpSpPr>
        <p:grpSpPr>
          <a:xfrm>
            <a:off x="4892760" y="-340200"/>
            <a:ext cx="120240" cy="759600"/>
            <a:chOff x="4892760" y="-340200"/>
            <a:chExt cx="120240" cy="759600"/>
          </a:xfrm>
        </p:grpSpPr>
        <p:sp>
          <p:nvSpPr>
            <p:cNvPr id="15" name="Google Shape;26;p2"/>
            <p:cNvSpPr/>
            <p:nvPr/>
          </p:nvSpPr>
          <p:spPr>
            <a:xfrm>
              <a:off x="4892760" y="299160"/>
              <a:ext cx="120240" cy="120240"/>
            </a:xfrm>
            <a:custGeom>
              <a:avLst/>
              <a:gdLst/>
              <a:ahLst/>
              <a:rect l="l" t="t" r="r" b="b"/>
              <a:pathLst>
                <a:path w="4624" h="4625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Google Shape;27;p2"/>
            <p:cNvSpPr/>
            <p:nvPr/>
          </p:nvSpPr>
          <p:spPr>
            <a:xfrm>
              <a:off x="4956480" y="-340200"/>
              <a:ext cx="7560" cy="553320"/>
            </a:xfrm>
            <a:custGeom>
              <a:avLst/>
              <a:gdLst/>
              <a:ahLst/>
              <a:rect l="l" t="t" r="r" b="b"/>
              <a:pathLst>
                <a:path w="323" h="21152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" name="Google Shape;28;p2"/>
          <p:cNvGrpSpPr/>
          <p:nvPr/>
        </p:nvGrpSpPr>
        <p:grpSpPr>
          <a:xfrm>
            <a:off x="250560" y="2402280"/>
            <a:ext cx="187560" cy="2467440"/>
            <a:chOff x="250560" y="2402280"/>
            <a:chExt cx="187560" cy="2467440"/>
          </a:xfrm>
        </p:grpSpPr>
        <p:sp>
          <p:nvSpPr>
            <p:cNvPr id="18" name="Google Shape;29;p2"/>
            <p:cNvSpPr/>
            <p:nvPr/>
          </p:nvSpPr>
          <p:spPr>
            <a:xfrm>
              <a:off x="250560" y="4681800"/>
              <a:ext cx="187560" cy="187920"/>
            </a:xfrm>
            <a:custGeom>
              <a:avLst/>
              <a:gdLst/>
              <a:ahLst/>
              <a:rect l="l" t="t" r="r" b="b"/>
              <a:pathLst>
                <a:path fill="none" w="7199" h="7208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>
              <a:solidFill>
                <a:srgbClr val="ff997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Google Shape;30;p2"/>
            <p:cNvSpPr/>
            <p:nvPr/>
          </p:nvSpPr>
          <p:spPr>
            <a:xfrm>
              <a:off x="278280" y="4166280"/>
              <a:ext cx="132120" cy="132120"/>
            </a:xfrm>
            <a:custGeom>
              <a:avLst/>
              <a:gdLst/>
              <a:ahLst/>
              <a:rect l="l" t="t" r="r" b="b"/>
              <a:pathLst>
                <a:path fill="none" w="5084" h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>
              <a:solidFill>
                <a:srgbClr val="ff997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Google Shape;31;p2"/>
            <p:cNvSpPr/>
            <p:nvPr/>
          </p:nvSpPr>
          <p:spPr>
            <a:xfrm>
              <a:off x="304560" y="3688920"/>
              <a:ext cx="79560" cy="79560"/>
            </a:xfrm>
            <a:custGeom>
              <a:avLst/>
              <a:gdLst/>
              <a:ahLst/>
              <a:rect l="l" t="t" r="r" b="b"/>
              <a:pathLst>
                <a:path fill="none" w="3071" h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>
              <a:solidFill>
                <a:srgbClr val="ff997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Google Shape;32;p2"/>
            <p:cNvSpPr/>
            <p:nvPr/>
          </p:nvSpPr>
          <p:spPr>
            <a:xfrm>
              <a:off x="340560" y="2402280"/>
              <a:ext cx="7560" cy="1010520"/>
            </a:xfrm>
            <a:custGeom>
              <a:avLst/>
              <a:gdLst/>
              <a:ahLst/>
              <a:rect l="l" t="t" r="r" b="b"/>
              <a:pathLst>
                <a:path w="323" h="38599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" name="Google Shape;33;p2"/>
          <p:cNvSpPr/>
          <p:nvPr/>
        </p:nvSpPr>
        <p:spPr>
          <a:xfrm>
            <a:off x="8935560" y="0"/>
            <a:ext cx="7560" cy="2518560"/>
          </a:xfrm>
          <a:custGeom>
            <a:avLst/>
            <a:gdLst/>
            <a:ahLst/>
            <a:rect l="l" t="t" r="r" b="b"/>
            <a:pathLst>
              <a:path w="323" h="96151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Google Shape;34;p2"/>
          <p:cNvSpPr/>
          <p:nvPr/>
        </p:nvSpPr>
        <p:spPr>
          <a:xfrm>
            <a:off x="646920" y="21600"/>
            <a:ext cx="7560" cy="1688040"/>
          </a:xfrm>
          <a:custGeom>
            <a:avLst/>
            <a:gdLst/>
            <a:ahLst/>
            <a:rect l="l" t="t" r="r" b="b"/>
            <a:pathLst>
              <a:path w="323" h="64456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" name="Google Shape;35;p2"/>
          <p:cNvGrpSpPr/>
          <p:nvPr/>
        </p:nvGrpSpPr>
        <p:grpSpPr>
          <a:xfrm>
            <a:off x="2038680" y="173880"/>
            <a:ext cx="56520" cy="830880"/>
            <a:chOff x="2038680" y="173880"/>
            <a:chExt cx="56520" cy="830880"/>
          </a:xfrm>
        </p:grpSpPr>
        <p:sp>
          <p:nvSpPr>
            <p:cNvPr id="25" name="Google Shape;36;p2"/>
            <p:cNvSpPr/>
            <p:nvPr/>
          </p:nvSpPr>
          <p:spPr>
            <a:xfrm>
              <a:off x="2038680" y="947880"/>
              <a:ext cx="56520" cy="56880"/>
            </a:xfrm>
            <a:custGeom>
              <a:avLst/>
              <a:gdLst/>
              <a:ahLst/>
              <a:rect l="l" t="t" r="r" b="b"/>
              <a:pathLst>
                <a:path fill="none" w="2198" h="2207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>
              <a:solidFill>
                <a:srgbClr val="00cf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" name="Google Shape;37;p2"/>
            <p:cNvSpPr/>
            <p:nvPr/>
          </p:nvSpPr>
          <p:spPr>
            <a:xfrm>
              <a:off x="2063160" y="173880"/>
              <a:ext cx="7200" cy="690840"/>
            </a:xfrm>
            <a:custGeom>
              <a:avLst/>
              <a:gdLst/>
              <a:ahLst/>
              <a:rect l="l" t="t" r="r" b="b"/>
              <a:pathLst>
                <a:path w="322" h="2641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18840" y="75240"/>
            <a:ext cx="268560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18840" y="1679040"/>
            <a:ext cx="3533400" cy="208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8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221;p12"/>
          <p:cNvGrpSpPr/>
          <p:nvPr/>
        </p:nvGrpSpPr>
        <p:grpSpPr>
          <a:xfrm>
            <a:off x="722520" y="3412440"/>
            <a:ext cx="7697880" cy="1882440"/>
            <a:chOff x="722520" y="3412440"/>
            <a:chExt cx="7697880" cy="1882440"/>
          </a:xfrm>
        </p:grpSpPr>
        <p:sp>
          <p:nvSpPr>
            <p:cNvPr id="66" name="Google Shape;222;p12"/>
            <p:cNvSpPr/>
            <p:nvPr/>
          </p:nvSpPr>
          <p:spPr>
            <a:xfrm>
              <a:off x="4849560" y="3412440"/>
              <a:ext cx="124920" cy="106920"/>
            </a:xfrm>
            <a:custGeom>
              <a:avLst/>
              <a:gdLst/>
              <a:ahLst/>
              <a:rect l="l" t="t" r="r" b="b"/>
              <a:pathLst>
                <a:path w="1841" h="158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Google Shape;223;p12"/>
            <p:cNvSpPr/>
            <p:nvPr/>
          </p:nvSpPr>
          <p:spPr>
            <a:xfrm>
              <a:off x="1118880" y="3610800"/>
              <a:ext cx="7060320" cy="1677240"/>
            </a:xfrm>
            <a:custGeom>
              <a:avLst/>
              <a:gdLst/>
              <a:ahLst/>
              <a:rect l="l" t="t" r="r" b="b"/>
              <a:pathLst>
                <a:path w="103228" h="24535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Google Shape;224;p12"/>
            <p:cNvSpPr/>
            <p:nvPr/>
          </p:nvSpPr>
          <p:spPr>
            <a:xfrm>
              <a:off x="1119960" y="3664080"/>
              <a:ext cx="7065360" cy="1629000"/>
            </a:xfrm>
            <a:custGeom>
              <a:avLst/>
              <a:gdLst/>
              <a:ahLst/>
              <a:rect l="l" t="t" r="r" b="b"/>
              <a:pathLst>
                <a:path w="103303" h="23829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Google Shape;225;p12"/>
            <p:cNvSpPr/>
            <p:nvPr/>
          </p:nvSpPr>
          <p:spPr>
            <a:xfrm>
              <a:off x="1667160" y="4253040"/>
              <a:ext cx="124920" cy="106560"/>
            </a:xfrm>
            <a:custGeom>
              <a:avLst/>
              <a:gdLst/>
              <a:ahLst/>
              <a:rect l="l" t="t" r="r" b="b"/>
              <a:pathLst>
                <a:path w="1840" h="1574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Google Shape;226;p12"/>
            <p:cNvSpPr/>
            <p:nvPr/>
          </p:nvSpPr>
          <p:spPr>
            <a:xfrm>
              <a:off x="2099880" y="4718520"/>
              <a:ext cx="124920" cy="106560"/>
            </a:xfrm>
            <a:custGeom>
              <a:avLst/>
              <a:gdLst/>
              <a:ahLst/>
              <a:rect l="l" t="t" r="r" b="b"/>
              <a:pathLst>
                <a:path w="1841" h="1574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Google Shape;227;p12"/>
            <p:cNvSpPr/>
            <p:nvPr/>
          </p:nvSpPr>
          <p:spPr>
            <a:xfrm>
              <a:off x="2502360" y="4812480"/>
              <a:ext cx="107640" cy="107640"/>
            </a:xfrm>
            <a:custGeom>
              <a:avLst/>
              <a:gdLst/>
              <a:ahLst/>
              <a:rect l="l" t="t" r="r" b="b"/>
              <a:pathLst>
                <a:path w="1589" h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Google Shape;228;p12"/>
            <p:cNvSpPr/>
            <p:nvPr/>
          </p:nvSpPr>
          <p:spPr>
            <a:xfrm>
              <a:off x="2405160" y="4534920"/>
              <a:ext cx="124920" cy="106920"/>
            </a:xfrm>
            <a:custGeom>
              <a:avLst/>
              <a:gdLst/>
              <a:ahLst/>
              <a:rect l="l" t="t" r="r" b="b"/>
              <a:pathLst>
                <a:path w="1841" h="1578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Google Shape;229;p12"/>
            <p:cNvSpPr/>
            <p:nvPr/>
          </p:nvSpPr>
          <p:spPr>
            <a:xfrm>
              <a:off x="2893680" y="3684960"/>
              <a:ext cx="124920" cy="106920"/>
            </a:xfrm>
            <a:custGeom>
              <a:avLst/>
              <a:gdLst/>
              <a:ahLst/>
              <a:rect l="l" t="t" r="r" b="b"/>
              <a:pathLst>
                <a:path w="1840" h="158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Google Shape;230;p12"/>
            <p:cNvSpPr/>
            <p:nvPr/>
          </p:nvSpPr>
          <p:spPr>
            <a:xfrm>
              <a:off x="3906720" y="4833720"/>
              <a:ext cx="124920" cy="106920"/>
            </a:xfrm>
            <a:custGeom>
              <a:avLst/>
              <a:gdLst/>
              <a:ahLst/>
              <a:rect l="l" t="t" r="r" b="b"/>
              <a:pathLst>
                <a:path w="1840" h="1581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Google Shape;231;p12"/>
            <p:cNvSpPr/>
            <p:nvPr/>
          </p:nvSpPr>
          <p:spPr>
            <a:xfrm>
              <a:off x="4280760" y="4284000"/>
              <a:ext cx="124920" cy="106920"/>
            </a:xfrm>
            <a:custGeom>
              <a:avLst/>
              <a:gdLst/>
              <a:ahLst/>
              <a:rect l="l" t="t" r="r" b="b"/>
              <a:pathLst>
                <a:path w="1841" h="1578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Google Shape;232;p12"/>
            <p:cNvSpPr/>
            <p:nvPr/>
          </p:nvSpPr>
          <p:spPr>
            <a:xfrm>
              <a:off x="5024520" y="4020120"/>
              <a:ext cx="124920" cy="106560"/>
            </a:xfrm>
            <a:custGeom>
              <a:avLst/>
              <a:gdLst/>
              <a:ahLst/>
              <a:rect l="l" t="t" r="r" b="b"/>
              <a:pathLst>
                <a:path w="1841" h="1574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Google Shape;233;p12"/>
            <p:cNvSpPr/>
            <p:nvPr/>
          </p:nvSpPr>
          <p:spPr>
            <a:xfrm>
              <a:off x="5645160" y="3619440"/>
              <a:ext cx="124920" cy="106560"/>
            </a:xfrm>
            <a:custGeom>
              <a:avLst/>
              <a:gdLst/>
              <a:ahLst/>
              <a:rect l="l" t="t" r="r" b="b"/>
              <a:pathLst>
                <a:path w="1840" h="1574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Google Shape;234;p12"/>
            <p:cNvSpPr/>
            <p:nvPr/>
          </p:nvSpPr>
          <p:spPr>
            <a:xfrm>
              <a:off x="6061320" y="4204800"/>
              <a:ext cx="124920" cy="106920"/>
            </a:xfrm>
            <a:custGeom>
              <a:avLst/>
              <a:gdLst/>
              <a:ahLst/>
              <a:rect l="l" t="t" r="r" b="b"/>
              <a:pathLst>
                <a:path w="1841" h="1578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Google Shape;235;p12"/>
            <p:cNvSpPr/>
            <p:nvPr/>
          </p:nvSpPr>
          <p:spPr>
            <a:xfrm>
              <a:off x="6602760" y="3993480"/>
              <a:ext cx="124920" cy="106920"/>
            </a:xfrm>
            <a:custGeom>
              <a:avLst/>
              <a:gdLst/>
              <a:ahLst/>
              <a:rect l="l" t="t" r="r" b="b"/>
              <a:pathLst>
                <a:path w="1841" h="1577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Google Shape;236;p12"/>
            <p:cNvSpPr/>
            <p:nvPr/>
          </p:nvSpPr>
          <p:spPr>
            <a:xfrm>
              <a:off x="7492320" y="4523400"/>
              <a:ext cx="124920" cy="106920"/>
            </a:xfrm>
            <a:custGeom>
              <a:avLst/>
              <a:gdLst/>
              <a:ahLst/>
              <a:rect l="l" t="t" r="r" b="b"/>
              <a:pathLst>
                <a:path w="1841" h="1578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Google Shape;237;p12"/>
            <p:cNvSpPr/>
            <p:nvPr/>
          </p:nvSpPr>
          <p:spPr>
            <a:xfrm>
              <a:off x="1652400" y="4711320"/>
              <a:ext cx="124920" cy="106560"/>
            </a:xfrm>
            <a:custGeom>
              <a:avLst/>
              <a:gdLst/>
              <a:ahLst/>
              <a:rect l="l" t="t" r="r" b="b"/>
              <a:pathLst>
                <a:path w="1841" h="1574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Google Shape;238;p12"/>
            <p:cNvSpPr/>
            <p:nvPr/>
          </p:nvSpPr>
          <p:spPr>
            <a:xfrm>
              <a:off x="3438360" y="4496040"/>
              <a:ext cx="124920" cy="106560"/>
            </a:xfrm>
            <a:custGeom>
              <a:avLst/>
              <a:gdLst/>
              <a:ahLst/>
              <a:rect l="l" t="t" r="r" b="b"/>
              <a:pathLst>
                <a:path w="1841" h="1574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Google Shape;239;p12"/>
            <p:cNvSpPr/>
            <p:nvPr/>
          </p:nvSpPr>
          <p:spPr>
            <a:xfrm>
              <a:off x="4357440" y="3601080"/>
              <a:ext cx="122400" cy="107280"/>
            </a:xfrm>
            <a:custGeom>
              <a:avLst/>
              <a:gdLst/>
              <a:ahLst/>
              <a:rect l="l" t="t" r="r" b="b"/>
              <a:pathLst>
                <a:path w="1803" h="158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Google Shape;240;p12"/>
            <p:cNvSpPr/>
            <p:nvPr/>
          </p:nvSpPr>
          <p:spPr>
            <a:xfrm>
              <a:off x="5120280" y="4426200"/>
              <a:ext cx="107640" cy="107640"/>
            </a:xfrm>
            <a:custGeom>
              <a:avLst/>
              <a:gdLst/>
              <a:ahLst/>
              <a:rect l="l" t="t" r="r" b="b"/>
              <a:pathLst>
                <a:path w="1588" h="1589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Google Shape;241;p12"/>
            <p:cNvSpPr/>
            <p:nvPr/>
          </p:nvSpPr>
          <p:spPr>
            <a:xfrm>
              <a:off x="5688360" y="4894920"/>
              <a:ext cx="107640" cy="106560"/>
            </a:xfrm>
            <a:custGeom>
              <a:avLst/>
              <a:gdLst/>
              <a:ahLst/>
              <a:rect l="l" t="t" r="r" b="b"/>
              <a:pathLst>
                <a:path w="1588" h="1576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Google Shape;242;p12"/>
            <p:cNvSpPr/>
            <p:nvPr/>
          </p:nvSpPr>
          <p:spPr>
            <a:xfrm>
              <a:off x="6293520" y="4795920"/>
              <a:ext cx="124920" cy="106560"/>
            </a:xfrm>
            <a:custGeom>
              <a:avLst/>
              <a:gdLst/>
              <a:ahLst/>
              <a:rect l="l" t="t" r="r" b="b"/>
              <a:pathLst>
                <a:path w="1840" h="1574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Google Shape;243;p12"/>
            <p:cNvSpPr/>
            <p:nvPr/>
          </p:nvSpPr>
          <p:spPr>
            <a:xfrm>
              <a:off x="6665760" y="4901040"/>
              <a:ext cx="124920" cy="106920"/>
            </a:xfrm>
            <a:custGeom>
              <a:avLst/>
              <a:gdLst/>
              <a:ahLst/>
              <a:rect l="l" t="t" r="r" b="b"/>
              <a:pathLst>
                <a:path w="1841" h="1579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Google Shape;244;p12"/>
            <p:cNvSpPr/>
            <p:nvPr/>
          </p:nvSpPr>
          <p:spPr>
            <a:xfrm>
              <a:off x="7105320" y="4172040"/>
              <a:ext cx="124920" cy="106560"/>
            </a:xfrm>
            <a:custGeom>
              <a:avLst/>
              <a:gdLst/>
              <a:ahLst/>
              <a:rect l="l" t="t" r="r" b="b"/>
              <a:pathLst>
                <a:path w="1840" h="1574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Google Shape;245;p12"/>
            <p:cNvSpPr/>
            <p:nvPr/>
          </p:nvSpPr>
          <p:spPr>
            <a:xfrm>
              <a:off x="7563960" y="3950280"/>
              <a:ext cx="124920" cy="106920"/>
            </a:xfrm>
            <a:custGeom>
              <a:avLst/>
              <a:gdLst/>
              <a:ahLst/>
              <a:rect l="l" t="t" r="r" b="b"/>
              <a:pathLst>
                <a:path w="1841" h="1578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Google Shape;246;p12"/>
            <p:cNvSpPr/>
            <p:nvPr/>
          </p:nvSpPr>
          <p:spPr>
            <a:xfrm>
              <a:off x="1131120" y="3460680"/>
              <a:ext cx="7046280" cy="1826280"/>
            </a:xfrm>
            <a:custGeom>
              <a:avLst/>
              <a:gdLst/>
              <a:ahLst/>
              <a:rect l="l" t="t" r="r" b="b"/>
              <a:pathLst>
                <a:path w="103026" h="26715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Google Shape;247;p12"/>
            <p:cNvSpPr/>
            <p:nvPr/>
          </p:nvSpPr>
          <p:spPr>
            <a:xfrm>
              <a:off x="722520" y="5285520"/>
              <a:ext cx="7697880" cy="9360"/>
            </a:xfrm>
            <a:custGeom>
              <a:avLst/>
              <a:gdLst/>
              <a:ahLst/>
              <a:rect l="l" t="t" r="r" b="b"/>
              <a:pathLst>
                <a:path w="112552" h="153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Google Shape;248;p12"/>
            <p:cNvSpPr/>
            <p:nvPr/>
          </p:nvSpPr>
          <p:spPr>
            <a:xfrm>
              <a:off x="1839600" y="4999320"/>
              <a:ext cx="124920" cy="106920"/>
            </a:xfrm>
            <a:custGeom>
              <a:avLst/>
              <a:gdLst/>
              <a:ahLst/>
              <a:rect l="l" t="t" r="r" b="b"/>
              <a:pathLst>
                <a:path w="1841" h="1578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Google Shape;249;p12"/>
            <p:cNvSpPr/>
            <p:nvPr/>
          </p:nvSpPr>
          <p:spPr>
            <a:xfrm>
              <a:off x="2206080" y="3832560"/>
              <a:ext cx="116280" cy="108000"/>
            </a:xfrm>
            <a:custGeom>
              <a:avLst/>
              <a:gdLst/>
              <a:ahLst/>
              <a:rect l="l" t="t" r="r" b="b"/>
              <a:pathLst>
                <a:path w="1715" h="1594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Google Shape;250;p12"/>
            <p:cNvSpPr/>
            <p:nvPr/>
          </p:nvSpPr>
          <p:spPr>
            <a:xfrm>
              <a:off x="2927520" y="4226040"/>
              <a:ext cx="124920" cy="106920"/>
            </a:xfrm>
            <a:custGeom>
              <a:avLst/>
              <a:gdLst/>
              <a:ahLst/>
              <a:rect l="l" t="t" r="r" b="b"/>
              <a:pathLst>
                <a:path w="1841" h="1578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Google Shape;251;p12"/>
            <p:cNvSpPr/>
            <p:nvPr/>
          </p:nvSpPr>
          <p:spPr>
            <a:xfrm>
              <a:off x="3521160" y="3790080"/>
              <a:ext cx="124920" cy="106920"/>
            </a:xfrm>
            <a:custGeom>
              <a:avLst/>
              <a:gdLst/>
              <a:ahLst/>
              <a:rect l="l" t="t" r="r" b="b"/>
              <a:pathLst>
                <a:path w="1841" h="158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Google Shape;252;p12"/>
            <p:cNvSpPr/>
            <p:nvPr/>
          </p:nvSpPr>
          <p:spPr>
            <a:xfrm>
              <a:off x="4224600" y="3952080"/>
              <a:ext cx="124920" cy="106920"/>
            </a:xfrm>
            <a:custGeom>
              <a:avLst/>
              <a:gdLst/>
              <a:ahLst/>
              <a:rect l="l" t="t" r="r" b="b"/>
              <a:pathLst>
                <a:path w="1841" h="1578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Google Shape;253;p12"/>
            <p:cNvSpPr/>
            <p:nvPr/>
          </p:nvSpPr>
          <p:spPr>
            <a:xfrm>
              <a:off x="5530320" y="4232160"/>
              <a:ext cx="107640" cy="106560"/>
            </a:xfrm>
            <a:custGeom>
              <a:avLst/>
              <a:gdLst/>
              <a:ahLst/>
              <a:rect l="l" t="t" r="r" b="b"/>
              <a:pathLst>
                <a:path w="1588" h="1576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Google Shape;254;p12"/>
            <p:cNvSpPr/>
            <p:nvPr/>
          </p:nvSpPr>
          <p:spPr>
            <a:xfrm>
              <a:off x="6513120" y="4483080"/>
              <a:ext cx="124920" cy="106560"/>
            </a:xfrm>
            <a:custGeom>
              <a:avLst/>
              <a:gdLst/>
              <a:ahLst/>
              <a:rect l="l" t="t" r="r" b="b"/>
              <a:pathLst>
                <a:path w="1840" h="1574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Google Shape;255;p12"/>
            <p:cNvSpPr/>
            <p:nvPr/>
          </p:nvSpPr>
          <p:spPr>
            <a:xfrm>
              <a:off x="7027560" y="3763440"/>
              <a:ext cx="125640" cy="106560"/>
            </a:xfrm>
            <a:custGeom>
              <a:avLst/>
              <a:gdLst/>
              <a:ahLst/>
              <a:rect l="l" t="t" r="r" b="b"/>
              <a:pathLst>
                <a:path w="1854" h="157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Google Shape;256;p12"/>
            <p:cNvSpPr/>
            <p:nvPr/>
          </p:nvSpPr>
          <p:spPr>
            <a:xfrm>
              <a:off x="7282080" y="4737240"/>
              <a:ext cx="124920" cy="106560"/>
            </a:xfrm>
            <a:custGeom>
              <a:avLst/>
              <a:gdLst/>
              <a:ahLst/>
              <a:rect l="l" t="t" r="r" b="b"/>
              <a:pathLst>
                <a:path w="1840" h="1574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8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95;p6"/>
          <p:cNvSpPr/>
          <p:nvPr/>
        </p:nvSpPr>
        <p:spPr>
          <a:xfrm>
            <a:off x="7572960" y="277200"/>
            <a:ext cx="165960" cy="165960"/>
          </a:xfrm>
          <a:custGeom>
            <a:avLst/>
            <a:gdLst/>
            <a:ahLst/>
            <a:rect l="l" t="t" r="r" b="b"/>
            <a:pathLst>
              <a:path w="6686" h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Google Shape;96;p6"/>
          <p:cNvSpPr/>
          <p:nvPr/>
        </p:nvSpPr>
        <p:spPr>
          <a:xfrm>
            <a:off x="8985960" y="411840"/>
            <a:ext cx="107640" cy="107640"/>
          </a:xfrm>
          <a:custGeom>
            <a:avLst/>
            <a:gdLst/>
            <a:ahLst/>
            <a:rect l="l" t="t" r="r" b="b"/>
            <a:pathLst>
              <a:path w="4346" h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Google Shape;97;p6"/>
          <p:cNvSpPr/>
          <p:nvPr/>
        </p:nvSpPr>
        <p:spPr>
          <a:xfrm>
            <a:off x="8359560" y="555840"/>
            <a:ext cx="51480" cy="51480"/>
          </a:xfrm>
          <a:custGeom>
            <a:avLst/>
            <a:gdLst/>
            <a:ahLst/>
            <a:rect l="l" t="t" r="r" b="b"/>
            <a:pathLst>
              <a:path w="2099" h="2098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Google Shape;98;p6"/>
          <p:cNvSpPr/>
          <p:nvPr/>
        </p:nvSpPr>
        <p:spPr>
          <a:xfrm>
            <a:off x="9122040" y="734400"/>
            <a:ext cx="163440" cy="163440"/>
          </a:xfrm>
          <a:custGeom>
            <a:avLst/>
            <a:gdLst/>
            <a:ahLst/>
            <a:rect l="l" t="t" r="r" b="b"/>
            <a:pathLst>
              <a:path w="6574" h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Google Shape;99;p6"/>
          <p:cNvSpPr/>
          <p:nvPr/>
        </p:nvSpPr>
        <p:spPr>
          <a:xfrm>
            <a:off x="8798760" y="1088640"/>
            <a:ext cx="154800" cy="155160"/>
          </a:xfrm>
          <a:custGeom>
            <a:avLst/>
            <a:gdLst/>
            <a:ahLst/>
            <a:rect l="l" t="t" r="r" b="b"/>
            <a:pathLst>
              <a:path w="6237" h="6255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Google Shape;100;p6"/>
          <p:cNvSpPr/>
          <p:nvPr/>
        </p:nvSpPr>
        <p:spPr>
          <a:xfrm>
            <a:off x="6099480" y="-150480"/>
            <a:ext cx="95040" cy="94320"/>
          </a:xfrm>
          <a:custGeom>
            <a:avLst/>
            <a:gdLst/>
            <a:ahLst/>
            <a:rect l="l" t="t" r="r" b="b"/>
            <a:pathLst>
              <a:path w="3128" h="3109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Google Shape;101;p6"/>
          <p:cNvSpPr/>
          <p:nvPr/>
        </p:nvSpPr>
        <p:spPr>
          <a:xfrm>
            <a:off x="6702480" y="444600"/>
            <a:ext cx="94320" cy="94320"/>
          </a:xfrm>
          <a:custGeom>
            <a:avLst/>
            <a:gdLst/>
            <a:ahLst/>
            <a:rect l="l" t="t" r="r" b="b"/>
            <a:pathLst>
              <a:path w="3110" h="3109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Google Shape;102;p6"/>
          <p:cNvSpPr/>
          <p:nvPr/>
        </p:nvSpPr>
        <p:spPr>
          <a:xfrm>
            <a:off x="5905080" y="143280"/>
            <a:ext cx="81000" cy="81000"/>
          </a:xfrm>
          <a:custGeom>
            <a:avLst/>
            <a:gdLst/>
            <a:ahLst/>
            <a:rect l="l" t="t" r="r" b="b"/>
            <a:pathLst>
              <a:path w="2679" h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Google Shape;103;p6"/>
          <p:cNvSpPr/>
          <p:nvPr/>
        </p:nvSpPr>
        <p:spPr>
          <a:xfrm>
            <a:off x="303480" y="4401720"/>
            <a:ext cx="165960" cy="165960"/>
          </a:xfrm>
          <a:custGeom>
            <a:avLst/>
            <a:gdLst/>
            <a:ahLst/>
            <a:rect l="l" t="t" r="r" b="b"/>
            <a:pathLst>
              <a:path w="6686" h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Google Shape;104;p6"/>
          <p:cNvSpPr/>
          <p:nvPr/>
        </p:nvSpPr>
        <p:spPr>
          <a:xfrm>
            <a:off x="564120" y="4753800"/>
            <a:ext cx="154800" cy="155160"/>
          </a:xfrm>
          <a:custGeom>
            <a:avLst/>
            <a:gdLst/>
            <a:ahLst/>
            <a:rect l="l" t="t" r="r" b="b"/>
            <a:pathLst>
              <a:path w="6237" h="6255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18840" y="75240"/>
            <a:ext cx="268560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8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62;p4"/>
          <p:cNvSpPr/>
          <p:nvPr/>
        </p:nvSpPr>
        <p:spPr>
          <a:xfrm>
            <a:off x="720000" y="4690080"/>
            <a:ext cx="165960" cy="165960"/>
          </a:xfrm>
          <a:custGeom>
            <a:avLst/>
            <a:gdLst/>
            <a:ahLst/>
            <a:rect l="l" t="t" r="r" b="b"/>
            <a:pathLst>
              <a:path w="6686" h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Google Shape;63;p4"/>
          <p:cNvSpPr/>
          <p:nvPr/>
        </p:nvSpPr>
        <p:spPr>
          <a:xfrm>
            <a:off x="2058480" y="4152240"/>
            <a:ext cx="107640" cy="107640"/>
          </a:xfrm>
          <a:custGeom>
            <a:avLst/>
            <a:gdLst/>
            <a:ahLst/>
            <a:rect l="l" t="t" r="r" b="b"/>
            <a:pathLst>
              <a:path w="4346" h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Google Shape;64;p4"/>
          <p:cNvSpPr/>
          <p:nvPr/>
        </p:nvSpPr>
        <p:spPr>
          <a:xfrm>
            <a:off x="1432080" y="4296240"/>
            <a:ext cx="51480" cy="51480"/>
          </a:xfrm>
          <a:custGeom>
            <a:avLst/>
            <a:gdLst/>
            <a:ahLst/>
            <a:rect l="l" t="t" r="r" b="b"/>
            <a:pathLst>
              <a:path w="2099" h="2098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Google Shape;65;p4"/>
          <p:cNvSpPr/>
          <p:nvPr/>
        </p:nvSpPr>
        <p:spPr>
          <a:xfrm>
            <a:off x="2194560" y="4474800"/>
            <a:ext cx="163440" cy="163440"/>
          </a:xfrm>
          <a:custGeom>
            <a:avLst/>
            <a:gdLst/>
            <a:ahLst/>
            <a:rect l="l" t="t" r="r" b="b"/>
            <a:pathLst>
              <a:path w="6574" h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Google Shape;66;p4"/>
          <p:cNvSpPr/>
          <p:nvPr/>
        </p:nvSpPr>
        <p:spPr>
          <a:xfrm>
            <a:off x="1585440" y="4695480"/>
            <a:ext cx="154800" cy="155160"/>
          </a:xfrm>
          <a:custGeom>
            <a:avLst/>
            <a:gdLst/>
            <a:ahLst/>
            <a:rect l="l" t="t" r="r" b="b"/>
            <a:pathLst>
              <a:path w="6237" h="6255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2" name="Google Shape;67;p4"/>
          <p:cNvGrpSpPr/>
          <p:nvPr/>
        </p:nvGrpSpPr>
        <p:grpSpPr>
          <a:xfrm>
            <a:off x="8148600" y="3004560"/>
            <a:ext cx="96840" cy="1146600"/>
            <a:chOff x="8148600" y="3004560"/>
            <a:chExt cx="96840" cy="1146600"/>
          </a:xfrm>
        </p:grpSpPr>
        <p:sp>
          <p:nvSpPr>
            <p:cNvPr id="193" name="Google Shape;68;p4"/>
            <p:cNvSpPr/>
            <p:nvPr/>
          </p:nvSpPr>
          <p:spPr>
            <a:xfrm>
              <a:off x="8148600" y="4053960"/>
              <a:ext cx="96840" cy="97200"/>
            </a:xfrm>
            <a:custGeom>
              <a:avLst/>
              <a:gdLst/>
              <a:ahLst/>
              <a:rect l="l" t="t" r="r" b="b"/>
              <a:pathLst>
                <a:path fill="none" w="3742" h="375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>
              <a:solidFill>
                <a:srgbClr val="e898a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Google Shape;69;p4"/>
            <p:cNvSpPr/>
            <p:nvPr/>
          </p:nvSpPr>
          <p:spPr>
            <a:xfrm>
              <a:off x="8193240" y="3004560"/>
              <a:ext cx="7560" cy="893520"/>
            </a:xfrm>
            <a:custGeom>
              <a:avLst/>
              <a:gdLst/>
              <a:ahLst/>
              <a:rect l="l" t="t" r="r" b="b"/>
              <a:pathLst>
                <a:path w="323" h="34141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5" name="Google Shape;70;p4"/>
          <p:cNvGrpSpPr/>
          <p:nvPr/>
        </p:nvGrpSpPr>
        <p:grpSpPr>
          <a:xfrm>
            <a:off x="281520" y="3769200"/>
            <a:ext cx="120240" cy="759600"/>
            <a:chOff x="281520" y="3769200"/>
            <a:chExt cx="120240" cy="759600"/>
          </a:xfrm>
        </p:grpSpPr>
        <p:sp>
          <p:nvSpPr>
            <p:cNvPr id="196" name="Google Shape;71;p4"/>
            <p:cNvSpPr/>
            <p:nvPr/>
          </p:nvSpPr>
          <p:spPr>
            <a:xfrm>
              <a:off x="281520" y="4408560"/>
              <a:ext cx="120240" cy="120240"/>
            </a:xfrm>
            <a:custGeom>
              <a:avLst/>
              <a:gdLst/>
              <a:ahLst/>
              <a:rect l="l" t="t" r="r" b="b"/>
              <a:pathLst>
                <a:path w="4624" h="4625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Google Shape;72;p4"/>
            <p:cNvSpPr/>
            <p:nvPr/>
          </p:nvSpPr>
          <p:spPr>
            <a:xfrm>
              <a:off x="345240" y="3769200"/>
              <a:ext cx="7560" cy="553320"/>
            </a:xfrm>
            <a:custGeom>
              <a:avLst/>
              <a:gdLst/>
              <a:ahLst/>
              <a:rect l="l" t="t" r="r" b="b"/>
              <a:pathLst>
                <a:path w="323" h="21152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8" name="Google Shape;73;p4"/>
          <p:cNvGrpSpPr/>
          <p:nvPr/>
        </p:nvGrpSpPr>
        <p:grpSpPr>
          <a:xfrm>
            <a:off x="8534880" y="4069800"/>
            <a:ext cx="56520" cy="830520"/>
            <a:chOff x="8534880" y="4069800"/>
            <a:chExt cx="56520" cy="830520"/>
          </a:xfrm>
        </p:grpSpPr>
        <p:sp>
          <p:nvSpPr>
            <p:cNvPr id="199" name="Google Shape;74;p4"/>
            <p:cNvSpPr/>
            <p:nvPr/>
          </p:nvSpPr>
          <p:spPr>
            <a:xfrm>
              <a:off x="8534880" y="4843440"/>
              <a:ext cx="56520" cy="56880"/>
            </a:xfrm>
            <a:custGeom>
              <a:avLst/>
              <a:gdLst/>
              <a:ahLst/>
              <a:rect l="l" t="t" r="r" b="b"/>
              <a:pathLst>
                <a:path fill="none" w="2198" h="2207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>
              <a:solidFill>
                <a:srgbClr val="00cf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Google Shape;75;p4"/>
            <p:cNvSpPr/>
            <p:nvPr/>
          </p:nvSpPr>
          <p:spPr>
            <a:xfrm>
              <a:off x="8559360" y="4069800"/>
              <a:ext cx="7200" cy="690840"/>
            </a:xfrm>
            <a:custGeom>
              <a:avLst/>
              <a:gdLst/>
              <a:ahLst/>
              <a:rect l="l" t="t" r="r" b="b"/>
              <a:pathLst>
                <a:path w="322" h="2641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1" name="Google Shape;76;p4"/>
          <p:cNvSpPr/>
          <p:nvPr/>
        </p:nvSpPr>
        <p:spPr>
          <a:xfrm>
            <a:off x="7686000" y="4568760"/>
            <a:ext cx="163440" cy="163440"/>
          </a:xfrm>
          <a:custGeom>
            <a:avLst/>
            <a:gdLst/>
            <a:ahLst/>
            <a:rect l="l" t="t" r="r" b="b"/>
            <a:pathLst>
              <a:path w="6574" h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Google Shape;77;p4"/>
          <p:cNvSpPr/>
          <p:nvPr/>
        </p:nvSpPr>
        <p:spPr>
          <a:xfrm>
            <a:off x="8868240" y="3769200"/>
            <a:ext cx="154800" cy="155160"/>
          </a:xfrm>
          <a:custGeom>
            <a:avLst/>
            <a:gdLst/>
            <a:ahLst/>
            <a:rect l="l" t="t" r="r" b="b"/>
            <a:pathLst>
              <a:path w="6237" h="6255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3021120" y="3200400"/>
            <a:ext cx="3294360" cy="7916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Maven Pro"/>
                <a:ea typeface="Maven Pro"/>
              </a:rPr>
              <a:t>Ömer Duran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Maven Pro"/>
                <a:ea typeface="Maven Pro"/>
              </a:rPr>
              <a:t>Mikhail Serga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Maven Pro"/>
                <a:ea typeface="Maven Pro"/>
              </a:rPr>
              <a:t>Danylo Bazalinskyi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Maven Pro"/>
                <a:ea typeface="Maven Pro"/>
              </a:rPr>
              <a:t>Taha Buğra Tağ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ffffff"/>
                </a:solidFill>
                <a:latin typeface="Maven Pro"/>
                <a:ea typeface="Maven Pro"/>
              </a:rPr>
              <a:t>A. (G.) V.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title"/>
          </p:nvPr>
        </p:nvSpPr>
        <p:spPr>
          <a:xfrm>
            <a:off x="1633680" y="1600200"/>
            <a:ext cx="5981400" cy="1660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rgbClr val="ffffff"/>
                </a:solidFill>
                <a:latin typeface="Share Tech"/>
                <a:ea typeface="Share Tech"/>
              </a:rPr>
              <a:t>BOOK STORE </a:t>
            </a:r>
            <a:r>
              <a:rPr b="0" lang="en" sz="5200" spc="-1" strike="noStrike">
                <a:solidFill>
                  <a:srgbClr val="00cfcc"/>
                </a:solidFill>
                <a:latin typeface="Share Tech"/>
                <a:ea typeface="Share Tech"/>
              </a:rPr>
              <a:t>MANAGING DATABASE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243" name="Google Shape;437;p25"/>
          <p:cNvSpPr/>
          <p:nvPr/>
        </p:nvSpPr>
        <p:spPr>
          <a:xfrm>
            <a:off x="1917360" y="4715640"/>
            <a:ext cx="120240" cy="120240"/>
          </a:xfrm>
          <a:custGeom>
            <a:avLst/>
            <a:gdLst/>
            <a:ahLst/>
            <a:rect l="l" t="t" r="r" b="b"/>
            <a:pathLst>
              <a:path w="4634" h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Google Shape;438;p25"/>
          <p:cNvSpPr/>
          <p:nvPr/>
        </p:nvSpPr>
        <p:spPr>
          <a:xfrm>
            <a:off x="7048080" y="3537720"/>
            <a:ext cx="56880" cy="56880"/>
          </a:xfrm>
          <a:custGeom>
            <a:avLst/>
            <a:gdLst/>
            <a:ahLst/>
            <a:rect l="l" t="t" r="r" b="b"/>
            <a:pathLst>
              <a:path fill="none" w="2207" h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>
            <a:solidFill>
              <a:srgbClr val="e898a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Google Shape;439;p25"/>
          <p:cNvSpPr/>
          <p:nvPr/>
        </p:nvSpPr>
        <p:spPr>
          <a:xfrm>
            <a:off x="2307960" y="3002400"/>
            <a:ext cx="102960" cy="103320"/>
          </a:xfrm>
          <a:custGeom>
            <a:avLst/>
            <a:gdLst/>
            <a:ahLst/>
            <a:rect l="l" t="t" r="r" b="b"/>
            <a:pathLst>
              <a:path fill="none" w="3972" h="3981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>
            <a:solidFill>
              <a:srgbClr val="00cf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Google Shape;442;p25"/>
          <p:cNvSpPr/>
          <p:nvPr/>
        </p:nvSpPr>
        <p:spPr>
          <a:xfrm>
            <a:off x="2924280" y="4302360"/>
            <a:ext cx="118800" cy="118800"/>
          </a:xfrm>
          <a:custGeom>
            <a:avLst/>
            <a:gdLst/>
            <a:ahLst/>
            <a:rect l="l" t="t" r="r" b="b"/>
            <a:pathLst>
              <a:path w="4579" h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7" name="Google Shape;443;p25"/>
          <p:cNvGrpSpPr/>
          <p:nvPr/>
        </p:nvGrpSpPr>
        <p:grpSpPr>
          <a:xfrm>
            <a:off x="6232320" y="3696480"/>
            <a:ext cx="120240" cy="1072080"/>
            <a:chOff x="6232320" y="3696480"/>
            <a:chExt cx="120240" cy="1072080"/>
          </a:xfrm>
        </p:grpSpPr>
        <p:sp>
          <p:nvSpPr>
            <p:cNvPr id="248" name="Google Shape;444;p25"/>
            <p:cNvSpPr/>
            <p:nvPr/>
          </p:nvSpPr>
          <p:spPr>
            <a:xfrm>
              <a:off x="6232320" y="4648320"/>
              <a:ext cx="120240" cy="120240"/>
            </a:xfrm>
            <a:custGeom>
              <a:avLst/>
              <a:gdLst/>
              <a:ahLst/>
              <a:rect l="l" t="t" r="r" b="b"/>
              <a:pathLst>
                <a:path w="4634" h="4625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Google Shape;445;p25"/>
            <p:cNvSpPr/>
            <p:nvPr/>
          </p:nvSpPr>
          <p:spPr>
            <a:xfrm>
              <a:off x="6288840" y="3696480"/>
              <a:ext cx="7560" cy="871560"/>
            </a:xfrm>
            <a:custGeom>
              <a:avLst/>
              <a:gdLst/>
              <a:ahLst/>
              <a:rect l="l" t="t" r="r" b="b"/>
              <a:pathLst>
                <a:path w="332" h="33304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0" name="Google Shape;446;p25"/>
          <p:cNvGrpSpPr/>
          <p:nvPr/>
        </p:nvGrpSpPr>
        <p:grpSpPr>
          <a:xfrm>
            <a:off x="7086600" y="334080"/>
            <a:ext cx="132120" cy="1951200"/>
            <a:chOff x="7086600" y="334080"/>
            <a:chExt cx="132120" cy="1951200"/>
          </a:xfrm>
        </p:grpSpPr>
        <p:sp>
          <p:nvSpPr>
            <p:cNvPr id="251" name="Google Shape;447;p25"/>
            <p:cNvSpPr/>
            <p:nvPr/>
          </p:nvSpPr>
          <p:spPr>
            <a:xfrm>
              <a:off x="7086600" y="2153160"/>
              <a:ext cx="132120" cy="132120"/>
            </a:xfrm>
            <a:custGeom>
              <a:avLst/>
              <a:gdLst/>
              <a:ahLst/>
              <a:rect l="l" t="t" r="r" b="b"/>
              <a:pathLst>
                <a:path fill="none" w="5085" h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>
              <a:solidFill>
                <a:srgbClr val="ff9973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Google Shape;448;p25"/>
            <p:cNvSpPr/>
            <p:nvPr/>
          </p:nvSpPr>
          <p:spPr>
            <a:xfrm>
              <a:off x="7148880" y="334080"/>
              <a:ext cx="7560" cy="1694160"/>
            </a:xfrm>
            <a:custGeom>
              <a:avLst/>
              <a:gdLst/>
              <a:ahLst/>
              <a:rect l="l" t="t" r="r" b="b"/>
              <a:pathLst>
                <a:path w="323" h="64696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3" name="Google Shape;449;p25"/>
          <p:cNvGrpSpPr/>
          <p:nvPr/>
        </p:nvGrpSpPr>
        <p:grpSpPr>
          <a:xfrm>
            <a:off x="1608840" y="1280160"/>
            <a:ext cx="198000" cy="2827440"/>
            <a:chOff x="1608840" y="1280160"/>
            <a:chExt cx="198000" cy="2827440"/>
          </a:xfrm>
        </p:grpSpPr>
        <p:sp>
          <p:nvSpPr>
            <p:cNvPr id="254" name="Google Shape;450;p25"/>
            <p:cNvSpPr/>
            <p:nvPr/>
          </p:nvSpPr>
          <p:spPr>
            <a:xfrm>
              <a:off x="1608840" y="3909600"/>
              <a:ext cx="198000" cy="198000"/>
            </a:xfrm>
            <a:custGeom>
              <a:avLst/>
              <a:gdLst/>
              <a:ahLst/>
              <a:rect l="l" t="t" r="r" b="b"/>
              <a:pathLst>
                <a:path w="7603" h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Google Shape;451;p25"/>
            <p:cNvSpPr/>
            <p:nvPr/>
          </p:nvSpPr>
          <p:spPr>
            <a:xfrm>
              <a:off x="1656000" y="3269520"/>
              <a:ext cx="102960" cy="102960"/>
            </a:xfrm>
            <a:custGeom>
              <a:avLst/>
              <a:gdLst/>
              <a:ahLst/>
              <a:rect l="l" t="t" r="r" b="b"/>
              <a:pathLst>
                <a:path w="3972" h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Google Shape;452;p25"/>
            <p:cNvSpPr/>
            <p:nvPr/>
          </p:nvSpPr>
          <p:spPr>
            <a:xfrm>
              <a:off x="1704240" y="1280160"/>
              <a:ext cx="7560" cy="1793160"/>
            </a:xfrm>
            <a:custGeom>
              <a:avLst/>
              <a:gdLst/>
              <a:ahLst/>
              <a:rect l="l" t="t" r="r" b="b"/>
              <a:pathLst>
                <a:path w="323" h="68464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7" name="Google Shape;453;p25"/>
          <p:cNvSpPr/>
          <p:nvPr/>
        </p:nvSpPr>
        <p:spPr>
          <a:xfrm>
            <a:off x="2355840" y="3696480"/>
            <a:ext cx="7560" cy="2518560"/>
          </a:xfrm>
          <a:custGeom>
            <a:avLst/>
            <a:gdLst/>
            <a:ahLst/>
            <a:rect l="l" t="t" r="r" b="b"/>
            <a:pathLst>
              <a:path w="323" h="96152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Google Shape;454;p25"/>
          <p:cNvSpPr/>
          <p:nvPr/>
        </p:nvSpPr>
        <p:spPr>
          <a:xfrm>
            <a:off x="7446600" y="3454920"/>
            <a:ext cx="7560" cy="1688040"/>
          </a:xfrm>
          <a:custGeom>
            <a:avLst/>
            <a:gdLst/>
            <a:ahLst/>
            <a:rect l="l" t="t" r="r" b="b"/>
            <a:pathLst>
              <a:path w="323" h="64457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9" name="Google Shape;455;p25"/>
          <p:cNvGrpSpPr/>
          <p:nvPr/>
        </p:nvGrpSpPr>
        <p:grpSpPr>
          <a:xfrm>
            <a:off x="8008200" y="2108880"/>
            <a:ext cx="198000" cy="2138760"/>
            <a:chOff x="8008200" y="2108880"/>
            <a:chExt cx="198000" cy="2138760"/>
          </a:xfrm>
        </p:grpSpPr>
        <p:sp>
          <p:nvSpPr>
            <p:cNvPr id="260" name="Google Shape;456;p25"/>
            <p:cNvSpPr/>
            <p:nvPr/>
          </p:nvSpPr>
          <p:spPr>
            <a:xfrm>
              <a:off x="8008200" y="4049640"/>
              <a:ext cx="198000" cy="198000"/>
            </a:xfrm>
            <a:custGeom>
              <a:avLst/>
              <a:gdLst/>
              <a:ahLst/>
              <a:rect l="l" t="t" r="r" b="b"/>
              <a:pathLst>
                <a:path w="7594" h="7593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Google Shape;457;p25"/>
            <p:cNvSpPr/>
            <p:nvPr/>
          </p:nvSpPr>
          <p:spPr>
            <a:xfrm>
              <a:off x="8103240" y="2108880"/>
              <a:ext cx="7560" cy="1792800"/>
            </a:xfrm>
            <a:custGeom>
              <a:avLst/>
              <a:gdLst/>
              <a:ahLst/>
              <a:rect l="l" t="t" r="r" b="b"/>
              <a:pathLst>
                <a:path w="323" h="68455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600200" y="-87120"/>
            <a:ext cx="6266520" cy="122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400" spc="-1" strike="noStrike">
                <a:solidFill>
                  <a:srgbClr val="00cfcc"/>
                </a:solidFill>
                <a:latin typeface="Share Tech"/>
                <a:ea typeface="Share Tech"/>
              </a:rPr>
              <a:t>Table of Contents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63" name="Google Shape;1181;p 1"/>
          <p:cNvSpPr/>
          <p:nvPr/>
        </p:nvSpPr>
        <p:spPr>
          <a:xfrm>
            <a:off x="1343520" y="1667160"/>
            <a:ext cx="414360" cy="4143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1.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4" name="Google Shape;1182;p 1"/>
          <p:cNvSpPr/>
          <p:nvPr/>
        </p:nvSpPr>
        <p:spPr>
          <a:xfrm>
            <a:off x="5268240" y="1667160"/>
            <a:ext cx="414360" cy="4143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5" name="Google Shape;1178;p 1"/>
          <p:cNvSpPr/>
          <p:nvPr/>
        </p:nvSpPr>
        <p:spPr>
          <a:xfrm>
            <a:off x="1343520" y="2824200"/>
            <a:ext cx="414360" cy="4143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3.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6" name="Google Shape;1179;p 1"/>
          <p:cNvSpPr/>
          <p:nvPr/>
        </p:nvSpPr>
        <p:spPr>
          <a:xfrm>
            <a:off x="5256720" y="2827800"/>
            <a:ext cx="414360" cy="4143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4.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1828800" y="1623600"/>
            <a:ext cx="2848680" cy="45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REQUIREMENTS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1830600" y="2779920"/>
            <a:ext cx="2339640" cy="45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REPOSITORY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5751000" y="1621440"/>
            <a:ext cx="2295360" cy="45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ER-DIAGRAM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5751000" y="2783520"/>
            <a:ext cx="2603160" cy="45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TEST QUERIES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18840" y="411840"/>
            <a:ext cx="4726800" cy="576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400" spc="-1" strike="noStrike">
                <a:solidFill>
                  <a:srgbClr val="ffffff"/>
                </a:solidFill>
                <a:latin typeface="Share Tech"/>
                <a:ea typeface="Share Tech"/>
              </a:rPr>
              <a:t>REQUIREMENTS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674280" y="1179000"/>
            <a:ext cx="755460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DejaVu Sans"/>
              </a:rPr>
              <a:t>A book can have one author (including folklore/unknown), one publisher, and one category. An author, a publisher, and a category can each have many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DejaVu Sans"/>
              </a:rPr>
              <a:t> books.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DejaVu Sans"/>
              </a:rPr>
              <a:t>A customer has an optional address, managed one-to-one. A customer can write many reviews and can place many orders. Reviews are written by customers for specific books.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DejaVu Sans"/>
              </a:rPr>
              <a:t>An order contains many order details (&gt;=1) and one payment. Order details include books and their quantity.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85800" y="336960"/>
            <a:ext cx="8686440" cy="576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ffffff"/>
                </a:solidFill>
                <a:latin typeface="Share Tech"/>
                <a:ea typeface="Share Tech"/>
              </a:rPr>
              <a:t>Let’s move to the Repository!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274" name="Google Shape;529;p 1"/>
          <p:cNvGrpSpPr/>
          <p:nvPr/>
        </p:nvGrpSpPr>
        <p:grpSpPr>
          <a:xfrm>
            <a:off x="7686000" y="-476280"/>
            <a:ext cx="2290320" cy="2921400"/>
            <a:chOff x="7686000" y="-476280"/>
            <a:chExt cx="2290320" cy="2921400"/>
          </a:xfrm>
        </p:grpSpPr>
        <p:sp>
          <p:nvSpPr>
            <p:cNvPr id="275" name="Google Shape;530;p 1"/>
            <p:cNvSpPr/>
            <p:nvPr/>
          </p:nvSpPr>
          <p:spPr>
            <a:xfrm>
              <a:off x="7686000" y="2440800"/>
              <a:ext cx="2290320" cy="4320"/>
            </a:xfrm>
            <a:custGeom>
              <a:avLst/>
              <a:gdLst/>
              <a:ahLst/>
              <a:rect l="l" t="t" r="r" b="b"/>
              <a:pathLst>
                <a:path w="99750" h="211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rgbClr val="ff997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Google Shape;531;p 1"/>
            <p:cNvSpPr/>
            <p:nvPr/>
          </p:nvSpPr>
          <p:spPr>
            <a:xfrm>
              <a:off x="7782480" y="-476280"/>
              <a:ext cx="993960" cy="2913840"/>
            </a:xfrm>
            <a:custGeom>
              <a:avLst/>
              <a:gdLst/>
              <a:ahLst/>
              <a:rect l="l" t="t" r="r" b="b"/>
              <a:pathLst>
                <a:path w="43319" h="94995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rgbClr val="ff997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Google Shape;532;p 1"/>
            <p:cNvSpPr/>
            <p:nvPr/>
          </p:nvSpPr>
          <p:spPr>
            <a:xfrm>
              <a:off x="8829360" y="2288160"/>
              <a:ext cx="95760" cy="106200"/>
            </a:xfrm>
            <a:custGeom>
              <a:avLst/>
              <a:gdLst/>
              <a:ahLst/>
              <a:rect l="l" t="t" r="r" b="b"/>
              <a:pathLst>
                <a:path w="4214" h="428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rgbClr val="ff997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Google Shape;533;p 1"/>
            <p:cNvSpPr/>
            <p:nvPr/>
          </p:nvSpPr>
          <p:spPr>
            <a:xfrm>
              <a:off x="8667000" y="527400"/>
              <a:ext cx="68760" cy="77040"/>
            </a:xfrm>
            <a:custGeom>
              <a:avLst/>
              <a:gdLst/>
              <a:ahLst/>
              <a:rect l="l" t="t" r="r" b="b"/>
              <a:pathLst>
                <a:path w="3043" h="313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rgbClr val="ff997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Google Shape;534;p 1"/>
            <p:cNvSpPr/>
            <p:nvPr/>
          </p:nvSpPr>
          <p:spPr>
            <a:xfrm>
              <a:off x="7823520" y="332640"/>
              <a:ext cx="70560" cy="77040"/>
            </a:xfrm>
            <a:custGeom>
              <a:avLst/>
              <a:gdLst/>
              <a:ahLst/>
              <a:rect l="l" t="t" r="r" b="b"/>
              <a:pathLst>
                <a:path w="3112" h="313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rgbClr val="ff997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2971800" y="1047960"/>
            <a:ext cx="3523680" cy="352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2024-07-13T17:56:18Z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