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11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notesSlides/notesSlide13.xml" ContentType="application/vnd.openxmlformats-officedocument.presentationml.notesSlide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14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notesSlides/notesSlide15.xml" ContentType="application/vnd.openxmlformats-officedocument.presentationml.notesSlide+xml"/>
  <Override PartName="/ppt/ink/ink84.xml" ContentType="application/inkml+xml"/>
  <Override PartName="/ppt/ink/ink85.xml" ContentType="application/inkml+xml"/>
  <Override PartName="/ppt/notesSlides/notesSlide16.xml" ContentType="application/vnd.openxmlformats-officedocument.presentationml.notesSlide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notesSlides/notesSlide17.xml" ContentType="application/vnd.openxmlformats-officedocument.presentationml.notesSlide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9"/>
  </p:notesMasterIdLst>
  <p:sldIdLst>
    <p:sldId id="461" r:id="rId2"/>
    <p:sldId id="462" r:id="rId3"/>
    <p:sldId id="463" r:id="rId4"/>
    <p:sldId id="274" r:id="rId5"/>
    <p:sldId id="483" r:id="rId6"/>
    <p:sldId id="329" r:id="rId7"/>
    <p:sldId id="382" r:id="rId8"/>
    <p:sldId id="352" r:id="rId9"/>
    <p:sldId id="380" r:id="rId10"/>
    <p:sldId id="401" r:id="rId11"/>
    <p:sldId id="484" r:id="rId12"/>
    <p:sldId id="425" r:id="rId13"/>
    <p:sldId id="275" r:id="rId14"/>
    <p:sldId id="443" r:id="rId15"/>
    <p:sldId id="277" r:id="rId16"/>
    <p:sldId id="278" r:id="rId17"/>
    <p:sldId id="415" r:id="rId18"/>
    <p:sldId id="444" r:id="rId19"/>
    <p:sldId id="414" r:id="rId20"/>
    <p:sldId id="276" r:id="rId21"/>
    <p:sldId id="353" r:id="rId22"/>
    <p:sldId id="406" r:id="rId23"/>
    <p:sldId id="481" r:id="rId24"/>
    <p:sldId id="326" r:id="rId25"/>
    <p:sldId id="419" r:id="rId26"/>
    <p:sldId id="433" r:id="rId27"/>
    <p:sldId id="468" r:id="rId28"/>
    <p:sldId id="469" r:id="rId29"/>
    <p:sldId id="482" r:id="rId30"/>
    <p:sldId id="441" r:id="rId31"/>
    <p:sldId id="416" r:id="rId32"/>
    <p:sldId id="417" r:id="rId33"/>
    <p:sldId id="470" r:id="rId34"/>
    <p:sldId id="418" r:id="rId35"/>
    <p:sldId id="471" r:id="rId36"/>
    <p:sldId id="472" r:id="rId37"/>
    <p:sldId id="465" r:id="rId38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tafa kalay" initials="mk" lastIdx="4" clrIdx="0">
    <p:extLst>
      <p:ext uri="{19B8F6BF-5375-455C-9EA6-DF929625EA0E}">
        <p15:presenceInfo xmlns:p15="http://schemas.microsoft.com/office/powerpoint/2012/main" userId="4fa225a4ca5745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FF99"/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87500" autoAdjust="0"/>
  </p:normalViewPr>
  <p:slideViewPr>
    <p:cSldViewPr>
      <p:cViewPr varScale="1">
        <p:scale>
          <a:sx n="70" d="100"/>
          <a:sy n="70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fa Utku KALAY" userId="S::ukalay@yildiz.edu.tr::8cf5cb78-80df-4188-b6d3-6b01a02d176e" providerId="AD" clId="Web-{5F3E4749-D2C4-B9CA-4E56-2F2AE3FD5B2C}"/>
    <pc:docChg chg="modSld">
      <pc:chgData name="Mustafa Utku KALAY" userId="S::ukalay@yildiz.edu.tr::8cf5cb78-80df-4188-b6d3-6b01a02d176e" providerId="AD" clId="Web-{5F3E4749-D2C4-B9CA-4E56-2F2AE3FD5B2C}" dt="2022-12-06T09:28:41.358" v="170"/>
      <pc:docMkLst>
        <pc:docMk/>
      </pc:docMkLst>
      <pc:sldChg chg="modNotes">
        <pc:chgData name="Mustafa Utku KALAY" userId="S::ukalay@yildiz.edu.tr::8cf5cb78-80df-4188-b6d3-6b01a02d176e" providerId="AD" clId="Web-{5F3E4749-D2C4-B9CA-4E56-2F2AE3FD5B2C}" dt="2022-12-06T09:24:24.793" v="113"/>
        <pc:sldMkLst>
          <pc:docMk/>
          <pc:sldMk cId="0" sldId="401"/>
        </pc:sldMkLst>
      </pc:sldChg>
      <pc:sldChg chg="modNotes">
        <pc:chgData name="Mustafa Utku KALAY" userId="S::ukalay@yildiz.edu.tr::8cf5cb78-80df-4188-b6d3-6b01a02d176e" providerId="AD" clId="Web-{5F3E4749-D2C4-B9CA-4E56-2F2AE3FD5B2C}" dt="2022-12-06T09:28:41.358" v="170"/>
        <pc:sldMkLst>
          <pc:docMk/>
          <pc:sldMk cId="0" sldId="44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3T22:33:01.300"/>
    </inkml:context>
    <inkml:brush xml:id="br0">
      <inkml:brushProperty name="width" value="0.02646" units="cm"/>
      <inkml:brushProperty name="height" value="0.02646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ED2F61D-3984-41B6-8C2C-33A72D960DF4}" emma:medium="tactile" emma:mode="ink">
          <msink:context xmlns:msink="http://schemas.microsoft.com/ink/2010/main" type="inkDrawing" rotatedBoundingBox="3422,12294 6649,12629 6598,13122 3371,12787" semanticType="callout" shapeName="Other"/>
        </emma:interpretation>
      </emma:emma>
    </inkml:annotationXML>
    <inkml:trace contextRef="#ctx0" brushRef="#br0">0 0 44 0,'5'9'19'0,"-5"-1"-15"0,5 5 8 0,-1-5 4 0,1 5-4 16,0-1 1-16,0 1-4 15,-1 4 2-15,6-1 0 16,-1 1 1-16,5 0-4 15,1 0 0-15,-1 0 1 16,5 0 2-16,4-1-3 16,1 1-3-16,0-4-2 15,4-1 0-15,1 1-2 0,-1-4 2 0,0-1 0 16,1 0 1-16,-1-3 2 16,0-1-3-16,6-4 0 15,-6 0 1-15,0 0 0 16,1 0-2-16,-1-4 1 15,1-1 0-15,4-3 1 16,0 0 0-16,5-1 0 16,-1-4-2-16,1 1 1 15,0-1-4-15,0 5-2 16,0-5 2-16,0 5 2 16,0-1 0-16,-1 1-1 15,1 0 3-15,0-1 0 0,-5 5-1 16,0-4-2-16,0-1-2 15,5 5 1-15,-5-4 3 16,-4 3 3-16,-1-3-4 16,1-1-1-16,-1 1 2 15,0 0 1-15,1-1-1 16,4 5 1-16,0-4-7 16,0 3 1-16,0 1 3 15,5 0 2-15,0 0 0 16,0 0-2-16,0-1 1 15,0 1 1-15,-1 0-1 16,1 4-1-16,0-4 1 0,0 4-1 16,0 0-3-16,-5 0 2 15,0 0 1-15,0 0 2 16,0 0-3-16,0 0-2 16,1 4 4-16,3 0 1 15,1 0-3-15,0 1-1 16,5-1 3-1,-6 4 1-15,6 1 0 16,-5-1 1-16,9 5-2 16,-9-1-1-16,0 1 1 15,0 4-1 1,0 0 0-16,-1-1 0 0,-3 1 0 0,-1 0 2 16,0 0-1-16,0 0 2 15,0 4-4-15,0 0 0 0,0 0 1 16,-4 0 0-16,-1-4 2 15,0 4 1-15,1-5-4 16,-5 1 1-16,-1 0 0 16,6 0 2-16,-6 4-1 15,-4-8-1-15,0-5-2 16,-5 0 1-16,-4 1 5 16,-1-1 2-16,1-4 0 15,-10-4 1-15,0 0-2 16,0 0 2-16,0 0-4 15,0 0 0-15,0 0-1 16,0-4 1-16,0-4-2 16,-5-1-1-16,0-3 1 15,0-1 1-15,-4-4-3 16,4-8 0-16,-4 4 1 0,-1 0 2 16,6 0-1-16,-1 0-1 15,-5 0-2-15,6 4 1 16,-1 0 1-16,0 0 2 15,1 5-3-15,-1-1-2 16,0 5 2-16,0-1 0 16,1 5 1-16,4 0 2 15,0 0 1-15,0 4 1 16,0 0-5-16,0 0-1 16,0 0 1-16,9 8 0 0,1 5-2 15,-1-1 0-15,5 1 2 16,0 4 2-1,1 4 0-15,-1 0-1 16,0 4 1-16,0 0-1 16,0 1 0-16,1-5 0 0,-1 4 0 15,-5 0 0-15,1-4 0 16,-6-4 2-16,1 0 1 16,-5-5 1-16,-5 1-2 15,1 0 1-15,-6-1 2 16,1-3 4-16,-5-1-4 15,-1 1-1-15,1-1 2 16,0-4 1-16,0 0-1 0,0 1-1 16,-1-1-3-16,1 0 1 15,0 0-4-15,0 0 0 16,0-4 1-16,4 5 2 16,1-5-1-16,-1 4 2 15,1-4-2-15,4 0-1 16,0 0 1-16,1 0 1 15,4 0 1-15,0 0 1 16,0-4 2-16,0-1 3 16,0-3 2-16,0-5 1 15,4 1-6-15,1-5-2 16,0 0-2-16,-1 0-2 16,1-4 1-16,5 4-1 0,-1-4 0 15,1 5 0-15,4-5-25 16,9-9-8-16,15-8-93 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4:00.41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98F04C5-F8AC-41B4-A9AE-0F6952F7633E}" emma:medium="tactile" emma:mode="ink">
          <msink:context xmlns:msink="http://schemas.microsoft.com/ink/2010/main" type="inkDrawing"/>
        </emma:interpretation>
      </emma:emma>
    </inkml:annotationXML>
    <inkml:trace contextRef="#ctx0" brushRef="#br0">-2 233 108 0,'0'-9'41'0,"5"-18"-22"0,0 9-22 0,0 5 56 15,5-5-19-15,0 0-17 16,5 0-11-16,0-4-5 16,5-5-15-16,11-5-5 0,-1 1-52 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4:01.17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EA4FB7EF-33D7-43E7-988D-C18DF302A0C0}" emma:medium="tactile" emma:mode="ink">
          <msink:context xmlns:msink="http://schemas.microsoft.com/ink/2010/main" type="inkDrawing"/>
        </emma:interpretation>
      </emma:emma>
    </inkml:annotationXML>
    <inkml:trace contextRef="#ctx0" brushRef="#br0">0 268 148 0,'5'-35'55'0,"0"30"-30"0,5-8-12 0,-5 8 17 16,0-8-13-16,5-5-2 15,0 0-9-15,0-4-4 0,5-1-1 16,1 1-1-16,-1 4 0 0,0 0 0 16,5 0 0-16,0 5-29 15,-5 0-13-15,0-1-36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5:19.41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26853D20-25F5-4650-90BF-E6F489BF153B}" emma:medium="tactile" emma:mode="ink">
          <msink:context xmlns:msink="http://schemas.microsoft.com/ink/2010/main" type="inkDrawing"/>
        </emma:interpretation>
      </emma:emma>
    </inkml:annotationXML>
    <inkml:trace contextRef="#ctx0" brushRef="#br0">755-2 68 0,'-11'-4'27'0,"-14"4"-14"0,-10 22 4 0,20-9 16 0,-10 5 0 15,-10 13 3-15,-26 5-11 16,-4 4-3-16,-10 14-7 15,-1 9 1-15,1 39-9 16,4-3-4-16,11-1 0 0,15-9 0 16,10-4 1-1,10-9-2-15,9-4-2 16,11-5 3-16,10-14 2 0,6-3 0 16,-1-10 0-16,5 0-1 15,0-13 0 1,5-5 2-16,0-8 3 15,-5-1-2-15,0-4-2 16,-5-5-2-16,0-4 0 0,-10 0-44 16,-5 0-17-16,0 0-37 15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5:19.94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743FAA18-4A29-4DFF-8D78-BEBA7BB48FEC}" emma:medium="tactile" emma:mode="ink">
          <msink:context xmlns:msink="http://schemas.microsoft.com/ink/2010/main" type="inkDrawing"/>
        </emma:interpretation>
      </emma:emma>
    </inkml:annotationXML>
    <inkml:trace contextRef="#ctx0" brushRef="#br0">124 14 72 0,'5'-9'30'0,"0"9"-16"0,0-5 10 16,-5 5 16-16,0 0-7 15,0 0-4-15,5 0-6 16,5 5-3-16,0-1-10 15,6 1-2-15,-1 4-1 0,0 4 1 16,0 0 2-16,0 5-5 0,0 9-1 16,0 0-4-16,0 9-1 31,-5 8 1-31,-5-3 2 16,-5-6 8-16,-10 1 3 15,-10-5-2-15,-5-4 1 16,-10 0-3-16,-1-5 0 0,-4-4-5 15,5-4-1-15,0-6 1 16,10 1 0-16,5-4-2 16,5-1 1-16,10-8-7 15,5-5 1 1,5 0 1-16,5 0 1 16,0 0 3-16,0 0-1 15,0-4-1-15,0-10 3 0,0-8 2 16,0 0-4-16,0 0-1 15,0-1 0-15,0 1 0 16,5 0-3-16,0-5 2 0,0 5 1 16,0 4 2-16,1 9-39 15,-1 5-16-15,-5 4-54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5:22.15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184B918-FD89-4C13-9D28-D4B5CF8847EA}" emma:medium="tactile" emma:mode="ink">
          <msink:context xmlns:msink="http://schemas.microsoft.com/ink/2010/main" type="inkDrawing" rotatedBoundingBox="6258,4663 10360,5066 10305,5629 6203,5225" shapeName="Other"/>
        </emma:interpretation>
      </emma:emma>
    </inkml:annotationXML>
    <inkml:trace contextRef="#ctx0" brushRef="#br0">58 0 160 0,'-25'13'60'0,"20"1"-32"0,-5 8-24 0,10-8 15 16,-5 3-9-16,0 6-1 0,0 4-1 31,5 8 2-31,0-8-5 16,5 0-3-16,5-5 1 0,5-4 2 0,5-4 2 0,10-10-1 15,10 1-1-15,21-10-3 16,9-8 1-16,0-5-2 15,16 0-1-15,9 0 1 16,6 0 1-16,25 0-3 16,-1 5 0-16,11-5-1 15,15 0 0-15,15 0 2 0,10 0 2 16,10 9-3-16,10 1-2 16,5-1 2-1,-10 9 0-15,0 0 3 0,-10 9 1 31,-15 8-1-31,-5 6-2 16,-16 8 1-16,-24 9-1 16,-5 0 4-16,-6 5 5 0,-9 0-5 15,-11-1 0-15,-9-3-2 16,-11-1 1-16,-10-9 0 16,-9 9 3-16,-11 5-1 15,-5-5 0-15,-10-4-3 16,-5-9-2-16,-5 0 1 0,-5-5-1 15,1-4 0-15,-6 0 0 16,0 0-44-16,0-5-18 16,0-4-35-16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4:12.82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80D44491-246A-40AF-BDA5-8696E62FF471}" emma:medium="tactile" emma:mode="ink">
          <msink:context xmlns:msink="http://schemas.microsoft.com/ink/2010/main" type="inkDrawing" rotatedBoundingBox="6447,6465 7070,6375 7072,6387 6449,6478" semanticType="underline" shapeName="Other">
            <msink:sourceLink direction="with" ref="{ED246ED6-C233-4A52-AC64-D66221083B75}"/>
          </msink:context>
        </emma:interpretation>
      </emma:emma>
    </inkml:annotationXML>
    <inkml:trace contextRef="#ctx0" brushRef="#br0">3559 675 116 0,'5'-9'44'0,"-5"9"-24"0,45-9-8 0,-25 5 27 15,0 4-22-15,16-5 7 16,-1 1-14-16,15-5-4 31,5 4-3-31,1-8-3 0,-1 8 1 0,5-8-26 32,1 9 14-32,4-5-74 0,-5 4 46 15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6:18.41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5AEE74E6-28BF-4138-9272-830B04E16AB2}" emma:medium="tactile" emma:mode="ink">
          <msink:context xmlns:msink="http://schemas.microsoft.com/ink/2010/main" type="inkDrawing" rotatedBoundingBox="9745,4109 19950,4918 19887,5719 9681,4911" shapeName="Other"/>
        </emma:interpretation>
      </emma:emma>
    </inkml:annotationXML>
    <inkml:trace contextRef="#ctx0" brushRef="#br0">2 24 160 0,'11'-4'60'0,"-6"4"-32"0,0 9-13 0,0 4 18 16,5 5-3-16,0 4 0 16,0 18-13-16,5-4-3 15,0 4-8-15,0-4-6 0,5 4-1 0,10-4-1 16,5-9 0-16,6-9 2 16,4 0 0-16,10-9 2 15,6-5 1-15,19-4-4 16,0-4 1-16,1-1 0 15,4 1 0-15,1-1 0 16,-1 1 0-16,11-1 0 16,-6 1 0-16,16-5-3 15,-1 4 2-15,-4 1 1 16,15-1 0-16,-6-3 0 31,1 3 0-31,19-13 2 16,-4 0-1-16,35-13-1 0,5 4-2 0,-15 0 1 15,5 5 1-15,14 0 0 16,-19 4 0-16,30-4-3 16,-15 4 2-16,25-5-1 15,-15 10 0-15,20-5 0 16,-15 5 0-16,20-1 2 16,-25 5 0-16,25 5 0 15,-25 4 0-15,50 0-3 16,-30 9 2-16,26 0 1 15,-26 4 0-15,15 5 0 16,-25 4 0-16,20 14 0 16,-15 0 0-16,15 8 0 15,-30 6 0-15,30-6 0 16,-20 1 0-16,35-9 0 16,-20 0 0-16,31-1 0 15,-21-3 0-15,20-1-3 16,-25 0 2-16,15-4 1 15,-30 0 0-15,5 0 0 16,-35 4 0-16,-5 5 0 16,-20 4 0-16,-10 13 2 15,-21-8-1-15,-14 4 8 16,-21 0-5-16,-10-4 3 16,-14 0-4-16,-6-14 5 15,-5 0-5-15,-15-8 10 16,0-5-7-16,-10-5 5 0,0 0-6 15,-10-4 0-15,0 5-3 0,-5-5-4 16,5 0 1-16,-5-5 1 16,5 5 0-16,-5-5 0 15,5 1 0-15,-5-5-3 16,10 0 2-16,-5 0-8 16,0 0 5-16,0 0-21 15,0 0 15-15,0 0-23 16,0 0 19-16,0 0-30 31,0 0 24-31,-5 0-63 16,5 4 47-16,-5-4-43 15,10 0 45-15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3:10.60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F876B1C2-1EC8-4194-8CFA-E06634718EE1}" emma:medium="tactile" emma:mode="ink">
          <msink:context xmlns:msink="http://schemas.microsoft.com/ink/2010/main" type="writingRegion" rotatedBoundingBox="4568,5758 7296,5587 7345,6361 4617,6533"/>
        </emma:interpretation>
      </emma:emma>
    </inkml:annotationXML>
    <inkml:traceGroup>
      <inkml:annotationXML>
        <emma:emma xmlns:emma="http://www.w3.org/2003/04/emma" version="1.0">
          <emma:interpretation id="{14986246-752C-432D-8695-E9AAB6297225}" emma:medium="tactile" emma:mode="ink">
            <msink:context xmlns:msink="http://schemas.microsoft.com/ink/2010/main" type="paragraph" rotatedBoundingBox="4568,5758 7296,5587 7345,6361 4617,65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32FD84-9B0A-40CE-995F-E2C499497317}" emma:medium="tactile" emma:mode="ink">
              <msink:context xmlns:msink="http://schemas.microsoft.com/ink/2010/main" type="line" rotatedBoundingBox="4568,5758 7296,5587 7345,6361 4617,6533"/>
            </emma:interpretation>
          </emma:emma>
        </inkml:annotationXML>
        <inkml:traceGroup>
          <inkml:annotationXML>
            <emma:emma xmlns:emma="http://www.w3.org/2003/04/emma" version="1.0">
              <emma:interpretation id="{E89B7692-5450-4FC6-8FDE-73F77EF23280}" emma:medium="tactile" emma:mode="ink">
                <msink:context xmlns:msink="http://schemas.microsoft.com/ink/2010/main" type="inkWord" rotatedBoundingBox="4568,5758 5257,5715 5303,6444 4614,6487"/>
              </emma:interpretation>
              <emma:one-of disjunction-type="recognition" id="oneOf0">
                <emma:interpretation id="interp0" emma:lang="tr-TR" emma:confidence="0">
                  <emma:literal>Z</emma:literal>
                </emma:interpretation>
                <emma:interpretation id="interp1" emma:lang="tr-TR" emma:confidence="0">
                  <emma:literal>2 _</emma:literal>
                </emma:interpretation>
                <emma:interpretation id="interp2" emma:lang="tr-TR" emma:confidence="0">
                  <emma:literal>z</emma:literal>
                </emma:interpretation>
                <emma:interpretation id="interp3" emma:lang="tr-TR" emma:confidence="0">
                  <emma:literal>£</emma:literal>
                </emma:interpretation>
                <emma:interpretation id="interp4" emma:lang="tr-TR" emma:confidence="0">
                  <emma:literal>2</emma:literal>
                </emma:interpretation>
              </emma:one-of>
            </emma:emma>
          </inkml:annotationXML>
          <inkml:trace contextRef="#ctx0" brushRef="#br0">1739 684 172 0,'-15'-9'66'0,"40"13"-36"0,0-12-26 0,-10 3 15 0,16 1-7 15,9-1-2-15,5 5-5 16,15-4-2-16,6-1-1 0,-1 1-4 16,5 4 1-16,11 4-34 0,-1-8-15 15,6-5-27 1</inkml:trace>
          <inkml:trace contextRef="#ctx0" brushRef="#br0" timeOffset="-1998.66">1825 58 120 0,'-5'-31'46'0,"5"31"-24"0,15-36-17 0,-5 23 22 16,5 8-15-16,5-8 11 15,0 9-13-15,0-5 13 16,5 4-14-16,-5 1 14 16,0 8-14-16,-10 10 9 15,6 3-10-15,-21 10 2 16,5 0-6-16,-21 4 0 15,6 5-2-15,-20 4 3 16,10-4-3-16,-5-5 4 16,10 1-4-16,0-10 1 15,10-4-1-15,5 0 1 0,10-5 2 16,15-4 2 0,5 4-3-16,20-13-29 0,10 5 13 15,11-14-107-15,-6 5 65 0</inkml:trace>
        </inkml:traceGroup>
        <inkml:traceGroup>
          <inkml:annotationXML>
            <emma:emma xmlns:emma="http://www.w3.org/2003/04/emma" version="1.0">
              <emma:interpretation id="{ED246ED6-C233-4A52-AC64-D66221083B75}" emma:medium="tactile" emma:mode="ink">
                <msink:context xmlns:msink="http://schemas.microsoft.com/ink/2010/main" type="inkWord" rotatedBoundingBox="6772,5623 7297,5590 7345,6361 6821,6394">
                  <msink:destinationLink direction="with" ref="{80D44491-246A-40AF-BDA5-8696E62FF471}"/>
                </msink:context>
              </emma:interpretation>
              <emma:one-of disjunction-type="recognition" id="oneOf1">
                <emma:interpretation id="interp5" emma:lang="tr-TR" emma:confidence="0">
                  <emma:literal>!</emma:literal>
                </emma:interpretation>
                <emma:interpretation id="interp6" emma:lang="tr-TR" emma:confidence="0">
                  <emma:literal>:</emma:literal>
                </emma:interpretation>
                <emma:interpretation id="interp7" emma:lang="tr-TR" emma:confidence="0">
                  <emma:literal>E</emma:literal>
                </emma:interpretation>
                <emma:interpretation id="interp8" emma:lang="tr-TR" emma:confidence="0">
                  <emma:literal>2</emma:literal>
                </emma:interpretation>
                <emma:interpretation id="interp9" emma:lang="tr-TR" emma:confidence="0">
                  <emma:literal>Z</emma:literal>
                </emma:interpretation>
              </emma:one-of>
            </emma:emma>
          </inkml:annotationXML>
          <inkml:trace contextRef="#ctx0" brushRef="#br0" timeOffset="-1205.72">4122-156 160 0,'-15'-14'63'0,"15"14"-34"0,5-8-25 16,0 3 15-16,0 5-11 0,0-4 0 16,5-1-5-16,0 1 0 15,0 4-1-15,-5 4 3 16,5 5-3-16,-10 4 4 15,0 5-4-15,-5 9 1 16,0 0-1-16,-5 4-4 16,10 1 1-16,0-6-1 15,5 1 0-15,5-5 2 16,5 1 0-16,0-5 8 16,5 4-4-16,-15-4 25 15,6 4-16-15,-22 1 18 16,1-1-17-16,-15 0-5 15,0 5-6-15,-10-9-42 16,10 0 21-16,-5-5-107 16,5 1 69-16</inkml:trace>
          <inkml:trace contextRef="#ctx0" brushRef="#br0" timeOffset="563.12">3931 590 124 0,'25'-13'49'0,"10"17"-26"0,10-8-23 0,-24 8 13 15,9-4 0-15,5-4 2 16,10 4-8-16,0-5-4 0,16 1-2 16,4-5-4-16,-5 0 0 0,-4-5-64 15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7:33.66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F58CF2F-3F5F-4D79-9411-A6048614BB8F}" emma:medium="tactile" emma:mode="ink">
          <msink:context xmlns:msink="http://schemas.microsoft.com/ink/2010/main" type="inkDrawing" rotatedBoundingBox="11361,12675 15590,12399 15634,13071 11405,13348" semanticType="underline" shapeName="Other">
            <msink:sourceLink direction="with" ref="{DD88037F-6BB1-4865-BF32-458BC55FCE43}"/>
          </msink:context>
        </emma:interpretation>
      </emma:emma>
    </inkml:annotationXML>
    <inkml:trace contextRef="#ctx0" brushRef="#br0">10 384 140 0,'-20'-4'52'0,"25"8"-28"0,0-4-24 32,0 0 13-32,6 0 13 0,-1-4 10 15,10-1-3-15,10 1-2 16,-5-5-17-16,5 0-2 0,10 0 1 0,11 0-3 15,4 0 2-15,25-4-5 16,6-1-2-16,24 6-2 16,16-6 0-16,15-8-2 15,20 4-1-15,15-13-2 0,5 4-1 16,25 4 2-16,5 6 2 16,10-6 2-16,10 10 1 15,-9-1-5-15,-1-3 1 31,-10 3 0-31,0 1 0 0,-15-1 0 16,-20 5 0-16,-20 5 6 16,-20-1 6-16,-21 1-4 15,-19 4-2-15,-21-4 1 16,-15 4 2-16,-14 0 5 16,-11-5 3-16,-10 1-3 15,-10 4 0-15,-5 4-8 0,-15 5-2 16,-5 9 2-16,-15 27 3 15,-5 17-2-15,-21 36-2 16,-4 28-16-16,-10 21-5 16,-21 14-140-1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7:53.823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9B51D61-8E4D-45C6-BC26-42D5F1749805}" emma:medium="tactile" emma:mode="ink">
          <msink:context xmlns:msink="http://schemas.microsoft.com/ink/2010/main" type="writingRegion" rotatedBoundingBox="18378,8145 21217,7805 21458,9812 18618,10152"/>
        </emma:interpretation>
      </emma:emma>
    </inkml:annotationXML>
    <inkml:traceGroup>
      <inkml:annotationXML>
        <emma:emma xmlns:emma="http://www.w3.org/2003/04/emma" version="1.0">
          <emma:interpretation id="{74420BB1-FBD9-4F09-8A20-D30298C04135}" emma:medium="tactile" emma:mode="ink">
            <msink:context xmlns:msink="http://schemas.microsoft.com/ink/2010/main" type="paragraph" rotatedBoundingBox="18550,8029 20016,8209 19930,8907 18464,87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3CD64A-30A6-4171-A295-3968F482801B}" emma:medium="tactile" emma:mode="ink">
              <msink:context xmlns:msink="http://schemas.microsoft.com/ink/2010/main" type="line" rotatedBoundingBox="18550,8029 20016,8209 19930,8907 18464,8727"/>
            </emma:interpretation>
          </emma:emma>
        </inkml:annotationXML>
        <inkml:traceGroup>
          <inkml:annotationXML>
            <emma:emma xmlns:emma="http://www.w3.org/2003/04/emma" version="1.0">
              <emma:interpretation id="{B747D2E0-34E6-4F22-8D44-531D37E5F816}" emma:medium="tactile" emma:mode="ink">
                <msink:context xmlns:msink="http://schemas.microsoft.com/ink/2010/main" type="inkWord" rotatedBoundingBox="18550,8029 20016,8209 19930,8907 18464,8727"/>
              </emma:interpretation>
              <emma:one-of disjunction-type="recognition" id="oneOf0">
                <emma:interpretation id="interp0" emma:lang="tr-TR" emma:confidence="0">
                  <emma:literal>w)</emma:literal>
                </emma:interpretation>
                <emma:interpretation id="interp1" emma:lang="tr-TR" emma:confidence="0">
                  <emma:literal>Yet)</emma:literal>
                </emma:interpretation>
                <emma:interpretation id="interp2" emma:lang="tr-TR" emma:confidence="0">
                  <emma:literal>tein</emma:literal>
                </emma:interpretation>
                <emma:interpretation id="interp3" emma:lang="tr-TR" emma:confidence="0">
                  <emma:literal>inin</emma:literal>
                </emma:interpretation>
                <emma:interpretation id="interp4" emma:lang="tr-TR" emma:confidence="0">
                  <emma:literal>Yut)</emma:literal>
                </emma:interpretation>
              </emma:one-of>
            </emma:emma>
          </inkml:annotationXML>
          <inkml:trace contextRef="#ctx0" brushRef="#br0">0 0 176 0,'10'8'66'0,"5"10"-36"0,5 14-24 15,-5-14 17-15,0 4-10 16,10 18-2-16,-4 5-9 0,4-5-1 16,0-4-1-16,10-5 0 0,-5-4 2 15,5-9-32-15,-4-14-14 16,-1-8-38 0</inkml:trace>
          <inkml:trace contextRef="#ctx0" brushRef="#br0" timeOffset="-171.9">417-157 96 0,'5'-13'38'0,"-10"13"-20"0,-5 4 10 0,10 1 35 15,-35 30-21 1,-5 10-12-16,0 4-7 16,-1 9-14-16,1 9-3 0,5-4-2 0,5-5-2 15,0-9-2-15,-6-4-6 16,11-5-4-16,5-13-27 15,5-14-12-15,5-8-29 16,5-10-18 0,0-8 47-16</inkml:trace>
          <inkml:trace contextRef="#ctx0" brushRef="#br0" timeOffset="250.05">543-32 168 0,'0'49'66'0,"0"-17"-36"0,-10 12-33 0,15-8 11 16,-5 4 2-16,0 10 4 15,0-6-1-15,-5-4 2 0,5-8-8 16,10-5 0-16,0-5 0 0,5-9-1 15,0-4-1-15,10-9-1 16,-5-4 2-16,10-1-8 16,-4-4-3-16,4 0-19 15,0 0-10-15,-5 1-33 16,0-1-37 0,5-14 31-16</inkml:trace>
          <inkml:trace contextRef="#ctx0" brushRef="#br0" timeOffset="844.6">834 174 228 0,'-25'71'88'0,"25"-22"-48"0,0 5-42 0,0-27 17 15,5 4-13-15,0 9-1 31,5 5-1-31,5-9 0 0,1-5 0 16,4-9-5-16,5-4-1 0,0-18-35 16,10-4-13-16,5-14-34 15</inkml:trace>
          <inkml:trace contextRef="#ctx0" brushRef="#br0" timeOffset="640.12">900 134 208 0,'5'17'77'0,"5"1"-42"0,10 23-30 16,-10-19 17-16,5 5-12 0,10 0-1 16,10-1-5-16,-4 1-1 15,-1-4-1-15,0-6 1 0,-5 1 2 16,0-9-20-16,-5-4-7 16,-5-5-55-1,0-5-49-15,-4-4 43 0</inkml:trace>
          <inkml:trace contextRef="#ctx0" brushRef="#br0" timeOffset="453.16">1206 26 200 0,'-25'32'74'0,"20"-6"-40"0,-5 24-29 0,-5-24 17 16,-10 15-12-16,0 3-1 15,0-3-3-15,0-1-1 16,-1-4-3-16,6-5-2 0,0-9 1 15,5-8-43-15,0-6-19 16,0-12-29 0</inkml:trace>
          <inkml:trace contextRef="#ctx0" brushRef="#br0" timeOffset="1054.6499">1332 13 192 0,'5'9'74'0,"10"9"-40"0,0 9-20 16,0-14 20-16,0 23-8 31,1 4-1-31,-1 0-10 16,0 0-2-16,-10 5-7 15,-5-5-4-15,-10 5 1 0,-5 4-11 0,-21 0-4 16,1-4-93-1,0 0-54-15</inkml:trace>
        </inkml:traceGroup>
      </inkml:traceGroup>
    </inkml:traceGroup>
    <inkml:traceGroup>
      <inkml:annotationXML>
        <emma:emma xmlns:emma="http://www.w3.org/2003/04/emma" version="1.0">
          <emma:interpretation id="{DEFF99A4-049E-4FA2-8C63-2E40FBD11DD6}" emma:medium="tactile" emma:mode="ink">
            <msink:context xmlns:msink="http://schemas.microsoft.com/ink/2010/main" type="paragraph" rotatedBoundingBox="18506,9216 21346,8876 21458,9812 18618,101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099D73-791F-4486-A2AD-28358CC767CA}" emma:medium="tactile" emma:mode="ink">
              <msink:context xmlns:msink="http://schemas.microsoft.com/ink/2010/main" type="line" rotatedBoundingBox="18506,9216 21346,8876 21458,9812 18618,10152"/>
            </emma:interpretation>
          </emma:emma>
        </inkml:annotationXML>
        <inkml:traceGroup>
          <inkml:annotationXML>
            <emma:emma xmlns:emma="http://www.w3.org/2003/04/emma" version="1.0">
              <emma:interpretation id="{B344119A-2081-41B0-9815-9895DCE2D694}" emma:medium="tactile" emma:mode="ink">
                <msink:context xmlns:msink="http://schemas.microsoft.com/ink/2010/main" type="inkWord" rotatedBoundingBox="18506,9216 21346,8876 21458,9812 18618,10152"/>
              </emma:interpretation>
              <emma:one-of disjunction-type="recognition" id="oneOf1">
                <emma:interpretation id="interp5" emma:lang="tr-TR" emma:confidence="0">
                  <emma:literal>uluyu</emma:literal>
                </emma:interpretation>
                <emma:interpretation id="interp6" emma:lang="tr-TR" emma:confidence="0">
                  <emma:literal>uyuşu</emma:literal>
                </emma:interpretation>
                <emma:interpretation id="interp7" emma:lang="tr-TR" emma:confidence="0">
                  <emma:literal>uçuşu</emma:literal>
                </emma:interpretation>
                <emma:interpretation id="interp8" emma:lang="tr-TR" emma:confidence="0">
                  <emma:literal>uyur</emma:literal>
                </emma:interpretation>
                <emma:interpretation id="interp9" emma:lang="tr-TR" emma:confidence="0">
                  <emma:literal>wrn)r</emma:literal>
                </emma:interpretation>
              </emma:one-of>
            </emma:emma>
          </inkml:annotationXML>
          <inkml:trace contextRef="#ctx0" brushRef="#br0" timeOffset="2604.2">35 1117 196 0,'-25'18'74'0,"25"8"-40"0,0 10-35 16,5-18 12-16,0 22-10 16,0 0-2-16,0 1 0 15,5-6 2-15,0-3 0 16,5-10-1-16,5-13 3 0,11-9 2 16,-6-9 2-16,0-18-6 0,10-9 0 15,5-4 1-15,-5 0 1 16,-4 0-1-16,-6 9-2 15,-5 13 5-15,-5 4 4 16,-5 19 1 0,0 13-4-16,-5 4-2 15,0 9-4-15,0 0-1 16,0-4 1-16,5-4 0 16,0-5-3-16,5-10 2 15,0-12 3-15,6-14 1 16,-1-9-1-16,0-8-2 15,5-24 1-15,-5-12 1 16,5-5-3-16,-5 13-2 0,0 10-12 16,-5 13-2-16,-5 17-49 15,-15 19-55 1,0 22 33-16</inkml:trace>
          <inkml:trace contextRef="#ctx0" brushRef="#br0" timeOffset="3040.9">1408 933 192 0,'-31'41'74'0,"21"3"-40"0,-10-3-22 16,10-19 21-16,-5 9-15 16,-5 9-4-1,-5 10-9-15,0 3-4 16,-21 1 0-16,11-5-4 0,5-13 2 16,5-9-23-16,5-14-10 15,5-9-50 1,15-13-35-16,15-22 49 0</inkml:trace>
          <inkml:trace contextRef="#ctx0" brushRef="#br0" timeOffset="3208.46">1232 1081 232 0,'0'18'88'0,"10"0"-48"0,5 13-36 16,-5-18 19-16,5 10-15 15,0-1-4-15,0 9-3 16,10 5 1-16,-5-5-1 0,10-4-1 0,-4-4 3 15,-1-6-24-15,-10-3-11 16,0-5-27-16,-15-27-57 31</inkml:trace>
          <inkml:trace contextRef="#ctx0" brushRef="#br0" timeOffset="3580.83">1609 844 212 0,'5'9'82'0,"5"9"-44"0,15 13-25 0,-10-8 24 16,0 12-19-16,0 6-5 0,0-1-2 15,-5 4 0-15,-5-3-5 16,-5 17-2-16,-10-5 0 0,-10 5-46 16,-5 5-19-16,-15-5-52 15</inkml:trace>
          <inkml:trace contextRef="#ctx0" brushRef="#br1" timeOffset="137756.3199">2116 1059 144 0,'5'-5'55'0,"0"10"-30"0,0-1-10 15,0 5 20-15,0 0-6 16,-5 9 0-16,16 0-10 15,-16 0-1-15,10-1-11 0,0-3-2 0,10-5 1 16,0-5 10-16,10-8 5 16,15-10-9-16,16-35-4 15,24-9-5-15,6-9-3 16,9 0-26-16,6-27-12 16,-6 5-78-1</inkml:trace>
          <inkml:trace contextRef="#ctx0" brushRef="#br0" timeOffset="144408.3499">965 871 212 0,'-30'40'82'0,"10"9"-44"16,-15 41-18-16,20-46 24 0,-6 28-18 15,-4 17-4-15,5 1-12 16,5 8-2-16,10-9-4 0,5-8-5 0,15-14 0 16,15-14-1-16,11-17 0 15,19-18-36-15,0-14-14 16,-4-4-64-1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3T22:33:04.180"/>
    </inkml:context>
    <inkml:brush xml:id="br0">
      <inkml:brushProperty name="width" value="0.02646" units="cm"/>
      <inkml:brushProperty name="height" value="0.02646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094F83B-FCAB-45C3-8529-D2E571B52847}" emma:medium="tactile" emma:mode="ink">
          <msink:context xmlns:msink="http://schemas.microsoft.com/ink/2010/main" type="inkDrawing" rotatedBoundingBox="3206,16470 6661,16204 6700,16706 3245,16972" semanticType="callout" shapeName="Other"/>
        </emma:interpretation>
      </emma:emma>
    </inkml:annotationXML>
    <inkml:trace contextRef="#ctx0" brushRef="#br0">3439 166 12 0,'-4'-8'8'0,"8"4"-6"0,-4-5-1 0,0 5 2 16,5 0 0-16,-5 0 3 16,0-1 3-16,0 5 5 0,0 0 1 15,0 0 3-15,0 5 1 16,0 3 1-16,-5 5-5 16,1-1 1-16,-1 1-7 15,0 4-1-15,-4-1-2 16,-1 1 1-16,1-4 0 15,-5 0 1-15,-1-1 2 16,1 1 1-16,-5-5-3 16,0 1 0-16,0-1-5 15,-4-4 0-15,-1 0 1 0,0-4 0 16,1 0 2-16,-1 0 1 0,-4 0 3 31,-1-4-5-31,1-4-3 0,0 4-1 16,-1-1 1-16,-4-3-3 0,0 0 0 15,0-1 3-15,-5 1 1 16,0-1 1-16,0 1 2 16,-4-1-3-16,-1-3-2 15,-4-1 2-15,-1 1 0 16,1-5-4-16,-5 4 1 16,5 1 2-16,-1-1 1 15,1 0-1 1,0 1-2-16,0 3 1 15,-1-3-1-15,1 3 2 16,0 1 1-16,-1-1-1 16,-4 1 1-16,0 0-2 0,0-1-1 15,0 1-2-15,5-1 1 16,-5 1 1-16,4 4 0 16,1 0 0-16,0-1 0 15,4 1-3-15,-4 0 2 16,0 4 1-16,-1 0 0 15,-4 4 2-15,0 0 1 0,0 1-4 16,-9-1 1-16,4 4-2 16,0 1 0-16,0-1 2 15,5-4 0-15,0 0-3 0,5 5 2 16,0-1 1-16,-1 5 2 16,1-1-3-16,0 1-2 15,-1 4 2-15,1 0 2 16,4 0 0-16,1-1 2 31,-1 1-2-31,5 4 2 16,1-4-4-16,3 0 0 0,1 4-1 15,5-4 0-15,0 4 2 16,-1 0 2-16,6 0-3 16,-1 4 0-16,5-4 3 15,0 0 1-15,0-4 1 16,5 0 0-16,4-5-2 15,1 1 1-15,0 0-2 16,-1-5 2-16,5-4-2 16,1 0-1-16,-1-4-2 15,0-4 1-15,0 0-1 16,5-4-2-16,0-5 0 16,0-4 3-16,0 0 0 15,0-4 1-15,0 5-3 0,0-1 2 16,0 0 1-16,0 0 0 15,5 0 0-15,-5 5 2 16,0 3-1-16,5 1-1 16,-5-1 3-16,0 5 0 15,0 0-1-15,0 4-2 16,0 0 1-16,0 8 1 16,-5 1-1-16,0 3-1 15,1 1 1-15,-6 4 1 0,1 4 1 16,-5 0 3-16,-5 4-1 15,4-4 0-15,6 4-3 0,-1-4 1 16,1 0-2-16,0 0 2 16,-1-4-2-16,5 0-1 15,5-4-2-15,0-1 1 16,0-3 1-16,5-1 2 16,5 1-1-16,-1-5-1 15,5 0 3 1,5-4 0-16,10-4 1 15,-1-5 0-15,10 1 0 16,4-5 2-16,1-3-5 16,0 3-1-16,-1-4 0 15,-4 4 2-15,-5 5 1 0,-5 0 1 16,-4 3-2-16,-5 1 1 16,-5 0-2-16,0 4-1 0,-4 0 1 15,-10 0 1-15,0 0 1 16,0 0 1-16,0 0-2 15,0 0 1-15,-5 0 0 16,-4 0 1-16,-1-4 0 16,1 0 0-16,-5-5 4 15,-1 1 3-15,-4-5-4 16,1 1-2 0,-6-1-2-16,0-4-3 15,1 0 1-15,-1 0-1 16,0 1-7-16,1-5-3 15,-1-5-21-15,5-3-7 16,5-26-80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9:31.03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33B4B2B2-272D-49E8-A656-6D29A0DE980B}" emma:medium="tactile" emma:mode="ink">
          <msink:context xmlns:msink="http://schemas.microsoft.com/ink/2010/main" type="inkDrawing" rotatedBoundingBox="20367,17901 22784,17090 22794,17120 20377,17931" semanticType="underline" shapeName="Other">
            <msink:sourceLink direction="with" ref="{EA827BD4-EACE-4946-AF99-36197FD9F0BC}"/>
          </msink:context>
        </emma:interpretation>
      </emma:emma>
    </inkml:annotationXML>
    <inkml:trace contextRef="#ctx0" brushRef="#br0">-3 809 132 0,'-30'0'49'0,"35"0"-26"0,25-5-20 15,-20 1 10-15,0-1 3 16,0 1 4-16,5-5-1 0,10-9-2 16,11 0-9-16,29-4-5 0,10-5-2 15,31-9-1-15,20 1 2 16,14-14 1-16,6-10 3 16,15 6 6-16,5-1 2 15,-10 5 4-15,10-5 3 16,-10 5 0-16,-16 5 2 15,1-1-9-15,-15 9-1 16,-16 0-7-16,-14 5-2 16,-16 4-15-16,-14 5-8 15,-11 4-105 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50:04.03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ABB50B-6A89-4CEC-A110-983889537DB5}" emma:medium="tactile" emma:mode="ink">
          <msink:context xmlns:msink="http://schemas.microsoft.com/ink/2010/main" type="inkDrawing" rotatedBoundingBox="17954,10401 20589,9903 20773,10876 18138,11374" semanticType="enclosure" shapeName="Other">
            <msink:sourceLink direction="with" ref="{E787EDB5-A47A-49F2-B642-BDA1047151BE}"/>
          </msink:context>
        </emma:interpretation>
      </emma:emma>
    </inkml:annotationXML>
    <inkml:trace contextRef="#ctx0" brushRef="#br0">2098 21 88 0,'-15'-9'33'0,"10"9"-18"0,0 0-20 0,5 0 4 0,-6 0-7 16,-4 0-2-16,0 0 20 16,-15-4 10-16,-10 4 2 15,0-5 1-15,-10 1-12 16,-6 4-4-16,-4 0-1 16,-10 0 3-16,-11 0-4 15,-4 0 4-15,-6 0 1 0,-4 9 1 0,-6 4 1 16,-9 5-2-16,-6 0-1 15,1 4 1-15,4 10 1 16,1 8 1-16,-1 0 0 16,0 0 0-16,16 5 2 15,-1 0-5-15,6-1-3 0,10 1-1 16,9 18-1-16,11-5-2 16,15 0 1-16,9-9 0 0,11-4 1 15,10-5-2-15,15 0 1 16,15 5 0-16,6-10 3 31,9 6-5-31,10-6-3 16,10-3 1-16,11-10 0 15,14-4 1-15,6-5 0 16,24-4 0-16,6-4 0 0,-1-1-3 16,11-13 0-16,0 0-1 15,15-9 3-15,-11 5 0 16,-4-5 3-16,5 0-1 15,-6 5 2-15,-4-1-4 16,5 1-2-16,-6 0-3 0,-9-5 1 16,-11 0-2-16,-14-4 0 15,-1-5 4-15,-4-9 3 16,-16-18-1-16,-10-4-2 16,-14-4 4-16,-16-19 1 15,-35 1 0-15,-5-5 1 16,-21 0 9-1,-29 0 4-15,-40 14-12 0,-41 30-6 16,-45 19-49-16,-51 22-19 16,16 9-26-1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7:57.90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E787EDB5-A47A-49F2-B642-BDA1047151BE}" emma:medium="tactile" emma:mode="ink">
          <msink:context xmlns:msink="http://schemas.microsoft.com/ink/2010/main" type="writingRegion" rotatedBoundingBox="18618,10470 20501,10318 20559,11034 18676,11186">
            <msink:destinationLink direction="with" ref="{5EABB50B-6A89-4CEC-A110-983889537DB5}"/>
          </msink:context>
        </emma:interpretation>
      </emma:emma>
    </inkml:annotationXML>
    <inkml:traceGroup>
      <inkml:annotationXML>
        <emma:emma xmlns:emma="http://www.w3.org/2003/04/emma" version="1.0">
          <emma:interpretation id="{09DDD841-8248-4DF6-83A5-ECDD25F0E2BF}" emma:medium="tactile" emma:mode="ink">
            <msink:context xmlns:msink="http://schemas.microsoft.com/ink/2010/main" type="paragraph" rotatedBoundingBox="18618,10470 20501,10318 20559,11034 18676,111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E4259C-47FC-4978-B85C-13EFC0210ACF}" emma:medium="tactile" emma:mode="ink">
              <msink:context xmlns:msink="http://schemas.microsoft.com/ink/2010/main" type="line" rotatedBoundingBox="18618,10470 20501,10318 20559,11034 18676,11186"/>
            </emma:interpretation>
          </emma:emma>
        </inkml:annotationXML>
        <inkml:traceGroup>
          <inkml:annotationXML>
            <emma:emma xmlns:emma="http://www.w3.org/2003/04/emma" version="1.0">
              <emma:interpretation id="{2640D407-FE87-44A2-ACAE-990F033D5A3E}" emma:medium="tactile" emma:mode="ink">
                <msink:context xmlns:msink="http://schemas.microsoft.com/ink/2010/main" type="inkWord" rotatedBoundingBox="18618,10470 20501,10318 20559,11034 18676,11186"/>
              </emma:interpretation>
              <emma:one-of disjunction-type="recognition" id="oneOf0">
                <emma:interpretation id="interp0" emma:lang="tr-TR" emma:confidence="0">
                  <emma:literal>Yy)</emma:literal>
                </emma:interpretation>
                <emma:interpretation id="interp1" emma:lang="tr-TR" emma:confidence="0">
                  <emma:literal>kıy)</emma:literal>
                </emma:interpretation>
                <emma:interpretation id="interp2" emma:lang="tr-TR" emma:confidence="0">
                  <emma:literal>Yy]</emma:literal>
                </emma:interpretation>
                <emma:interpretation id="interp3" emma:lang="tr-TR" emma:confidence="0">
                  <emma:literal>kıy]</emma:literal>
                </emma:interpretation>
                <emma:interpretation id="interp4" emma:lang="tr-TR" emma:confidence="0">
                  <emma:literal>Yay)</emma:literal>
                </emma:interpretation>
              </emma:one-of>
            </emma:emma>
          </inkml:annotationXML>
          <inkml:trace contextRef="#ctx0" brushRef="#br0">16132 4636 244 0,'-26'27'93'0,"21"8"-50"0,-20 24-33 15,20-33 23-15,-15 24-18 16,-15 3-3-16,0 1-6 16,0 0-1-16,-1-5-3 15,1 4-10-15,5-12-5 0,0-10-53 16,5-18-21-16,5-17-16 15</inkml:trace>
          <inkml:trace contextRef="#ctx0" brushRef="#br0" timeOffset="140.6399">15800 4743 252 0,'15'45'96'0,"0"-23"-52"0,10 9-49 0,-5-8 17 15,0 13-9-15,16-5-2 16,-6 5 2-16,-5-1 0 16,0 1-1-16,0-9-54 0,-5-9-23 15,5-5-24 1</inkml:trace>
          <inkml:trace contextRef="#ctx0" brushRef="#br0" timeOffset="359.4099">16318 4810 200 0,'-10'40'74'0,"-6"5"-40"0,11 18-33 15,5-36 14-15,0 4 5 16,11 0 5-16,-6 0-2 16,5-4-2-16,5-4-11 15,5-10-4-15,5-4 0 0,10-9-1 16,0-4 0-16,0-1-28 0,-4-4-11 15,-6 0-65 1,-5 5-46-16,-10 4 61 16</inkml:trace>
          <inkml:trace contextRef="#ctx0" brushRef="#br0" timeOffset="1031.35">16614 4654 288 0,'-45'58'107'0,"35"-5"-58"0,0 19-48 15,10-23 19-15,0 5-11 16,5 0-1-16,5 8-6 16,5 1-2-16,5-10 0 15,20-8-5-15,1-9-1 0,-1-9-35 16,0-9-15-16,5-18-62 16</inkml:trace>
          <inkml:trace contextRef="#ctx0" brushRef="#br0" timeOffset="781.3299">16866 4765 216 0,'-10'14'82'0,"15"-1"-44"16,0 10-38-16,0-14 16 0,0 0-14 15,5-1 0-15,5-3-2 16,0-5 2-16,0-9-1 15,5-9-1-15,5-4 3 0,5-5 0 16,-5 5 1-16,6-1-5 16,-11 5 1-16,-5 5 9 15,0 8 5-15,-5 10 7 16,0 13 2-16,0 4-12 16,0 5-4-16,0 13-5 15,0 5 1-15,-5 4-2 16,0-13 2-16,-5-5-2 15,-5-4 2-15,0-5 0 0,-10-8 1 16,-10-1-5-16,0-13-1 16,-5-4-15-16,-11-1-6 15,6 1-28-15,5-1-12 16,0-8-40 0</inkml:trace>
          <inkml:trace contextRef="#ctx0" brushRef="#br0" timeOffset="1312.6599">17479 4582 136 0,'70'-4'52'0,"-55"17"-28"0,10 27 0 0,-14-13 24 15,4 13-4-15,-5 14 1 16,0 9-8-16,-5-5 0 0,-5 4-21 16,-5-3-5-16,-5-6-3 0,-15 10-4 15,-16-10-3-15,1-8-66 16,0-5-29-16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8:07.857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15CC5F0-6BB6-4EDC-8EFE-FB804D54CC5A}" emma:medium="tactile" emma:mode="ink">
          <msink:context xmlns:msink="http://schemas.microsoft.com/ink/2010/main" type="writingRegion" rotatedBoundingBox="18748,11318 25197,12176 24804,15133 18355,14275"/>
        </emma:interpretation>
      </emma:emma>
    </inkml:annotationXML>
    <inkml:traceGroup>
      <inkml:annotationXML>
        <emma:emma xmlns:emma="http://www.w3.org/2003/04/emma" version="1.0">
          <emma:interpretation id="{18C5406B-2528-43DC-AEA1-2EB29E7D82F2}" emma:medium="tactile" emma:mode="ink">
            <msink:context xmlns:msink="http://schemas.microsoft.com/ink/2010/main" type="paragraph" rotatedBoundingBox="18748,11318 24308,12058 24192,12929 18632,121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E06A10-DA00-4E69-AF66-8149BF08D46E}" emma:medium="tactile" emma:mode="ink">
              <msink:context xmlns:msink="http://schemas.microsoft.com/ink/2010/main" type="inkBullet" rotatedBoundingBox="18708,11624 19082,11674 19013,12189 18639,12139"/>
            </emma:interpretation>
            <emma:one-of disjunction-type="recognition" id="oneOf0">
              <emma:interpretation id="interp0" emma:lang="tr-TR" emma:confidence="0">
                <emma:literal>↳</emma:literal>
              </emma:interpretation>
            </emma:one-of>
          </emma:emma>
        </inkml:annotationXML>
        <inkml:trace contextRef="#ctx0" brushRef="#br0">15815 5879 200 0,'-5'4'77'0,"5"19"-42"0,0 4-30 0,0-1 19 0,0 15-9 0,5 3 0 32,0 10-7-32,0-9-3 15,5 4-2-15,5 0 2 0,10-4-3 16,5-9 6-16,1-10-5 0,-1-12 8 15,5-5-7-15,-5-23 5 16,0 1-5-16,0-27 0 16,-4-10-2-1,-1-12 1-15,-10-5-2 16,-5 4 2-16,-5 5-2 16,0 9 2-16,-5 9 0 0,0 13-15 15,0 13-6-15,0 10-60 16,5 8-70-1,0 1 36-15</inkml:trace>
      </inkml:traceGroup>
      <inkml:traceGroup>
        <inkml:annotationXML>
          <emma:emma xmlns:emma="http://www.w3.org/2003/04/emma" version="1.0">
            <emma:interpretation id="{C2091CA0-3339-43D9-8A75-E24E35B2211C}" emma:medium="tactile" emma:mode="ink">
              <msink:context xmlns:msink="http://schemas.microsoft.com/ink/2010/main" type="line" rotatedBoundingBox="19347,11398 24308,12058 24192,12929 19231,12269"/>
            </emma:interpretation>
          </emma:emma>
        </inkml:annotationXML>
        <inkml:traceGroup>
          <inkml:annotationXML>
            <emma:emma xmlns:emma="http://www.w3.org/2003/04/emma" version="1.0">
              <emma:interpretation id="{85EF01FC-EBDB-4F26-A9D2-03DDC89E3CE0}" emma:medium="tactile" emma:mode="ink">
                <msink:context xmlns:msink="http://schemas.microsoft.com/ink/2010/main" type="inkWord" rotatedBoundingBox="19346,11410 20235,11529 20124,12364 19234,12246"/>
              </emma:interpretation>
              <emma:one-of disjunction-type="recognition" id="oneOf1">
                <emma:interpretation id="interp1" emma:lang="tr-TR" emma:confidence="0">
                  <emma:literal>*</emma:literal>
                </emma:interpretation>
                <emma:interpretation id="interp2" emma:lang="tr-TR" emma:confidence="0">
                  <emma:literal>%</emma:literal>
                </emma:interpretation>
                <emma:interpretation id="interp3" emma:lang="tr-TR" emma:confidence="0">
                  <emma:literal>$</emma:literal>
                </emma:interpretation>
                <emma:interpretation id="interp4" emma:lang="tr-TR" emma:confidence="0">
                  <emma:literal>Ş</emma:literal>
                </emma:interpretation>
                <emma:interpretation id="interp5" emma:lang="tr-TR" emma:confidence="0">
                  <emma:literal>'</emma:literal>
                </emma:interpretation>
              </emma:one-of>
            </emma:emma>
          </inkml:annotationXML>
          <inkml:trace contextRef="#ctx0" brushRef="#br0" timeOffset="3022.09">16504 5825 220 0,'-56'32'82'0,"41"-1"-44"0,-5 14-36 0,15-5 19 15,0 9-9-15,0 5 1 16,5 4-8-16,0 9-3 16,5 4-1-16,10-8-1 0,5-14 0 15,5-13-16-15,6-5-6 16,4-13-29-16,20-22-12 15,-5-19-20 1</inkml:trace>
          <inkml:trace contextRef="#ctx0" brushRef="#br0" timeOffset="2787.7">16609 5937 160 0,'0'-4'60'0,"10"8"-32"0,0 0-9 0,10 1 21 16,11-1-11-16,-1 10-2 16,0-1-14-16,5 5-5 15,0 4-5-15,-5-4-3 0,1 5 3 0,-6-1-2 16,0 0-1-16,-5-4-4 15,-5 0-2-15,-5-4-39 16,-5-10-15-16,0-8-32 16</inkml:trace>
          <inkml:trace contextRef="#ctx0" brushRef="#br0" timeOffset="2600.2399">16931 5830 200 0,'-10'22'74'0,"0"0"-40"0,-10 19-22 15,10-23 19-15,-5 8-10 16,-1 10 1-16,-9 4-13 16,-10 5-3-16,5 4-4 15,0-4-4-15,5-5 1 0,5-8-4 0,5-10-1 16,4-18-74 0,6-13-25-1</inkml:trace>
          <inkml:trace contextRef="#ctx0" brushRef="#br0" timeOffset="3240.87">17152 5736 188 0,'20'-32'71'0,"0"68"-38"0,5 0-12 16,-9-14 22-16,-1 10-10 15,0 17-2-15,0 5-14 16,-5 8-3-16,-5 1-8 16,-5-1-4-16,-10-4-1 0,-10 5-67 15,-10 0-28-15,-26-10-15 16</inkml:trace>
        </inkml:traceGroup>
        <inkml:traceGroup>
          <inkml:annotationXML>
            <emma:emma xmlns:emma="http://www.w3.org/2003/04/emma" version="1.0">
              <emma:interpretation id="{75291122-5ACC-452A-9622-05C613083141}" emma:medium="tactile" emma:mode="ink">
                <msink:context xmlns:msink="http://schemas.microsoft.com/ink/2010/main" type="inkWord" rotatedBoundingBox="22760,11852 24308,12058 24192,12929 22644,12723"/>
              </emma:interpretation>
              <emma:one-of disjunction-type="recognition" id="oneOf2">
                <emma:interpretation id="interp6" emma:lang="tr-TR" emma:confidence="0">
                  <emma:literal>XLXI}</emma:literal>
                </emma:interpretation>
                <emma:interpretation id="interp7" emma:lang="tr-TR" emma:confidence="0">
                  <emma:literal>Nen</emma:literal>
                </emma:interpretation>
                <emma:interpretation id="interp8" emma:lang="tr-TR" emma:confidence="0">
                  <emma:literal>XL*</emma:literal>
                </emma:interpretation>
                <emma:interpretation id="interp9" emma:lang="tr-TR" emma:confidence="0">
                  <emma:literal>Ne)</emma:literal>
                </emma:interpretation>
                <emma:interpretation id="interp10" emma:lang="tr-TR" emma:confidence="0">
                  <emma:literal>Altı)</emma:literal>
                </emma:interpretation>
              </emma:one-of>
            </emma:emma>
          </inkml:annotationXML>
          <inkml:trace contextRef="#ctx0" brushRef="#br0" timeOffset="25952.44">20168 6277 212 0,'-25'31'82'0,"20"-4"-44"0,-30 31-22 0,25-27 22 0,-5 14-11 15,-10 4-1-15,0-4-15 16,-6 9-4-16,1 4-5 0,-5 0-2 0,-5-4 1 15,5-5-4-15,5-9 0 16,4-13-31-16,6-9-15 16,5-18-37-1,5-9-44-15,15-27 40 16</inkml:trace>
          <inkml:trace contextRef="#ctx0" brushRef="#br0" timeOffset="26133.76">19892 6339 204 0,'0'0'77'0,"10"9"-42"0,0 14-19 16,0 4 22-16,5 13-7 15,0 0 2-15,0 9-15 16,0 0-3-16,-5 10-9 16,5-1-4-16,1 0 1 0,-6-9-4 0,0-4 0 15,10-9-23-15,0-14-12 16,-5-13-36-16,0-14-17 15,10-35-4 1</inkml:trace>
          <inkml:trace contextRef="#ctx0" brushRef="#br0" timeOffset="26370.4">20304 6326 200 0,'-5'13'74'0,"5"5"-40"0,0 32-38 15,5-15 13-15,-5 1 1 16,0 4 6-16,-5 5 3 15,0 18 3-15,0-1-12 16,0-4-3-16,5-8-3 16,0-6-5-16,5-8-1 0,5-9 7 15,5-9 6-15,10-9-1 16,5-9 0-16,16-9-15 16,4 0-4-16,-5 0-69 15,-5-5-70 1,-9 6 37-16</inkml:trace>
          <inkml:trace contextRef="#ctx0" brushRef="#br0" timeOffset="28382.67">20686 6331 232 0,'-15'49'88'0,"15"27"-48"0,0-9-29 0,0-31 21 16,-5 13-8-16,0 9 0 15,5 9-13-15,0 4-7 16,0-3-2-16,5-10-2 0,0-5 0 16,0-8-18-16,10-27-49 31,5-18-7-31,5-13-31 15</inkml:trace>
          <inkml:trace contextRef="#ctx0" brushRef="#br0" timeOffset="28150.07">20807 6402 184 0,'-5'-27'71'0,"5"32"-38"0,10 22-12 16,0-1 25-16,0-3-13 15,10 4-1-15,-5 8-17 16,10 1-4-16,-5 0-7 16,0-5-3-16,1 9 0 0,-1 1-1 15,0-6 2-15,-5-8-6 16,0-4-1-16,-5-6-53 15,-10-34-88 1</inkml:trace>
          <inkml:trace contextRef="#ctx0" brushRef="#br0" timeOffset="27962.55">21068 6304 200 0,'-35'40'77'0,"25"-18"-42"0,-10 63-21 0,15-58 22 16,-10 4-5-16,-10 10-1 15,-1-6-19-15,6 1-8 16,0 0-3-16,5-5-6 0,0-4 0 16,5-5-30-16,0-4-14 15,0-4-124 1,5-28 81 0</inkml:trace>
          <inkml:trace contextRef="#ctx0" brushRef="#br0" timeOffset="28586.95">21234 6232 188 0,'20'14'71'0,"10"17"-38"0,16 27-14 15,-31-18 23-15,0 9-1 0,-5 14 0 16,-5 4-16-16,-10 0-5 16,-5 0-12-16,-10 5-5 0,-5-5 0 31,-11-9-79-31,-4-9-36 16,-15 0-3-16</inkml:trace>
        </inkml:traceGroup>
      </inkml:traceGroup>
    </inkml:traceGroup>
    <inkml:traceGroup>
      <inkml:annotationXML>
        <emma:emma xmlns:emma="http://www.w3.org/2003/04/emma" version="1.0">
          <emma:interpretation id="{B0D8D2B0-CE82-48C3-83D0-226785E04B34}" emma:medium="tactile" emma:mode="ink">
            <msink:context xmlns:msink="http://schemas.microsoft.com/ink/2010/main" type="paragraph" rotatedBoundingBox="22379,13355 25048,13104 25207,14792 22538,1504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76A485C-1429-42D1-8F88-5968082E1A89}" emma:medium="tactile" emma:mode="ink">
              <msink:context xmlns:msink="http://schemas.microsoft.com/ink/2010/main" type="line" rotatedBoundingBox="22379,13355 25048,13104 25110,13763 22441,14014"/>
            </emma:interpretation>
          </emma:emma>
        </inkml:annotationXML>
        <inkml:traceGroup>
          <inkml:annotationXML>
            <emma:emma xmlns:emma="http://www.w3.org/2003/04/emma" version="1.0">
              <emma:interpretation id="{57923118-670D-4E86-B4AE-AE30885E4F47}" emma:medium="tactile" emma:mode="ink">
                <msink:context xmlns:msink="http://schemas.microsoft.com/ink/2010/main" type="inkWord" rotatedBoundingBox="22379,13355 25048,13104 25110,13763 22441,14014"/>
              </emma:interpretation>
              <emma:one-of disjunction-type="recognition" id="oneOf3">
                <emma:interpretation id="interp11" emma:lang="tr-TR" emma:confidence="0">
                  <emma:literal>meşru</emma:literal>
                </emma:interpretation>
                <emma:interpretation id="interp12" emma:lang="tr-TR" emma:confidence="0">
                  <emma:literal>huşuyu</emma:literal>
                </emma:interpretation>
                <emma:interpretation id="interp13" emma:lang="tr-TR" emma:confidence="0">
                  <emma:literal>mildiyu</emma:literal>
                </emma:interpretation>
                <emma:interpretation id="interp14" emma:lang="tr-TR" emma:confidence="0">
                  <emma:literal>nutku</emma:literal>
                </emma:interpretation>
                <emma:interpretation id="interp15" emma:lang="tr-TR" emma:confidence="0">
                  <emma:literal>wx/)v</emma:literal>
                </emma:interpretation>
              </emma:one-of>
            </emma:emma>
          </inkml:annotationXML>
          <inkml:trace contextRef="#ctx0" brushRef="#br0" timeOffset="45815.67">21083 7404 236 0,'5'13'90'0,"10"5"-48"0,11 4-27 15,-16 1 26-15,5 8-2 16,-5 5 1-16,0 4-13 15,0 9-4-15,-5 5-13 16,-5 4-6-16,-5 9-3 16,-10-4-17-16,-10-1-4 0,-1-4-72 15,-9-13-31-15,-25-14 3 16</inkml:trace>
          <inkml:trace contextRef="#ctx0" brushRef="#br0" timeOffset="45416.97">20953 7444 256 0,'-41'54'96'0,"11"4"-52"0,0 0-40 16,20-31 21-16,-10 13-12 0,0 5 0 15,-5 4-12-15,0 0-3 16,4-9 1-16,1-8-24 0,-5-10-11 16,0-27-17-16,5-3-7 0,5-15 13 15,5-8-4 1,0-5 21-16,5-4 16 15,15-5 12-15,0 9 37 16,0 10 19-16,-5 3 8 16,5 10 5-16,0 8-17 15,0 5-8 1,5 9-24-16,0 9-5 0,0 9-1 16,0 0-7-16,5 4-1 0,1-4-4 15,-1 0-1-15,5-5-1 16,0 5 0-16,5-18-31 15,-5 0-13-15,-5-9-34 16,0-9-13-16,-14-5 4 16</inkml:trace>
          <inkml:trace contextRef="#ctx0" brushRef="#br0" timeOffset="45612.43">20576 7502 248 0,'-76'40'93'0,"66"-8"-50"0,-10 8-37 0,15-13 20 16,0 13-10-16,-5 5-1 0,5 4-5 16,0 9 1-16,0-4-6 15,5-5-5-15,5-9-1 0,0 0-17 32,5-13-8-32,0-9-30 15,15-9-13-15,5-14-31 16</inkml:trace>
          <inkml:trace contextRef="#ctx0" brushRef="#br0" timeOffset="44983.57">19515 7699 184 0,'-10'22'68'0,"15"5"-36"0,0 13-37 0,0-22 10 15,0 13-3-15,0 10 3 16,-5-6 0-16,5-3 2 16,0-10-4-16,5-4 7 0,5-31 5 0,10-14-9 31,0-13-4-31,16-10-3 15,4 1-1-15,5 4 4 16,-10 14 1-16,-4 9 7 16,-6 13 4-16,-5 18 6 15,-5 13 4-15,0 14-10 16,0 4-5-16,0 9-9 16,-5-8 0-16,5-6 0 0,-4-8 0 15,-1-13 0-15,10-28 0 16,5-8 2-16,0-14 1 15,-5-13 3-15,0-14 1 16,0-13-6-16,1 9 0 0,-6 9-1 16,-5 13 2-16,-5 14-1 15,0 9-1-15,-5 13-13 16,-5 9-4-16,5 18-48 16,5 8-23-16,5 1-9 15</inkml:trace>
          <inkml:trace contextRef="#ctx0" brushRef="#br1" timeOffset="139785.41">21596 7566 208 0,'5'-4'79'0,"-10"8"-42"0,5 19-26 0,0-10 23 0,0 10-3 16,0 3 2-16,0 10-7 16,0-5-2-1,5 1-13-15,10-10 2 0,10-4 3 0,5-14-4 16,16-22-2-16,14-13-5 15,31-27-2-15,4-13-30 16,1-19-14-16,14-21-103 16</inkml:trace>
        </inkml:traceGroup>
      </inkml:traceGroup>
      <inkml:traceGroup>
        <inkml:annotationXML>
          <emma:emma xmlns:emma="http://www.w3.org/2003/04/emma" version="1.0">
            <emma:interpretation id="{914706C7-7A05-4826-BFE0-BE205A88311A}" emma:medium="tactile" emma:mode="ink">
              <msink:context xmlns:msink="http://schemas.microsoft.com/ink/2010/main" type="line" rotatedBoundingBox="22585,14408 24156,14180 24256,14870 22685,15099"/>
            </emma:interpretation>
          </emma:emma>
        </inkml:annotationXML>
        <inkml:traceGroup>
          <inkml:annotationXML>
            <emma:emma xmlns:emma="http://www.w3.org/2003/04/emma" version="1.0">
              <emma:interpretation id="{4896C92D-E315-4230-946F-9A708FEC9BA5}" emma:medium="tactile" emma:mode="ink">
                <msink:context xmlns:msink="http://schemas.microsoft.com/ink/2010/main" type="inkWord" rotatedBoundingBox="22585,14408 24156,14180 24256,14870 22685,15099"/>
              </emma:interpretation>
              <emma:one-of disjunction-type="recognition" id="oneOf4">
                <emma:interpretation id="interp16" emma:lang="tr-TR" emma:confidence="0">
                  <emma:literal>(3*</emma:literal>
                </emma:interpretation>
                <emma:interpretation id="interp17" emma:lang="tr-TR" emma:confidence="0">
                  <emma:literal>ULU)</emma:literal>
                </emma:interpretation>
                <emma:interpretation id="interp18" emma:lang="tr-TR" emma:confidence="0">
                  <emma:literal>ULU))</emma:literal>
                </emma:interpretation>
                <emma:interpretation id="interp19" emma:lang="tr-TR" emma:confidence="0">
                  <emma:literal>is*</emma:literal>
                </emma:interpretation>
                <emma:interpretation id="interp20" emma:lang="tr-TR" emma:confidence="0">
                  <emma:literal>(J*</emma:literal>
                </emma:interpretation>
              </emma:one-of>
            </emma:emma>
          </inkml:annotationXML>
          <inkml:trace contextRef="#ctx0" brushRef="#br0" timeOffset="56383.66">21098 8451 184 0,'5'-9'68'0,"10"9"-36"0,16 9-24 0,-16 0 18 15,5 9 7-15,10 9 4 16,-5 13-8-16,5 14-5 0,-5 4-14 16,-4 0-6-16,-16 4-1 0,-15 10-18 15,-16-1-4-15,-9-4-75 31,-5-4-59-31,-10-14 51 16</inkml:trace>
          <inkml:trace contextRef="#ctx0" brushRef="#br0" timeOffset="55763.76">20978 8491 180 0,'-15'32'68'0,"-10"-1"-36"0,-16 32-13 15,26-32 23-15,0 9-17 0,-5 0-3 32,0 9-10-32,0-4-2 15,0-9-20-15,0-5 6 0,10-4-32 16,-1-9-11-1,6-14-51 1</inkml:trace>
          <inkml:trace contextRef="#ctx0" brushRef="#br0" timeOffset="55967.02">20721 8563 212 0,'0'4'79'0,"10"10"-42"0,5-1-23 16,-4-4 20-16,-1 14-11 15,5 8 0-15,5 0-14 16,5-4-5-16,0 4-3 16,5 0-1-16,-5-4 0 0,-5 0 0 15,1-5 0-15,-6-4-29 16,0 0-13-16,-5-4-20 0,-5-5-9 16,-5-9-11-1</inkml:trace>
          <inkml:trace contextRef="#ctx0" brushRef="#br0" timeOffset="56180.5">20415 8581 244 0,'-51'62'90'0,"36"14"-48"0,0 9-38 0,10-53 19 15,0 12-15-15,5 10-4 16,5-5-3-16,5-4-1 15,5-5 0-15,10-4-25 0,16-14-8 32,9-9-49-32,5-13-47 15,-4-13 44-15</inkml:trace>
          <inkml:trace contextRef="#ctx0" brushRef="#br0" timeOffset="54134.02">19781 8594 192 0,'-60'45'74'15,"60"26"-40"-15,0 1-33 0,5-45 16 0,10 4-5 16,0 14 3-16,10-1-4 15,5-3-1-15,6-10-6 16,4-9 2-16,0-13 3 0,10-18-3 16,6-13 2-16,-11-5-3 15,-5-4 0-15,-5 0 1 16,-5-14 1-16,-9-4-1 16,-6 0 1-16,-5 4-4 0,-10 9 0 15,0 9-3-15,0 5-3 16,0 4-38-16,5 5-17 0,10-5-51 31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50:05.54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2E0977-FFF3-4ED3-86FC-CA8AF49B96DC}" emma:medium="tactile" emma:mode="ink">
          <msink:context xmlns:msink="http://schemas.microsoft.com/ink/2010/main" type="inkDrawing" rotatedBoundingBox="20332,14604 22899,14916 22707,16491 20141,16180" hotPoints="22822,15898 21379,16424 20021,15704 21465,15178" semanticType="enclosure" shapeName="Ellipse">
            <msink:sourceLink direction="with" ref="{2F11583A-B8DB-4AC0-9A72-34251D706ED9}"/>
          </msink:context>
        </emma:interpretation>
      </emma:emma>
    </inkml:annotationXML>
    <inkml:trace contextRef="#ctx0" brushRef="#br0">1537 9 96 0,'-65'5'38'0,"30"-1"-20"0,-31 0-21 15,31 14 6-15,-15-4 12 16,-20-1 10-16,-11 5 9 16,-9 0 6-16,4 0-17 15,-4 0-6-15,-6 0-10 16,6 4-5-16,9 0 1 0,-4 9 0 0,-1 5 3 16,6 13 1-16,9 9 3 15,6 5-3-15,5 4 1 16,10 13-7-16,9-4-1 15,6 5 2-15,15-1 1 16,10 10 1-16,20 4 0 16,10-10 2-16,30-8 1 15,6-4-3-15,9-14-3 16,26-4-3-16,9-1 1 16,21-8-1-16,9-9 0 15,1-10-3-15,20-3-1 0,5-10-11 16,10-13-3-16,-10-9-1 15,-1-4 0-15,1-5 3 16,-10-4 1-16,-10-5 10 16,-11 0 6-16,-14-13 1 15,-15-18 3-15,-11 4 0 16,-20 0 3-16,-14-4 3 16,-16-4 2-16,-10-10 3 15,-20-8 2-15,-15-23 4 16,-30-13 2-16,-31 0 2 15,-49-5 2-15,-41 5-14 16,-25 18-5-16,-30 17-26 16,-36 14-10-16,-9 14-79 15,25 12-38 1,24 1 73-16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6:23.40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D67550B1-E0FB-4E0E-9EC1-B9B3158A4F2E}" emma:medium="tactile" emma:mode="ink">
          <msink:context xmlns:msink="http://schemas.microsoft.com/ink/2010/main" type="inkDrawing" rotatedBoundingBox="22635,7209 23314,7168 23315,7180 22636,7221" shapeName="Other"/>
        </emma:interpretation>
      </emma:emma>
    </inkml:annotationXML>
    <inkml:trace contextRef="#ctx0" brushRef="#br0">4132-1028 264 0,'-20'0'99'0,"40"-9"-54"0,15 4-50 0,-15 10 17 0,6-5 0 16,4-5 2-16,10 5-3 15,10 0-1 1,11-4-6-16,4-1-1 0,10 1 1 16,11 0-22-16,-1-5-8 0,1 0-99 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6:22.62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7F3AEE6C-83AE-40E9-92E2-26EC6F6CB911}" emma:medium="tactile" emma:mode="ink">
          <msink:context xmlns:msink="http://schemas.microsoft.com/ink/2010/main" type="inkDrawing" rotatedBoundingBox="18572,7513 19766,7327 19770,7352 18576,7539" shapeName="Other"/>
        </emma:interpretation>
      </emma:emma>
    </inkml:annotationXML>
    <inkml:trace contextRef="#ctx0" brushRef="#br0">70-711 248 0,'-20'-13'93'0,"20"13"-50"0,50-14-44 0,-14 5 27 16,4 9-18-16,35-13 8 15,6 4-9-15,24-9 0 16,1 9-4-16,30-9-112 15,-6 0 60-15,36-13-89 0,-20 0 63 16,-25 4 26-16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6:23.09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0FC26943-56E9-4B3E-A3CB-15A7199F6AA9}" emma:medium="tactile" emma:mode="ink">
          <msink:context xmlns:msink="http://schemas.microsoft.com/ink/2010/main" type="inkDrawing" rotatedBoundingBox="20532,7440 21827,7233 21832,7264 20537,7471" semanticType="underline" shapeName="Other">
            <msink:sourceLink direction="with" ref="{B0FA6921-B51D-4515-94C6-32FD7E37DA31}"/>
          </msink:context>
        </emma:interpretation>
      </emma:emma>
    </inkml:annotationXML>
    <inkml:trace contextRef="#ctx0" brushRef="#br0">2016-778 292 0,'-5'-13'110'0,"20"13"-60"0,25-9-63 0,-5 4 17 0,26-4-6 15,19-9 3-15,31-8 4 0,9 3 4 0,11 1-4 16,15 0-5-16,0 4-1 0,-6 4-17 31,-4 1-8-31,0-1-94 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6:19.06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D5BFAFAC-8FF3-465D-BFAE-519C6BAE91BE}" emma:medium="tactile" emma:mode="ink">
          <msink:context xmlns:msink="http://schemas.microsoft.com/ink/2010/main" type="writingRegion" rotatedBoundingBox="18649,5562 23125,5268 23228,6843 18753,7137"/>
        </emma:interpretation>
      </emma:emma>
    </inkml:annotationXML>
    <inkml:traceGroup>
      <inkml:annotationXML>
        <emma:emma xmlns:emma="http://www.w3.org/2003/04/emma" version="1.0">
          <emma:interpretation id="{00F37307-CB5D-42EA-8ED4-8979EA0E1E7F}" emma:medium="tactile" emma:mode="ink">
            <msink:context xmlns:msink="http://schemas.microsoft.com/ink/2010/main" type="paragraph" rotatedBoundingBox="19759,5809 19983,5454 20202,5593 19979,594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BB3DC6C-EC90-41E1-B29D-F7884239C91A}" emma:medium="tactile" emma:mode="ink">
              <msink:context xmlns:msink="http://schemas.microsoft.com/ink/2010/main" type="line" rotatedBoundingBox="19759,5809 19983,5454 20202,5593 19979,5947"/>
            </emma:interpretation>
          </emma:emma>
        </inkml:annotationXML>
        <inkml:traceGroup>
          <inkml:annotationXML>
            <emma:emma xmlns:emma="http://www.w3.org/2003/04/emma" version="1.0">
              <emma:interpretation id="{83BDC883-1922-4C1C-886D-D3252D5B1F7A}" emma:medium="tactile" emma:mode="ink">
                <msink:context xmlns:msink="http://schemas.microsoft.com/ink/2010/main" type="inkWord" rotatedBoundingBox="19759,5809 19983,5454 20202,5593 19979,5947"/>
              </emma:interpretation>
              <emma:one-of disjunction-type="recognition" id="oneOf0">
                <emma:interpretation id="interp0" emma:lang="tr-TR" emma:confidence="0">
                  <emma:literal>&amp;</emma:literal>
                </emma:interpretation>
                <emma:interpretation id="interp1" emma:lang="tr-TR" emma:confidence="0">
                  <emma:literal>o</emma:literal>
                </emma:interpretation>
                <emma:interpretation id="interp2" emma:lang="tr-TR" emma:confidence="0">
                  <emma:literal>.</emma:literal>
                </emma:interpretation>
                <emma:interpretation id="interp3" emma:lang="tr-TR" emma:confidence="0">
                  <emma:literal>x</emma:literal>
                </emma:interpretation>
                <emma:interpretation id="interp4" emma:lang="tr-TR" emma:confidence="0">
                  <emma:literal>°</emma:literal>
                </emma:interpretation>
              </emma:one-of>
            </emma:emma>
          </inkml:annotationXML>
          <inkml:trace contextRef="#ctx0" brushRef="#br0">17127-321 204 0,'-5'-9'77'0,"5"9"-42"0,0 9-34 0,0-1 23 16,0 6-16-16,0 4 8 16,0 4-9-16,0 0 0 15,5 5-4-15,-5-4-4 16,5 3 0-16,0 1-1 15,5 0 0-15,-5 0 6 0,5-5-2 0,-5-4 10 16,0 0-6-16,-5 0 12 16,0 0-10-16,-10-5 5 15,0 5-8-15,-15-9 2 16,0 4-4-16,-15-13 0 31,4 5-1-31,1-10-2 16,15 1 1-16,-5-5-1 15,10 0 0-15,0-4-3 16,5 4 2-16,0-9-1 16,10 9 0-16,-5-5 2 0,10 5 0 0,-5 1 0 15,5 3 0-15,0-4 0 16,0 5 0-16,0-5 0 16,5 4 0-16,5-8 0 15,0-1 0-15,5-3 0 16,5 3 0-16,0-4 0 15,6 5 0-15,-11-9 8 16,0 4-4-16,-10-5 5 16,5 10-5-16,-10 4-24 15,0 5 11-15,-5-1-127 16,0 10 75-16</inkml:trace>
        </inkml:traceGroup>
      </inkml:traceGroup>
    </inkml:traceGroup>
    <inkml:traceGroup>
      <inkml:annotationXML>
        <emma:emma xmlns:emma="http://www.w3.org/2003/04/emma" version="1.0">
          <emma:interpretation id="{D1C1FC7F-CDFD-429C-94A6-B279230F5074}" emma:medium="tactile" emma:mode="ink">
            <msink:context xmlns:msink="http://schemas.microsoft.com/ink/2010/main" type="paragraph" rotatedBoundingBox="18712,6520 23188,6225 23228,6843 18753,71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AD90B0-7E06-4098-91E6-1848E37936DF}" emma:medium="tactile" emma:mode="ink">
              <msink:context xmlns:msink="http://schemas.microsoft.com/ink/2010/main" type="inkBullet" rotatedBoundingBox="18712,6520 19016,6500 19057,7117 18753,7137"/>
            </emma:interpretation>
            <emma:one-of disjunction-type="recognition" id="oneOf1">
              <emma:interpretation id="interp5" emma:lang="tr-TR" emma:confidence="0">
                <emma:literal>?</emma:literal>
              </emma:interpretation>
              <emma:interpretation id="interp6" emma:lang="tr-TR" emma:confidence="0">
                <emma:literal>p</emma:literal>
              </emma:interpretation>
              <emma:interpretation id="interp7" emma:lang="tr-TR" emma:confidence="0">
                <emma:literal>1</emma:literal>
              </emma:interpretation>
              <emma:interpretation id="interp8" emma:lang="tr-TR" emma:confidence="0">
                <emma:literal>;</emma:literal>
              </emma:interpretation>
              <emma:interpretation id="interp9" emma:lang="tr-TR" emma:confidence="0">
                <emma:literal>F</emma:literal>
              </emma:interpretation>
            </emma:one-of>
          </emma:emma>
        </inkml:annotationXML>
        <inkml:trace contextRef="#ctx0" brushRef="#br0" timeOffset="1800.36">15845 1058 140 0,'5'-31'52'0,"-5"31"-28"0,30-54-26 15,-10 28 16 1,6 8-10-16,-1-27 23 15,0 9-15-15,-5-8 30 0,0 12-24 0,-5 1 20 16,0 9-22-16,-5 8 16 16,5 10-18-16,-10 13 3 31,5 13-9-31,-10 9-3 16,5 5-3-16,-5 9-13 15,0 4 7-15,0 9-54 16,0 5 32-16,-5-1-104 15,5-8 73-15</inkml:trace>
        <inkml:trace contextRef="#ctx0" brushRef="#br0" timeOffset="1944.09">15920 1309 272 0,'-30'4'101'0,"30"-4"-54"0,41 9-48 0,-21-9 20 16,5 4-13-16,15-8-3 15,0 4-2-15,16-5-61 16,-1 1 33-16</inkml:trace>
      </inkml:traceGroup>
      <inkml:traceGroup>
        <inkml:annotationXML>
          <emma:emma xmlns:emma="http://www.w3.org/2003/04/emma" version="1.0">
            <emma:interpretation id="{25593ED9-251D-4E62-9E26-69F22DD73077}" emma:medium="tactile" emma:mode="ink">
              <msink:context xmlns:msink="http://schemas.microsoft.com/ink/2010/main" type="line" rotatedBoundingBox="21032,6469 23194,6326 23227,6825 21065,6967"/>
            </emma:interpretation>
          </emma:emma>
        </inkml:annotationXML>
        <inkml:traceGroup>
          <inkml:annotationXML>
            <emma:emma xmlns:emma="http://www.w3.org/2003/04/emma" version="1.0">
              <emma:interpretation id="{B0FA6921-B51D-4515-94C6-32FD7E37DA31}" emma:medium="tactile" emma:mode="ink">
                <msink:context xmlns:msink="http://schemas.microsoft.com/ink/2010/main" type="inkWord" rotatedBoundingBox="21033,6484 21427,6458 21455,6879 21061,6904">
                  <msink:destinationLink direction="with" ref="{0FC26943-56E9-4B3E-A3CB-15A7199F6AA9}"/>
                </msink:context>
              </emma:interpretation>
              <emma:one-of disjunction-type="recognition" id="oneOf2">
                <emma:interpretation id="interp10" emma:lang="tr-TR" emma:confidence="0">
                  <emma:literal>Z</emma:literal>
                </emma:interpretation>
                <emma:interpretation id="interp11" emma:lang="tr-TR" emma:confidence="0">
                  <emma:literal>z</emma:literal>
                </emma:interpretation>
                <emma:interpretation id="interp12" emma:lang="tr-TR" emma:confidence="0">
                  <emma:literal>2</emma:literal>
                </emma:interpretation>
                <emma:interpretation id="interp13" emma:lang="tr-TR" emma:confidence="0">
                  <emma:literal>o</emma:literal>
                </emma:interpretation>
                <emma:interpretation id="interp14" emma:lang="tr-TR" emma:confidence="0">
                  <emma:literal>'</emma:literal>
                </emma:interpretation>
              </emma:one-of>
            </emma:emma>
          </inkml:annotationXML>
          <inkml:trace contextRef="#ctx0" brushRef="#br0" timeOffset="2494.52">18147 732 204 0,'26'-45'77'0,"-26"45"-42"0,80-13-26 16,-55 13 37 0,0 4-27-16,0 1 27 0,1 4-27 0,-11 4 15 15,10 10-20-15,-20 3 6 32,5 6-12-32,-25 3 2 15,5 1-6-15,-30 9 0 16,9-5-2-16,-9-4-6 15,10 4 2-15,5-18-3 0,15 1 2 0,15-10 0 16,15 1 1-16,15-14-14 16,10 0 9-16,11-5-85 15,4 5 51-15,10-9-113 16,-4 0 87-16</inkml:trace>
        </inkml:traceGroup>
        <inkml:traceGroup>
          <inkml:annotationXML>
            <emma:emma xmlns:emma="http://www.w3.org/2003/04/emma" version="1.0">
              <emma:interpretation id="{61AE1DD0-6E42-4944-9906-25E418C285D0}" emma:medium="tactile" emma:mode="ink">
                <msink:context xmlns:msink="http://schemas.microsoft.com/ink/2010/main" type="inkWord" rotatedBoundingBox="22754,6355 23194,6326 23227,6825 22787,6854"/>
              </emma:interpretation>
              <emma:one-of disjunction-type="recognition" id="oneOf3">
                <emma:interpretation id="interp15" emma:lang="tr-TR" emma:confidence="0">
                  <emma:literal>3</emma:literal>
                </emma:interpretation>
                <emma:interpretation id="interp16" emma:lang="tr-TR" emma:confidence="0">
                  <emma:literal>]</emma:literal>
                </emma:interpretation>
                <emma:interpretation id="interp17" emma:lang="tr-TR" emma:confidence="0">
                  <emma:literal>}</emma:literal>
                </emma:interpretation>
                <emma:interpretation id="interp18" emma:lang="tr-TR" emma:confidence="0">
                  <emma:literal>J</emma:literal>
                </emma:interpretation>
                <emma:interpretation id="interp19" emma:lang="tr-TR" emma:confidence="0">
                  <emma:literal>&gt;</emma:literal>
                </emma:interpretation>
              </emma:one-of>
            </emma:emma>
          </inkml:annotationXML>
          <inkml:trace contextRef="#ctx0" brushRef="#br0" timeOffset="3029.16">19882 612 272 0,'-15'-17'104'0,"15"17"-56"0,20-5-58 0,-10 1 16 16,5-1-6-16,5-4-3 16,0 0 2-16,10-4-1 15,1 8 0-15,-1 1 8 16,-5 8-3-16,-5 1 14 16,-5 8-9-16,-10 5 5 15,-5 5-8-15,-5 3-2 16,5 1-2-16,10 4-4 15,5 1 2-15,10-1 1 16,5-4 0-16,1-5 2 16,4 0-1-16,-5-4 17 0,-5 0-10 0,-10-4 21 15,-5 4-16-15,-20 4 0 16,-5 0-8-16,-30 1-38 16,5 3 17-16,-16 1-145 15,6 0 89-15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3:21.23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4E05F434-B2DA-40C0-936B-DBC0EBE8CF8B}" emma:medium="tactile" emma:mode="ink">
          <msink:context xmlns:msink="http://schemas.microsoft.com/ink/2010/main" type="writingRegion" rotatedBoundingBox="1851,10695 6633,7725 7613,9302 2831,12272"/>
        </emma:interpretation>
      </emma:emma>
    </inkml:annotationXML>
    <inkml:traceGroup>
      <inkml:annotationXML>
        <emma:emma xmlns:emma="http://www.w3.org/2003/04/emma" version="1.0">
          <emma:interpretation id="{669F5179-C8D2-4B72-984B-113C98A1CF13}" emma:medium="tactile" emma:mode="ink">
            <msink:context xmlns:msink="http://schemas.microsoft.com/ink/2010/main" type="paragraph" rotatedBoundingBox="4487,9048 6913,8076 7203,8799 4777,97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8A4F274-8DE7-490C-A157-BA64B6E97132}" emma:medium="tactile" emma:mode="ink">
              <msink:context xmlns:msink="http://schemas.microsoft.com/ink/2010/main" type="line" rotatedBoundingBox="4487,9048 6913,8076 7203,8799 4777,9771"/>
            </emma:interpretation>
          </emma:emma>
        </inkml:annotationXML>
        <inkml:traceGroup>
          <inkml:annotationXML>
            <emma:emma xmlns:emma="http://www.w3.org/2003/04/emma" version="1.0">
              <emma:interpretation id="{CE311A0F-AF43-4198-8DA2-AD65B58F2861}" emma:medium="tactile" emma:mode="ink">
                <msink:context xmlns:msink="http://schemas.microsoft.com/ink/2010/main" type="inkWord" rotatedBoundingBox="4487,9048 5550,8622 5840,9345 4777,9771"/>
              </emma:interpretation>
              <emma:one-of disjunction-type="recognition" id="oneOf0">
                <emma:interpretation id="interp0" emma:lang="tr-TR" emma:confidence="0">
                  <emma:literal>"Yy,</emma:literal>
                </emma:interpretation>
                <emma:interpretation id="interp1" emma:lang="tr-TR" emma:confidence="0">
                  <emma:literal>"Yy]</emma:literal>
                </emma:interpretation>
                <emma:interpretation id="interp2" emma:lang="tr-TR" emma:confidence="0">
                  <emma:literal>W(y)</emma:literal>
                </emma:interpretation>
                <emma:interpretation id="interp3" emma:lang="tr-TR" emma:confidence="0">
                  <emma:literal>"yy,</emma:literal>
                </emma:interpretation>
                <emma:interpretation id="interp4" emma:lang="tr-TR" emma:confidence="0">
                  <emma:literal>kıy,</emma:literal>
                </emma:interpretation>
              </emma:one-of>
            </emma:emma>
          </inkml:annotationXML>
          <inkml:trace contextRef="#ctx0" brushRef="#br0">1674 3231 148 0,'-30'-4'57'0,"25"17"-30"0,5 1-34 0,5-1 10 0,-5 1-1 16,0 4 1-16,5 13 3 15,0 5 1-15,0-5-3 16,5-4 6-16,0-4 5 0,0-5-3 15,0-9-2-15,-5-14-3 16,10 1-2-16,0-19-3 16,0 1 1-16,-5-1-2 15,0 6 2-15,0 3-4 16,0 5-2-16,0 5 2 16,0 4 0-16,1 4-2 0,-1 5 2 15,10 27 1 1,0-9 0-16,0-5 2 15,0-8 1-15,0-14 1 16,0-18 4-16,5-5 5 16,-5-4-3-16,6-4 0 0,-6-5 2 15,-10-4 5-15,-5 4-7 16,-5 5-1-16,-5 4-5 16,0 4-1-16,0 5-45 15,5 5 22-15,-5 4-101 31,10 9 67-31</inkml:trace>
          <inkml:trace contextRef="#ctx0" brushRef="#br0" timeOffset="882.8599">2332 3115 216 0,'-30'9'82'0,"30"-9"-44"0,-30 45-22 0,15-14 35 16,5 5-29-16,-15 27 3 15,5 4-16-15,-1 5-6 16,6-5-1-16,10 0-7 0,10-8 3 0,0-5-30 16,10-10 18-16,-4-8-69 15,9-9 46-15,5-9-30 16,0-18-9-16,0-13-7 15</inkml:trace>
          <inkml:trace contextRef="#ctx0" brushRef="#br0" timeOffset="598.53">2398 3272 152 0,'-10'22'57'0,"10"-22"-30"0,0 27-23 0,0-9 20 15,5-4-15-15,0-1 7 16,0 1-9-16,5-10 7 15,0 0-8-15,5-12 8 16,5 3-8-16,-5-8 3 0,0-1-3 0,-5-4-1 16,0 0 4-16,-5 5 4 31,5 4-7-31,-5 9 1 16,0 4-4-16,0 10 0 15,0 17-1-15,0 14 1 0,0 0-4 16,0-5 0-1,1 1 1-15,-1-1 0 0,-5-4 2 16,0-5 3-16,-5 5 2 16,-11-9 3-16,1-5-5 15,-10-4-1-15,-5-13 0 0,-5-1-5 0,5-8 1 16,5-5-93 0,4 4 51-16,6-12-84 15,10 3 71-15</inkml:trace>
          <inkml:trace contextRef="#ctx0" brushRef="#br0" timeOffset="1112.31">2729 3106 164 0,'5'-5'63'0,"-5"5"-34"0,26 18-12 16,-16-4 37-1,5-1-30-15,0 14 20 16,0 5-27-16,0 17 5 16,0 0-13-16,-15 10-14 15,5-6 2-15,-20-3-123 0,0 4 69 0,-25 22-88 16</inkml:trace>
        </inkml:traceGroup>
        <inkml:traceGroup>
          <inkml:annotationXML>
            <emma:emma xmlns:emma="http://www.w3.org/2003/04/emma" version="1.0">
              <emma:interpretation id="{04FB60F2-B670-4892-A452-FDF6801C61C0}" emma:medium="tactile" emma:mode="ink">
                <msink:context xmlns:msink="http://schemas.microsoft.com/ink/2010/main" type="inkWord" rotatedBoundingBox="6640,8404 6988,8264 7029,8365 6680,8505"/>
              </emma:interpretation>
              <emma:one-of disjunction-type="recognition" id="oneOf1">
                <emma:interpretation id="interp5" emma:lang="tr-TR" emma:confidence="0">
                  <emma:literal>_</emma:literal>
                </emma:interpretation>
                <emma:interpretation id="interp6" emma:lang="tr-TR" emma:confidence="0">
                  <emma:literal>-</emma:literal>
                </emma:interpretation>
                <emma:interpretation id="interp7" emma:lang="tr-TR" emma:confidence="0">
                  <emma:literal>.</emma:literal>
                </emma:interpretation>
                <emma:interpretation id="interp8" emma:lang="tr-TR" emma:confidence="0">
                  <emma:literal>r</emma:literal>
                </emma:interpretation>
                <emma:interpretation id="interp9" emma:lang="tr-TR" emma:confidence="0">
                  <emma:literal>c</emma:literal>
                </emma:interpretation>
              </emma:one-of>
            </emma:emma>
          </inkml:annotationXML>
          <inkml:trace contextRef="#ctx0" brushRef="#br0" timeOffset="-3332.55">3760 2601 96 0,'-10'0'35'0,"20"4"-18"0,-5-8-18 0,10 4 9 0,0-5-3 0,0 5 2 31,5-4 0-31,0 0 3 0,6-1 1 16,4 1 1-16,5-1-2 15,-5 5 1-15,0 0 3 16,-5 0 3-16,-4 0-9 15,-1 0 0-15,-5 0 2 0,-5 0-6 0,0 0-2 16,0 0-52 0,0-9-52-16,5 0 23 0</inkml:trace>
        </inkml:traceGroup>
      </inkml:traceGroup>
    </inkml:traceGroup>
    <inkml:traceGroup>
      <inkml:annotationXML>
        <emma:emma xmlns:emma="http://www.w3.org/2003/04/emma" version="1.0">
          <emma:interpretation id="{A611560C-CA71-434C-B5BE-4C5029AC542A}" emma:medium="tactile" emma:mode="ink">
            <msink:context xmlns:msink="http://schemas.microsoft.com/ink/2010/main" type="paragraph" rotatedBoundingBox="2286,11396 5426,9446 5970,10322 2831,122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82BDA2-1F72-4EB6-8F5A-59D9FF4CF795}" emma:medium="tactile" emma:mode="ink">
              <msink:context xmlns:msink="http://schemas.microsoft.com/ink/2010/main" type="line" rotatedBoundingBox="2286,11396 5426,9446 5970,10322 2831,12272"/>
            </emma:interpretation>
          </emma:emma>
        </inkml:annotationXML>
        <inkml:traceGroup>
          <inkml:annotationXML>
            <emma:emma xmlns:emma="http://www.w3.org/2003/04/emma" version="1.0">
              <emma:interpretation id="{C705614B-1981-4EEE-B5E4-0880F9D7DC01}" emma:medium="tactile" emma:mode="ink">
                <msink:context xmlns:msink="http://schemas.microsoft.com/ink/2010/main" type="inkWord" rotatedBoundingBox="2316,11443 3486,10716 4001,11545 2831,12272"/>
              </emma:interpretation>
              <emma:one-of disjunction-type="recognition" id="oneOf2">
                <emma:interpretation id="interp10" emma:lang="tr-TR" emma:confidence="0">
                  <emma:literal>ws,</emma:literal>
                </emma:interpretation>
                <emma:interpretation id="interp11" emma:lang="tr-TR" emma:confidence="0">
                  <emma:literal>ası</emma:literal>
                </emma:interpretation>
                <emma:interpretation id="interp12" emma:lang="tr-TR" emma:confidence="0">
                  <emma:literal>as,</emma:literal>
                </emma:interpretation>
                <emma:interpretation id="interp13" emma:lang="tr-TR" emma:confidence="0">
                  <emma:literal>ws.</emma:literal>
                </emma:interpretation>
                <emma:interpretation id="interp14" emma:lang="tr-TR" emma:confidence="0">
                  <emma:literal>as.</emma:literal>
                </emma:interpretation>
              </emma:one-of>
            </emma:emma>
          </inkml:annotationXML>
          <inkml:trace contextRef="#ctx0" brushRef="#br0" timeOffset="14315.28">-443 5559 148 0,'-10'18'55'0,"10"-5"-30"0,-5 10-27 0,5 17 11 0,0-4-4 16,0 4 2-16,0 0-4 31,5-4-2-31,0-5 0 16,5-8 1-16,0-10 1 0,5-4 3 0,1-9 1 16,4-9 1-16,5-9 0 15,10-22-7-15,-5 0 0 0,-5 4 1 16,5 9 1-16,-4 9-6 15,-11 5 0-15,0 17 1 16,-5 14 1-16,0 4 1 16,0 10 2-16,0 3-3 15,0-3 0-15,0-1-1 16,0-9 0-16,5-4 6 0,0-9 5 16,10-13-1-16,-4-10 3 31,4-8-4-31,-5-23 1 15,0-4-3-15,-5-9 0 0,0 0-1 16,-5 0 2-16,0 13-8 16,-5 9-3-16,-5 10-24 15,0 8-11-15,0 9-45 16</inkml:trace>
          <inkml:trace contextRef="#ctx0" brushRef="#br0" timeOffset="76352.52">382 5224 212 0,'-45'54'79'15,"24"-10"-42"-15,-4 19-28 0,15-32 19 0,0 9-12 16,0 27-2-16,-5-4-8 16,10 4-4-16,-5-9-1 15,10-4-1-15,0-10 2 0,5 10-19 16,5-14-6-16,5-9-26 16,5-4-9-16,5-9-29 15</inkml:trace>
          <inkml:trace contextRef="#ctx0" brushRef="#br0" timeOffset="76060.2">482 5398 148 0,'-10'14'55'0,"5"8"-30"0,-5 18-21 0,10-17 13 16,0 3-10-16,0 15-2 16,0 8-1-16,0-5 0 15,0-8-2-15,5-9 14 0,0-9 6 0,5-5-4 16,0-8 0-16,0-19-11 16,10-8-4-16,-4 0 0 15,-1-1 0-15,5 5-1 16,0 1 1-1,-5 12 4-15,-5 5 6 16,0 18-3-16,-5 9 0 16,5 4-4-16,-5 0-1 15,0 1-3-15,0-1-2 16,0 5 5-16,-5-5 1 16,-5-4 0-16,-5 4-1 0,-10-4-1 15,0-5 0-15,0-8-2 16,-5-6-2-16,-5-12 3 0,-1-5 2 15,-4-4-9-15,0-5-2 16,5 0-26-16,5 5-11 16,5 4-36-1,-1 0-49-15,11 4 32 16</inkml:trace>
          <inkml:trace contextRef="#ctx0" brushRef="#br0" timeOffset="76570.1">859 5336 200 0,'5'35'74'0,"0"-3"-40"0,31 17-24 0,-16-27 20 16,-5 9-9-16,0 23-2 16,-5 0-7-16,-10 4-2 0,-5-9-6 15,-10 0-7-15,-10 0-1 0,-6 14-108 16</inkml:trace>
        </inkml:traceGroup>
        <inkml:traceGroup>
          <inkml:annotationXML>
            <emma:emma xmlns:emma="http://www.w3.org/2003/04/emma" version="1.0">
              <emma:interpretation id="{C59EB912-362C-49ED-A59E-8DBB4F4ED881}" emma:medium="tactile" emma:mode="ink">
                <msink:context xmlns:msink="http://schemas.microsoft.com/ink/2010/main" type="inkWord" rotatedBoundingBox="4470,10040 5426,9446 5944,10279 4988,10873"/>
              </emma:interpretation>
              <emma:one-of disjunction-type="recognition" id="oneOf3">
                <emma:interpretation id="interp15" emma:lang="tr-TR" emma:confidence="0">
                  <emma:literal>ay</emma:literal>
                </emma:interpretation>
                <emma:interpretation id="interp16" emma:lang="tr-TR" emma:confidence="0">
                  <emma:literal>açıyı</emma:literal>
                </emma:interpretation>
                <emma:interpretation id="interp17" emma:lang="tr-TR" emma:confidence="0">
                  <emma:literal>ay,</emma:literal>
                </emma:interpretation>
                <emma:interpretation id="interp18" emma:lang="tr-TR" emma:confidence="0">
                  <emma:literal>alay,</emma:literal>
                </emma:interpretation>
                <emma:interpretation id="interp19" emma:lang="tr-TR" emma:confidence="0">
                  <emma:literal>Fos</emma:literal>
                </emma:interpretation>
              </emma:one-of>
            </emma:emma>
          </inkml:annotationXML>
          <inkml:trace contextRef="#ctx0" brushRef="#br0" timeOffset="4635.74">1779 4115 104 0,'-10'5'41'0,"10"62"-22"0,-5-18-7 0,5-26 13 16,0 8-5-16,-5 9-1 0,5 5-5 15,0 9 1-15,5-5-8 16,0-8 2-16,5-10 2 0,0-8-2 15,5-10 2-15,1-8 3 0,4-19 3 32,0-13 4-17,0 5-11-15,0-23-1 16,0 9-6-16,-10-13 0 16,5 4-1-16,-15-4-4 15,5 13 1-15,-5 4-50 16,5 14 28-16,0 5-96 15,5 8 66-15</inkml:trace>
          <inkml:trace contextRef="#ctx0" brushRef="#br0" timeOffset="6632.64">1985 4115 80 0,'-5'-4'30'0,"5"4"-16"0,0 0 1 15,0 0 24 1,0 0-21-16,0 0 15 16,0 9-19-16,0 9 8 15,0 4-13-15,0 5 6 16,0 4-8-16,0-4 7 16,0 5-8-16,-5-5 1 15,5-1-4-15,-5-3-17 16,5-5 7-16,-5-5-87 0,10 1 51 0</inkml:trace>
          <inkml:trace contextRef="#ctx0" brushRef="#br0" timeOffset="7611.36">2317 4102 176 0,'-5'-5'68'0,"5"19"-36"0,-10 13-18 16,5-14 22-16,-5 14 4 15,0 13 3-15,-5 10-19 32,5 12-7-32,0-3-10 15,5-1-5-15,5 0 1 0,5-4-2 0,5-9-1 16,5-9-17-16,5-9-9 16,5-14-55-1,15-13-66-15,-4-4 37 16</inkml:trace>
          <inkml:trace contextRef="#ctx0" brushRef="#br0" timeOffset="7062.19">2443 4384 208 0,'-25'0'79'0,"25"0"-42"0,20 0-23 0,-20 0 20 0,5 5-17 16,-10-5-24-1,5 4 2-15,0-4-14 0,15 0-84 16,-25 0-37-16</inkml:trace>
          <inkml:trace contextRef="#ctx0" brushRef="#br0" timeOffset="7929.29">2775 4057 140 0,'5'-5'55'0,"5"10"-30"0,0 8-3 0,0 1 23 0,5 13-10 31,0 9 0-31,0 8-9 0,-5 6-4 15,0-1-12-15,-5 14-4 0,-15-5-2 0,-5 1 0 16,-5-1 0-16,-10-4-77 16,-5-5-35-16,-16 5 10 15</inkml:trace>
          <inkml:trace contextRef="#ctx0" brushRef="#br0" timeOffset="100700.27">2398 4223 164 0,'-5'0'63'0,"5"-22"-34"0,0 31-23 0,0-9 17 0,5 13-10 16,0 0-2-16,0 5-4 15,10 0-2 1,-5 0-3-16,0 0 1 0,10-5 0 16,-5-4 1-16,0-9 0 0,0 0 2 15,0-4 3-15,0-10-2 16,0 1 1-16,1-23-1 15,-6 5 3 1,0 4 4-16,-5 9 1 16,0 5 3-16,-5 8-6 0,0 23 1 15,0 5-8-15,0 3-1 16,5 6-4-16,-5-1-3 16,0 14 2-16,0 4 2 15,0-4 0-15,-5-1 2 16,0-4 4-16,-5-4 4 15,0-5 5-15,0-4 2 0,-11-4-9 16,-4-10-3-16,0 0-15 16,0-4-7-16,0-4-44 15,10-1-19-15,0 1-43 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A49B2A37-F715-4D65-BDEE-D6F641F293B5}" emma:medium="tactile" emma:mode="ink">
          <msink:context xmlns:msink="http://schemas.microsoft.com/ink/2010/main" type="writingRegion" rotatedBoundingBox="3277,6449 3473,7818 2645,7936 2450,6567"/>
        </emma:interpretation>
      </emma:emma>
    </inkml:annotationXML>
    <inkml:traceGroup>
      <inkml:annotationXML>
        <emma:emma xmlns:emma="http://www.w3.org/2003/04/emma" version="1.0">
          <emma:interpretation id="{48946970-FF93-4C01-87F1-C7812F41906A}" emma:medium="tactile" emma:mode="ink">
            <msink:context xmlns:msink="http://schemas.microsoft.com/ink/2010/main" type="paragraph" rotatedBoundingBox="3277,6449 3473,7818 2645,7936 2450,6567" alignmentLevel="1"/>
          </emma:interpretation>
        </emma:emma>
      </inkml:annotationXML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51:31.83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AB85A6D-F549-4C96-86A1-90BBA701F250}" emma:medium="tactile" emma:mode="ink">
          <msink:context xmlns:msink="http://schemas.microsoft.com/ink/2010/main" type="inkDrawing" rotatedBoundingBox="8884,5940 9983,16715 9753,16739 8655,5964" shapeName="Other"/>
        </emma:interpretation>
      </emma:emma>
    </inkml:annotationXML>
    <inkml:trace contextRef="#ctx0" brushRef="#br0">9 21 112 0,'-10'-18'44'0,"10"14"-24"0,0-1-24 0,5 5 8 16,0 0-7-16,5 0 2 16,0 0 10-16,0 5 5 15,0 8 9 1,0 5 3-16,0 9-2 15,0 22-1-15,0 18-12 16,10 4 2-16,0 23 1 0,11 5-3 16,-6 17 1-16,0 27-5 15,0 0-2-15,0 13-2 16,0 0-3-16,-5 19 3 16,6-10 0-16,-6 14-1 15,0-9-2-15,5 8-2 16,-5-3 1-16,10 3 1 0,-5 1 0 15,-5 18 0-15,11-23 2 16,-6 18-1-16,-5-4-1 16,-5 4 1-16,0-18 1 0,0 9-1 15,-5-8-1-15,5-5 1 16,-5-10 1-16,0-12-1 16,5 13-1-16,0 0 3 15,1-1 0 1,-1 6-1-16,0-1-2 15,0-4 1-15,-5-5-1 16,0 5 2-16,0-13 1 16,0 22-1-16,0 8-2 15,0-17 3-15,0-4 0 0,0-6-6 16,0-12 0-16,0 17 3 16,0-17 2-16,0-5 0 15,1 5-2-15,-1-14 1 16,10-9 1-16,-5 4-3 15,0 1 0-15,10-5 1 0,-5-4 2 32,-5 4-1-32,0 0-1 15,0-4-4-15,0 22 0 0,-5-9 2 16,1-4 3-16,-6 0 0 16,0-5 2-16,0-5-2 15,-5 15-1-15,0-15 1 16,0 1 1-16,0 0-1 15,0-1-1-15,5-8-2 16,0 0-1-16,0 18 4 16,0-10 3-16,0-3-1 0,0-10-2 15,-5 0-3-15,0-13 1 16,0-13-19-16,0-23-9 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51:33.16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E2C7AD-C2C9-4CB0-A5E4-B09FDDAF9CFE}" emma:medium="tactile" emma:mode="ink">
          <msink:context xmlns:msink="http://schemas.microsoft.com/ink/2010/main" type="inkDrawing" rotatedBoundingBox="16824,5646 17570,16132 17476,16139 16730,5652" shapeName="Other"/>
        </emma:interpretation>
      </emma:emma>
    </inkml:annotationXML>
    <inkml:trace contextRef="#ctx0" brushRef="#br0">10-4 176 0,'-10'-9'66'0,"5"18"-36"0,0 4-37 0,10-4 8 0,0 9-5 15,-5 13 0-15,0 18 11 16,5 18 5-1,0 32-5-15,0 17 5 0,-5 18 1 16,0 22-4-16,5 32-1 16,0 18-2-16,10 4-1 0,0 18-1 15,-5 8 2-15,10 19-1 16,0-9 2-16,-5 13 0 0,-5 23 3 16,6-32-1-16,-6 5 2 15,5-5-4 1,0-13 1-16,5 8-5 15,0-3 0-15,0-1-1 16,0 5 1-16,0-14 0 16,0 5 1-16,0-14-2 15,-4-8-2-15,-1-10 1 16,0 1 1-16,-5-5 3 16,0 5 4-16,0-5-4 15,0-9-3-15,5-18-1 16,0-4-1-16,0-9 0 15,-5-18 0-15,15 0 0 16,-10-9 0-16,1-5 0 16,-1 10 2-16,0 4-3 0,0-5 0 15,0 32-1-15,0-9 0 16,0 13-5-16,0-4 0 16,-5-5 5-16,0-8 3 15,-5 8 3-15,5-4 2 16,-5-18-1-16,5-18 2 15,0 0-4-15,0-22-2 16,1-18-3-16,-1-14-1 16,-5-17-18-16,0-14-7 15,0-4-155 1,0-23 58 0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9:07.89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2F11583A-B8DB-4AC0-9A72-34251D706ED9}" emma:medium="tactile" emma:mode="ink">
          <msink:context xmlns:msink="http://schemas.microsoft.com/ink/2010/main" type="writingRegion" rotatedBoundingBox="20874,15065 22488,15060 22491,15873 20877,15878">
            <msink:destinationLink direction="with" ref="{962E0977-FFF3-4ED3-86FC-CA8AF49B96DC}"/>
          </msink:context>
        </emma:interpretation>
      </emma:emma>
    </inkml:annotationXML>
    <inkml:traceGroup>
      <inkml:annotationXML>
        <emma:emma xmlns:emma="http://www.w3.org/2003/04/emma" version="1.0">
          <emma:interpretation id="{E9939A23-BEAE-464A-BBC2-B2D16B07D062}" emma:medium="tactile" emma:mode="ink">
            <msink:context xmlns:msink="http://schemas.microsoft.com/ink/2010/main" type="paragraph" rotatedBoundingBox="20874,15065 22488,15060 22491,15873 20877,158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C744E5-4C5C-4C26-A891-291475FB0992}" emma:medium="tactile" emma:mode="ink">
              <msink:context xmlns:msink="http://schemas.microsoft.com/ink/2010/main" type="line" rotatedBoundingBox="20874,15065 22488,15060 22491,15873 20877,15878"/>
            </emma:interpretation>
          </emma:emma>
        </inkml:annotationXML>
        <inkml:traceGroup>
          <inkml:annotationXML>
            <emma:emma xmlns:emma="http://www.w3.org/2003/04/emma" version="1.0">
              <emma:interpretation id="{FEAA16FE-E084-46F0-92B8-A1DE2A1B609C}" emma:medium="tactile" emma:mode="ink">
                <msink:context xmlns:msink="http://schemas.microsoft.com/ink/2010/main" type="inkWord" rotatedBoundingBox="20874,15065 22488,15060 22491,15873 20877,15878"/>
              </emma:interpretation>
              <emma:one-of disjunction-type="recognition" id="oneOf0">
                <emma:interpretation id="interp0" emma:lang="tr-TR" emma:confidence="0">
                  <emma:literal>*ey)</emma:literal>
                </emma:interpretation>
                <emma:interpretation id="interp1" emma:lang="tr-TR" emma:confidence="0">
                  <emma:literal>*uy)</emma:literal>
                </emma:interpretation>
                <emma:interpretation id="interp2" emma:lang="tr-TR" emma:confidence="0">
                  <emma:literal>*şey)</emma:literal>
                </emma:interpretation>
                <emma:interpretation id="interp3" emma:lang="tr-TR" emma:confidence="0">
                  <emma:literal>*kıy)</emma:literal>
                </emma:interpretation>
                <emma:interpretation id="interp4" emma:lang="tr-TR" emma:confidence="0">
                  <emma:literal>Fide</emma:literal>
                </emma:interpretation>
              </emma:one-of>
            </emma:emma>
          </inkml:annotationXML>
          <inkml:trace contextRef="#ctx0" brushRef="#br0">18349 9390 188 0,'-10'9'71'0,"4"8"-38"0,-4 6-23 0,0-5 17 0,-10 4-9 16,-5 5 0-16,0 13-11 15,-5 0-2-15,0 9-3 16,-6 9-2-16,1-4 1 0,0-5-4 15,5-4 2-15,5-9-28 0,5-14-13 32,5-13-53-32</inkml:trace>
          <inkml:trace contextRef="#ctx0" brushRef="#br0" timeOffset="198.12">18012 9390 192 0,'-5'4'71'0,"10"1"-38"0,0 21-28 16,0-3 19-16,0-1-6 16,5 9-1-16,0 5-9 15,0 0-5-15,5 0-2 0,0-5 1 0,5 5 1 16,0-5-12-16,5-4-7 16,1-9-139-1,14-14 47 1</inkml:trace>
          <inkml:trace contextRef="#ctx0" brushRef="#br0" timeOffset="461.9">18620 9318 176 0,'-10'27'68'0,"-15"0"-36"0,15 35-31 0,10-35 14 31,-5 13 3-31,0 9 3 16,0 1 3-16,0 3 0 0,0-4-13 16,5-8 0-16,15-6 0 0,0-8-4 15,5-4 1-15,0-6-5 16,5-3-2-16,0-5-7 0,5 0-4 16,1 0-27-16,-1-5-14 15,0 5-53 1</inkml:trace>
          <inkml:trace contextRef="#ctx0" brushRef="#br0" timeOffset="3800.26">19113 9260 212 0,'-36'27'82'15,"-19"-5"-44"-15,5 23-22 0,35 0 22 0,-10 8-18 16,0 10-6-16,-1 22-8 15,6-9-5-15,10-5-3 0,5-17-10 32,10-1 7-32,15-8-7 0,6-9-22 0,19-14-10 15,0-17-30-15,5-10-11 16,-4-4 18-16,4-9 13 31</inkml:trace>
          <inkml:trace contextRef="#ctx0" brushRef="#br0" timeOffset="3463.84">19168 9457 156 0,'-10'35'60'0,"10"-8"-32"0,0 18-26 0,0-27 14 15,5 4-10-15,-5 0-1 16,5-4-1-16,5-4 0 15,0-5-2-15,0-5 3 0,0-8 1 0,0-10 0 16,5-8 1-16,0 0-4 16,0-5-2-16,-4 0 0 15,-1 9 1-15,0 0 10 16,0 18 7-16,-5 18-1 0,0 4-1 31,10 10-5-31,-5-1-2 16,-15 14-9-16,5-1 0 15,0 1-1-15,-5 0 2 16,-5-1 1-16,0 1 1 16,0-5-5-16,-5-4 1 15,-6 0 2-15,-4-9 1 0,0-5-6 16,-10-9 0-16,-10-4-21 0,5-13-9 16,4-5-107-1,11 0 76-15,0-13-26 16</inkml:trace>
          <inkml:trace contextRef="#ctx0" brushRef="#br0" timeOffset="4015.39">19460 9327 152 0,'0'-18'57'0,"10"23"-30"0,5 4-7 0,-5 0 21 16,5 4-7-16,5 23 0 16,0 4-10-16,0 5-3 15,-5 8-12-15,-5 14 1 0,-5-4 1 16,-5-1-4-16,-10 5-2 15,-10 0-9-15,-5-8-3 16,-10-10-64-16,-10 0-30 16,-1-13 0-1</inkml:trace>
          <inkml:trace contextRef="#ctx0" brushRef="#br0" timeOffset="5749.79">18002 9702 76 0,'0'-4'30'0,"10"4"-16"0,5-5 8 16,-5 5 17-16,0 0-5 31,0 0 0-31,5 5-4 15,0-1 1-15,0 5-17 0,0 9 3 0,5 0 1 16,6 0-2-16,-6 0 3 16,10-5-4-16,-5 1 1 0,-5-1-3 15,0 0 0-15,-5-4-1 16,-5 0 2-16,5-4-5 16,-5-1-1-16,-10-4-4 15,0 0-1-15,0 0-3 16,0 0-1-16,5 5-1 15,-5-5 0-15,6 4-51 0,4 5-22 32,0 5-46-32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9:27.73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30430B16-AED8-43E3-891A-78178205A157}" emma:medium="tactile" emma:mode="ink">
          <msink:context xmlns:msink="http://schemas.microsoft.com/ink/2010/main" type="writingRegion" rotatedBoundingBox="20450,16150 26228,15648 26338,16917 20560,17419"/>
        </emma:interpretation>
      </emma:emma>
    </inkml:annotationXML>
    <inkml:traceGroup>
      <inkml:annotationXML>
        <emma:emma xmlns:emma="http://www.w3.org/2003/04/emma" version="1.0">
          <emma:interpretation id="{320604C3-52BF-4456-97BF-54F39AA912C6}" emma:medium="tactile" emma:mode="ink">
            <msink:context xmlns:msink="http://schemas.microsoft.com/ink/2010/main" type="paragraph" rotatedBoundingBox="20450,16150 26228,15648 26338,16917 20560,174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103F2D-ADF7-4C39-8488-754A6DFF0914}" emma:medium="tactile" emma:mode="ink">
              <msink:context xmlns:msink="http://schemas.microsoft.com/ink/2010/main" type="line" rotatedBoundingBox="20450,16150 26228,15648 26338,16917 20560,17419"/>
            </emma:interpretation>
          </emma:emma>
        </inkml:annotationXML>
        <inkml:traceGroup>
          <inkml:annotationXML>
            <emma:emma xmlns:emma="http://www.w3.org/2003/04/emma" version="1.0">
              <emma:interpretation id="{EA827BD4-EACE-4946-AF99-36197FD9F0BC}" emma:medium="tactile" emma:mode="ink">
                <msink:context xmlns:msink="http://schemas.microsoft.com/ink/2010/main" type="inkWord" rotatedBoundingBox="20450,16150 23148,15916 23246,17053 20548,17287">
                  <msink:destinationLink direction="with" ref="{33B4B2B2-272D-49E8-A656-6D29A0DE980B}"/>
                </msink:context>
              </emma:interpretation>
              <emma:one-of disjunction-type="recognition" id="oneOf0">
                <emma:interpretation id="interp0" emma:lang="tr-TR" emma:confidence="0">
                  <emma:literal>gürz!</emma:literal>
                </emma:interpretation>
                <emma:interpretation id="interp1" emma:lang="tr-TR" emma:confidence="0">
                  <emma:literal>düet!</emma:literal>
                </emma:interpretation>
                <emma:interpretation id="interp2" emma:lang="tr-TR" emma:confidence="0">
                  <emma:literal>dürt!</emma:literal>
                </emma:interpretation>
                <emma:interpretation id="interp3" emma:lang="tr-TR" emma:confidence="0">
                  <emma:literal>düeti!</emma:literal>
                </emma:interpretation>
                <emma:interpretation id="interp4" emma:lang="tr-TR" emma:confidence="0">
                  <emma:literal>dün!</emma:literal>
                </emma:interpretation>
              </emma:one-of>
            </emma:emma>
          </inkml:annotationXML>
          <inkml:trace contextRef="#ctx0" brushRef="#br0">17670 11356 164 0,'-15'18'63'0,"10"-9"-34"0,10 4-32 0,0-9 11 16,0 5-9-16,0 0 1 0,5 0 4 15,0-4 5-15,0-5-5 16,0 0-4-16,5-5-1 0,0-4 3 16,5 0 3-16,0-4-2 0,-4-5 0 15,9-4 3-15,-10-1 1 16,-10 1 3-1,0 0 4-15,-5-1 3 16,-10 6 2-16,-5 3 1 16,0 5 2-16,-5 9-8 0,-1 9-1 15,-4 9-9-15,5 0-3 16,0 4-3-16,5-4 0 16,10 0 2-16,0 0 0 15,10 0-3-15,5-5 0 0,5-8 2 16,0-5 0-16,15-9-2 15,6-5 2-15,-1-13 1 16,0-4 0-16,0 0 0 16,0-5 2-16,-5 0-1 15,-4 1 2-15,-6-6-2 16,-10 10-1 0,-5 0 5-16,-5 13 4 15,-5 18-3-15,-5 18 2 16,0 13-5-16,0 0-2 0,5 19 0 15,5-1-1-15,0-5 0 16,10 1 0-16,5-5 0 16,5-8 0-16,5-10-5 15,0-4 1-15,15-9 0 16,6-14-1-16,-6 1 1 0,0-5 0 16,-5-5 0-16,-5 1 0 15,-5 4 3-15,-4 5 2 16,-6-1 0-16,-5 5-1 15,-10 0 1 1,15 5-1-16,-10 4 0 16,0-5 2-16,0 1-3 15,5-1-2-15,-5-4 2 16,5 0 2-16,0-4-2 16,0-1-2-16,0-8 2 15,5-5 2-15,-5 0 0 16,0-4-1-16,-5-1 3 0,0 1 0 15,-5 0-1-15,-5 4 1 16,-5 4 0-16,-5 10 3 16,0 13-3-16,-5 0 0 15,5 9-1-15,5 4-2 16,0 0 1-16,5-4-1 16,5-5-3-16,10 1 0 15,5-5 2-15,0-5 0 0,5-4-2 16,0-4 2-16,10-1-1 15,-4 1 0-15,4-1 2 0,-5 1 2 16,-5-1-1-16,-5 5-1 16,0-13 12-1,-5 0-3-15,0-1 0 32,0 1-7-32,0-5-1 0,0-4-1 15,0 4 2-15,1 0-3 16,-1 0-2-16,0 5 2 15,0 4 0-15,0 9 1 16,0 9 2-16,0 4-1 16,-5 5-1-16,0-5 1 15,0 5 1 1,5 0 1-16,0-13-4 16,5-10 1-16,5-4-2 15,0-4 0-15,5-10 0 16,6 1-2-16,4 4 0 15,-5 0 3-15,-5 9 2 16,0 5 2-16,-5 4-1 0,-5 9 1 16,1 4-2-16,-6 10-1 15,0-1 1-15,0 0-1 16,0 1 0-16,0-6 0 16,0-3-31-16,0-1-12 15,0-4-55 1,5-13-47-16,0-5 55 15</inkml:trace>
          <inkml:trace contextRef="#ctx0" brushRef="#br0" timeOffset="368.58">19279 11204 140 0,'0'9'52'0,"5"-9"-28"16,0-5-24-16,-5 5 26 15,5-4-1-15,5-5-7 16,5 0-6-16,0 0-7 16,0-4 5-16,-5-1 3 0,5 1 0 15,0-1 2-15,-5-3-4 16,-10 3 1-16,-5 1-3 16,-15-1 15-1,0 10 2-15,0 8-6 16,0 10-2-16,5-1-9 15,5 5-3-15,0-5-6 16,5 5 0-16,5-4-2 16,5-1-2-16,0-4 3 0,15 0 2 15,0-5-2-15,5-4 0 16,0 0-8-16,5-4-2 0,0-5-29 16,1 0-12-16,-6-4-48 15,5-1-34 1,-5-4 55-16</inkml:trace>
          <inkml:trace contextRef="#ctx0" brushRef="#br0" timeOffset="804.57">19666 10896 264 0,'-20'4'101'0,"25"-4"-54"0,0 0-50 15,5 0 19-15,0-4-10 16,10-1-1-16,15 1-2 15,-5-5-3-15,5-5 1 0,6 1-8 16,-6-5-3-16,0 5-41 0,0-5-18 16,-5 0-34-1</inkml:trace>
          <inkml:trace contextRef="#ctx0" brushRef="#br0" timeOffset="637.26">19726 10677 212 0,'5'-14'82'0,"25"5"-44"0,20 0-44 0,-34 9 12 15,-1 5 7-15,0-1 6 16,0 10 6-16,-5 8 2 15,-5 9-14-15,-5 5-6 0,0 4 0 0,-5 5-2 16,0 0 2-16,0-5-4 16,0-4 0-16,5-10-3 15,0-3-1-15,5-5-4 16,5-9 1-16,0-5-18 16,5-4-6-1,0-4-20-15,-5-5-10 0,0 4-104 31</inkml:trace>
          <inkml:trace contextRef="#ctx0" brushRef="#br0" timeOffset="1205.79">20244 11199 244 0,'-5'5'93'0,"5"-1"-50"0,5-8-44 16,-5 4 20-16,0 0-13 15,0 0-1-15,0 0-32 16,10 0-14-16,0-5-63 16,5 1-28-16</inkml:trace>
          <inkml:trace contextRef="#ctx0" brushRef="#br0" timeOffset="1007.72">20284 10413 264 0,'-20'9'101'0,"20"9"-54"0,0 9-48 0,0 4 18 16,0 0-6-16,0 0 3 16,-5 1-7-16,5 3-4 15,0 6-2-15,0-6-26 0,0 1-8 16,0 4-87-1</inkml:trace>
          <inkml:trace contextRef="#ctx0" brushRef="#br0" timeOffset="2156.99">17871 11396 156 0,'20'0'60'0,"-40"-4"-32"0,10 8-9 16,20 0 23-16,0 1-10 16,-5 4-3-16,0 0-13 15,0 0-3-15,-5 0-7 16,5 0-2-16,-5-9 0 0,0 9-5 15,0-9 1-15,0 0-84 16,-5 4-64 0,-15 0 47-16</inkml:trace>
          <inkml:trace contextRef="#ctx0" brushRef="#br0" timeOffset="-2465.7199">17997 10744 116 0,'-10'17'44'0,"15"-8"-24"0,-5 5-15 0,5-5 11 16,0 0 2 0,0-5 3-16,0 1-2 15,0-1 0-15,5-4-10 16,0 0-1-16,5-4 2 0,0-5-13 15,0 0-2-15,0-5-20 16,0 1-9-16</inkml:trace>
          <inkml:trace contextRef="#ctx0" brushRef="#br0" timeOffset="-2763.19">18359 10279 100 0,'-5'9'38'0,"0"18"-20"0,-5 4-1 0,4-13 14 15,-9 4-10-15,-5 0-2 16,-5 23-5-16,5-5-1 16,0 5-7-16,0 0-2 0,0-1 0 0,0-3-5 15,5-6 1-15,-1-3-2 16,6-6-2-16,0-3-33 16,5-5-54-1,0-9 7-15</inkml:trace>
          <inkml:trace contextRef="#ctx0" brushRef="#br0" timeOffset="-1715.39">18007 10672 132 0,'-5'-4'49'0,"5"4"-26"0,5 4-14 0,0 1 16 16,-5 4 1-16,0 4 4 15,0 5-10-15,0 0-2 0,0 4-10 0,0 0-1 0,0 1 3 16,0-5-6-16,0-5 0 15,0 0-2-15,5-4-2 16,5 0-2-16,5-4 1 16,10-5 1-16,0-5 0 15,15 1 0 1,6-1 0-16,-6-4 0 16,0 0 2-16,0-4-3 15,-10 4 0-15,-4 0 1 16,-6 0 2-16,0 5-6 15,-10-1 1-15,-5 1-41 16,-5-1-18-16,0 5-23 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5:22.884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881E8BE-C1D8-4F7C-9648-11C4A289D276}" emma:medium="tactile" emma:mode="ink">
          <msink:context xmlns:msink="http://schemas.microsoft.com/ink/2010/main" type="writingRegion" rotatedBoundingBox="998,5668 21056,5586 21111,18799 1052,18881"/>
        </emma:interpretation>
      </emma:emma>
    </inkml:annotationXML>
    <inkml:traceGroup>
      <inkml:annotationXML>
        <emma:emma xmlns:emma="http://www.w3.org/2003/04/emma" version="1.0">
          <emma:interpretation id="{2AADFFDA-33EA-4700-B3D4-F8FA87F66888}" emma:medium="tactile" emma:mode="ink">
            <msink:context xmlns:msink="http://schemas.microsoft.com/ink/2010/main" type="paragraph" rotatedBoundingBox="10109,5629 10853,5629 10853,6067 10109,6067" alignmentLevel="4"/>
          </emma:interpretation>
        </emma:emma>
      </inkml:annotationXML>
      <inkml:traceGroup>
        <inkml:annotationXML>
          <emma:emma xmlns:emma="http://www.w3.org/2003/04/emma" version="1.0">
            <emma:interpretation id="{8858B660-6601-4D55-B4B7-DC6718211C02}" emma:medium="tactile" emma:mode="ink">
              <msink:context xmlns:msink="http://schemas.microsoft.com/ink/2010/main" type="inkBullet" rotatedBoundingBox="10168,5482 10922,5706 10780,6180 10027,5956"/>
            </emma:interpretation>
            <emma:one-of disjunction-type="recognition" id="oneOf0">
              <emma:interpretation id="interp0" emma:lang="tr-TR" emma:confidence="0">
                <emma:literal>u</emma:literal>
              </emma:interpretation>
              <emma:interpretation id="interp1" emma:lang="tr-TR" emma:confidence="0">
                <emma:literal>T</emma:literal>
              </emma:interpretation>
              <emma:interpretation id="interp2" emma:lang="tr-TR" emma:confidence="0">
                <emma:literal>H</emma:literal>
              </emma:interpretation>
              <emma:interpretation id="interp3" emma:lang="tr-TR" emma:confidence="0">
                <emma:literal>4</emma:literal>
              </emma:interpretation>
              <emma:interpretation id="interp4" emma:lang="tr-TR" emma:confidence="0">
                <emma:literal>~</emma:literal>
              </emma:interpretation>
            </emma:one-of>
          </emma:emma>
        </inkml:annotationXML>
        <inkml:trace contextRef="#ctx0" brushRef="#br0">7304-161 116 0,'0'0'46'0,"5"0"-24"0,0-4-8 0,0 8 17 16,5 1-6-16,0-5 0 15,0 4-8-15,5 5 0 16,0 0-10-16,1 0 0 0,9 5 0 0,5-1 1 16,0 0 2-16,5 1-3 15,0-1-2-15,1 5 0 16,-1 0-1-16,-5-5 0 16,0-4 2-1,5 0 1-15,-5-4 1 16,1-1-4-16,-1 1-1 15,-10 8 1-15,0-13 0 0,-15 9-2 16,10-9-2-16,-5 0 1 16,0 0-1-16,-10 0 0 15,5 0 0-15,-5 0-3 16,5 0 2-16,-5 0-1 16,0 0 0-16,0 0-16 0,-5 0-34 15,0 0 1 1,0-5-109-1,5-8 88 1</inkml:trace>
        <inkml:trace contextRef="#ctx0" brushRef="#br0" timeOffset="866.34">7219-120 148 0,'10'-5'57'0,"0"5"-30"0,5 5-18 0,-5-1 16 0,5 5 1 16,0 0 2-16,5 0-9 16,0 0-4-16,-5 0-8 15,0 0-3-15,0-5 2 0,1 1-3 16,-6-1-2-16,-5-4-93 31</inkml:trace>
        <inkml:trace contextRef="#ctx0" brushRef="#br0" timeOffset="456.25">7787-165 192 0,'-15'-9'74'0,"15"9"-40"0,0 4-33 16,0-4 14-16,0 9-6 31,5 0 0-31,10 5-1 0,0-1 2 0,0 5-5 31,5 9-3-31,0 9 1 0,0-5-2 0,-5-4 2 16,5-5-2-16,-5 0 2 16,1 1 0-16,-6-5 3 0,-5-1 1 15,-5 1 1-15,-5 0 4 16,-5 0 5-16,-21 0-5 15,-9 0-2-15,0-5 1 16,-5 5 3-16,-6-9-4 0,-4 0 2 16,5-5-5-16,10 1-2 15,4-5-2-15,6 0-3 16,10 0-2-16,5-5-1 0,5 1 2 16,5-5 2-16,10 0-2 15,5-9 0-15,5 0 1 31,0 0 2-31,0 1-3 16,0-1 0-16,0 0 1 16,1-4 0-16,-6-5 0 15,0 0 0-15,0 0-9 16,0 0-4-16,5 0-29 16,0 1-12-16,-5 3-58 15,5-4-32-15,-5 5 68 0</inkml:trace>
      </inkml:traceGroup>
    </inkml:traceGroup>
    <inkml:traceGroup>
      <inkml:annotationXML>
        <emma:emma xmlns:emma="http://www.w3.org/2003/04/emma" version="1.0">
          <emma:interpretation id="{16E9D484-4583-45AE-B9CE-01326BDE5935}" emma:medium="tactile" emma:mode="ink">
            <msink:context xmlns:msink="http://schemas.microsoft.com/ink/2010/main" type="paragraph" rotatedBoundingBox="10332,6508 14291,6284 14335,7068 10376,729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07DA5A50-B4B7-4157-9143-23FA0D079EA3}" emma:medium="tactile" emma:mode="ink">
              <msink:context xmlns:msink="http://schemas.microsoft.com/ink/2010/main" type="line" rotatedBoundingBox="10332,6508 14291,6284 14335,7068 10376,7291"/>
            </emma:interpretation>
          </emma:emma>
        </inkml:annotationXML>
        <inkml:traceGroup>
          <inkml:annotationXML>
            <emma:emma xmlns:emma="http://www.w3.org/2003/04/emma" version="1.0">
              <emma:interpretation id="{B5BD5BCC-22D4-4C27-894E-B4DC15B33EBA}" emma:medium="tactile" emma:mode="ink">
                <msink:context xmlns:msink="http://schemas.microsoft.com/ink/2010/main" type="inkWord" rotatedBoundingBox="10332,6508 12393,6391 12437,7175 10376,7291"/>
              </emma:interpretation>
              <emma:one-of disjunction-type="recognition" id="oneOf1">
                <emma:interpretation id="interp5" emma:lang="tr-TR" emma:confidence="0">
                  <emma:literal>okume</emma:literal>
                </emma:interpretation>
                <emma:interpretation id="interp6" emma:lang="tr-TR" emma:confidence="0">
                  <emma:literal>o kuma</emma:literal>
                </emma:interpretation>
                <emma:interpretation id="interp7" emma:lang="tr-TR" emma:confidence="0">
                  <emma:literal>o kuşmar</emma:literal>
                </emma:interpretation>
                <emma:interpretation id="interp8" emma:lang="tr-TR" emma:confidence="0">
                  <emma:literal>o kaşmir</emma:literal>
                </emma:interpretation>
                <emma:interpretation id="interp9" emma:lang="tr-TR" emma:confidence="0">
                  <emma:literal>o kime</emma:literal>
                </emma:interpretation>
              </emma:one-of>
            </emma:emma>
          </inkml:annotationXML>
          <inkml:trace contextRef="#ctx0" brushRef="#br0" timeOffset="21879.86">7535 1228 116 0,'-40'40'46'0,"20"-22"-24"0,25 0-15 0,0-9 13 0,10 4-6 16,0 1 2-16,0-5-3 15,5 0 2-15,0-9-8 16,6 0-2-16,-1-5 1 0,-5-4 1 0,0-4 3 16,-5-1 4-16,-10-12 18 15,-10 8 1 1,-5 0-8-16,-10 13-5 16,-10 10-12-16,-5 8-5 15,4 1-7-15,6 4-2 0,5-1-30 16,10-3-14-16,15-1-29 15,15-8-40 1,5-5 36-16</inkml:trace>
          <inkml:trace contextRef="#ctx0" brushRef="#br0" timeOffset="22535.6099">7993 674 228 0,'-15'13'85'0,"10"28"-46"0,0 17-46 15,5-36 16-15,0 9-4 16,0 10 2-16,0 3 1 16,0 14 2-16,0 9-5 15,0-13-5-15,0-9-1 0,0-10 1 16,5-12 2-16,0-5-1 0,5-23-1 31,5-17-10-31,0-5-4 16,0 0 5-16,0 5 4 0,-5 4 2 15,0 5 1-15,-5 4 6 16,-5 9 5-16,-5 9 4 16,-5 17 4-16,0 15-7 15,0-1-1-15,5-4-7 16,0-1-2-16,5-8-5 15,5 0 1-15,5-9 6 0,5-9 4 16,5-9-3-16,5-9-2 16,11-18 0-16,4-4-1 15,0-1-7-15,-5 1 0 16,-5 9 9-16,-10 4 6 0,-4 9-3 16,-1 13-3-16,-5 14 1 15,-5 0 0-15,0 9-1 16,0-5 1-16,0 1-4 15,0-5-2-15,5-5 2 16,0-4 2-16,5-9-2 16,0-5 0-16,5-8 1 0,0-9 0 15,0 4 0-15,-5 0 2 32,1 5-3-32,-6 4 0 15,0 22 3-15,-10 5 3 16,0 4 0-16,0 5 0 0,0 0-3 15,0 0 1-15,5 0-22 16,-5-5-7-16,5-9-51 16,0-4-62-1,-5-9 33-15</inkml:trace>
          <inkml:trace contextRef="#ctx0" brushRef="#br0" timeOffset="22938.96">8752 1313 212 0,'-20'9'82'0,"20"0"-44"0,0 0-44 16,0-9 14-16,0 0-5 15,0 0 3-15,0 0-1 16,5 0 2-16,0-9-4 0,5-5 0 0,0-8 1 16,5-9-2-1,0 0 1-15,-5 8 9 31,5 5-7-31,0 9 5 0,0 14 5 0,0 13 3 16,-4 4-7-16,-1 0-4 0,0 5-4 16,0 0-3-16,0-5 1 0,0-4-1 15,0-4 2-15,0-10-3 16,10-4 0-16,10-13-1 16,0-5 0-16,0-9 2 15,-4 5 0-15,-1-1 0 16,-5 10 0-16,-5 4 0 15,-5 9 2-15,0 9-1 0,-5 4-1 16,5 5-2-16,-5 0 1 16,5 0-15-16,0 4-4 15,0-4-39-15,0-4-16 16,5-10-21 0</inkml:trace>
          <inkml:trace contextRef="#ctx0" brushRef="#br0" timeOffset="23048.32">9385 1317 164 0,'-10'9'63'0,"15"-4"-34"0,-5 8-30 16,0-13 12-16,0 0-3 16,0 0 2-16</inkml:trace>
          <inkml:trace contextRef="#ctx0" brushRef="#br0" timeOffset="23313.99">9400 1349 306 0,'15'0'15'0,"6"-5"-3"0,-1-4-5 15,0-4 0-15,-5-9 0 16,0-1 1-16,0-4 2 16,-5-4 1-16,-5 4-3 15,-5 1 0-15,-5 3-1 16,-5 10 3-16,-15 8-3 16,5 19 1-16,-10 8-5 15,4 0-2-15,6 1-3 0,5-1 1 16,5-4 1-16,15 0 0 15,0-5-3-15,10-4 2 16,5 0 1-16,1-4 2 16,4-1-1-16,0 1 2 15,0-5-33-15,0 0-14 16</inkml:trace>
        </inkml:traceGroup>
        <inkml:traceGroup>
          <inkml:annotationXML>
            <emma:emma xmlns:emma="http://www.w3.org/2003/04/emma" version="1.0">
              <emma:interpretation id="{60627BDA-BFDB-4ACC-B9B5-8E79607C607E}" emma:medium="tactile" emma:mode="ink">
                <msink:context xmlns:msink="http://schemas.microsoft.com/ink/2010/main" type="inkWord" rotatedBoundingBox="12916,6530 14301,6452 14334,7042 12949,7120"/>
              </emma:interpretation>
              <emma:one-of disjunction-type="recognition" id="oneOf2">
                <emma:interpretation id="interp10" emma:lang="tr-TR" emma:confidence="0">
                  <emma:literal>kilidi</emma:literal>
                </emma:interpretation>
                <emma:interpretation id="interp11" emma:lang="tr-TR" emma:confidence="0">
                  <emma:literal>kilidi-</emma:literal>
                </emma:interpretation>
                <emma:interpretation id="interp12" emma:lang="tr-TR" emma:confidence="0">
                  <emma:literal>kilit-</emma:literal>
                </emma:interpretation>
                <emma:interpretation id="interp13" emma:lang="tr-TR" emma:confidence="0">
                  <emma:literal>kilide-</emma:literal>
                </emma:interpretation>
                <emma:interpretation id="interp14" emma:lang="tr-TR" emma:confidence="0">
                  <emma:literal>Kilis</emma:literal>
                </emma:interpretation>
              </emma:one-of>
            </emma:emma>
          </inkml:annotationXML>
          <inkml:trace contextRef="#ctx0" brushRef="#br0" timeOffset="23783.87">10074 808 220 0,'-5'18'82'0,"5"-18"-44"0,0 27-31 0,0-14 33 16,0 5-23-16,0 9 10 15,0 0-17-15,-5 8 2 16,5 6-8-16,-10-1-2 16,10 0-1-16,-5-4-4 15,10-5 2-15,-5-18-1 16,10-4 0-16,5-18-3 16,10-4 3-16,0-9 1 0,0 4-2 0,-4 0 2 15,-6 9 1-15,0 5 2 16,-5 4 5-16,-10 9 6 15,5 4-7-15,-5 9-5 32,5 10-2-32,-5-6 1 15,5 1 0-15,0-4 0 16,0-6 0-16,5-8 0 0,5-9-3 16,5-13 2-1,0-9 1-15,0-1-3 16,5 10 2-16,-4-1 3 15,-1 5-1-15,-10 5 4 0,10 8-3 0,-20 10-1 16,5 8 0-16,-5 1-48 16,0-1 26-16,-5-9-121 15,-5 1 79-15,0-14-54 0</inkml:trace>
          <inkml:trace contextRef="#ctx0" brushRef="#br0" timeOffset="23948.02">10426 705 272 0,'-15'5'101'0,"15"-5"-54"0,10 4-61 15,-10 1-55 17,5 4 35-32,0 0-95 0,5 4 74 0</inkml:trace>
          <inkml:trace contextRef="#ctx0" brushRef="#br0" timeOffset="24162.9">10662 763 292 0,'-15'63'110'0,"15"-63"-60"0,5 71-58 0,-10-39 20 15,0-5-10-15,-10 22-1 0,10 0 0 0,-5 0-32 32,10-4 17-32,0-10-96 15,5-3 61-15,0-23-73 16,10-5 70-16</inkml:trace>
          <inkml:trace contextRef="#ctx0" brushRef="#br0" timeOffset="24299.1">10763 1058 236 0,'-5'18'88'0,"5"-18"-48"0,-5 45-40 0,0-27 16 16,10 4-11-16,-5 0-1 16,0 5-2-16,0-4-50 15,0-6 26-15,0-3-99 16,0-5 68-16</inkml:trace>
          <inkml:trace contextRef="#ctx0" brushRef="#br0" timeOffset="24424.1099">10843 817 208 0,'0'18'79'0,"0"-18"-42"0,5 4-54 0,0-4-70 15,10 5 44-15</inkml:trace>
          <inkml:trace contextRef="#ctx0" brushRef="#br0" timeOffset="25017.96">11145 813 208 0,'-10'44'77'0,"10"-44"-42"0,-5 40-26 16,0-22 33-1,10 0-25-15,-5 5 3 0,0 3-12 0,0 1-5 16,0 0-2-16,0-5 3 15,0-4-2-15,-5-4 6 16,5-5-5-16,-10-9 1 16,5 0-2-16,-11-5 5 15,6 5-4-15,-10-4 12 16,10 4-8-16,-10 0 5 16,5 9-7-16,-5 8-2 15,10 6-2-15,0-1-6 16,10 5 3-16,0-5 1 15,10-4 1-15,0-13-5 16,10-5 3-16,5-14-6 16,0 1 5-16,6-10-3 15,-1 6 3-15,0-1 0 16,-5 4 1-16,-5 5 6 16,0 5-2-16,-10 8 4 15,0 10-4-15,-10 4-1 16,5 4 0-16,-5 0-30 15,0 1 16-15,0-10-72 16,0 0 48-16,0-13-83 16,0-4 68-16</inkml:trace>
          <inkml:trace contextRef="#ctx0" brushRef="#br0" timeOffset="25129.47">11411 911 236 0,'5'-5'88'0,"-5"5"-48"0,0 0-45 16,0 0 4-16,5 5-2 0,-5-5-101 15,5 4 57 1</inkml:trace>
        </inkml:traceGroup>
      </inkml:traceGroup>
    </inkml:traceGroup>
    <inkml:traceGroup>
      <inkml:annotationXML>
        <emma:emma xmlns:emma="http://www.w3.org/2003/04/emma" version="1.0">
          <emma:interpretation id="{14EFEC78-2640-4820-9826-15D2014389F1}" emma:medium="tactile" emma:mode="ink">
            <msink:context xmlns:msink="http://schemas.microsoft.com/ink/2010/main" type="paragraph" rotatedBoundingBox="10785,7506 16150,7136 16195,7795 10831,8165" alignmentLevel="4"/>
          </emma:interpretation>
        </emma:emma>
      </inkml:annotationXML>
      <inkml:traceGroup>
        <inkml:annotationXML>
          <emma:emma xmlns:emma="http://www.w3.org/2003/04/emma" version="1.0">
            <emma:interpretation id="{EA7229D2-ED9A-4393-B10B-22D8724D0CDF}" emma:medium="tactile" emma:mode="ink">
              <msink:context xmlns:msink="http://schemas.microsoft.com/ink/2010/main" type="line" rotatedBoundingBox="10785,7506 16150,7136 16195,7795 10831,8165"/>
            </emma:interpretation>
          </emma:emma>
        </inkml:annotationXML>
        <inkml:traceGroup>
          <inkml:annotationXML>
            <emma:emma xmlns:emma="http://www.w3.org/2003/04/emma" version="1.0">
              <emma:interpretation id="{B6F7BF01-ADCA-4F0C-95E4-7C4CA53FDBE1}" emma:medium="tactile" emma:mode="ink">
                <msink:context xmlns:msink="http://schemas.microsoft.com/ink/2010/main" type="inkWord" rotatedBoundingBox="10789,7552 12370,7443 12412,8055 10831,8164"/>
              </emma:interpretation>
              <emma:one-of disjunction-type="recognition" id="oneOf3">
                <emma:interpretation id="interp15" emma:lang="tr-TR" emma:confidence="0">
                  <emma:literal>ele</emma:literal>
                </emma:interpretation>
                <emma:interpretation id="interp16" emma:lang="tr-TR" emma:confidence="0">
                  <emma:literal>ela</emma:literal>
                </emma:interpretation>
                <emma:interpretation id="interp17" emma:lang="tr-TR" emma:confidence="0">
                  <emma:literal>ela,</emma:literal>
                </emma:interpretation>
                <emma:interpretation id="interp18" emma:lang="tr-TR" emma:confidence="0">
                  <emma:literal>eker</emma:literal>
                </emma:interpretation>
                <emma:interpretation id="interp19" emma:lang="tr-TR" emma:confidence="0">
                  <emma:literal>elaca</emma:literal>
                </emma:interpretation>
              </emma:one-of>
            </emma:emma>
          </inkml:annotationXML>
          <inkml:trace contextRef="#ctx0" brushRef="#br0" timeOffset="26505.35">7993 2122 240 0,'-25'0'90'0,"20"4"-48"0,0 1-45 0,5-5 16 0,0 0-9 16,0 0-3-16,0 0-3 16,10 0 1-16,0-5 1 15,5-4 8-15,5-4 7 0,0-5-14 16,0-22-7-1,0 4 7-15,-5 0 3 0,-5 5 5 16,-5 9 2-16,-10 8 8 16,-10 5 2-16,-5 23-4 15,-5 17-2-15,0 5-9 16,-5 9-4-16,5-1-4 0,4 14 1 16,16-4-1-16,5-9-2 15,5-5 0-15,6-13 0 16,4-10-2-16,10-3 1 15,0-5 1-15,5-9-1 16,0-9 4-16,0 0 0 16,6-9 1-16,-6 5 0 15,-10-1 2-15,0-4 1 16,-5-4 1 0,-5 0 0-16,-10-5-2 15,0-4 1-15,0-10 0 0,5-3 1 16,-5 4-5-16,10 4 1 15,10 4-2-15,-5 6 0 16,5 3 2-16,1 5 0 16,-1 1-9-16,0 3-4 0,0 1-18 15,5-1-7-15,-5-4-18 16,0 1-7-16,0-10-10 16,0 4-20-1,-4 6 37-15,-1 3 83 16,-5 5 43-16,0 9 5 15,-5 14 2-15,0 8-22 16,-5 18-9-16,0 9-26 16,0 5-1-16,0 4-1 0,-5 0-4 15,5-4 0 1,0-1-11-16,0-8-1 16,5-9-2-16,10-14-3 15,10-22 0-15,-5-9-1 16,5-4 0-16,0-5 3 15,1 0 0-15,-6 0 1 16,-5 0 0-16,0 5 0 0,-5 8 0 16,-10 5 0-16,0 9 2 15,0 5-3-15,0 4-2 16,0 0 2-16,0 8 0 16,5-3 1-1,0-5 0-15,5-18 0 16,5-5 0-16,5-4 2 15,0-4 1 1,0-1-1-16,0-17 1 16,6 4-2-16,-11-13 8 15,5 4-5-15,-15 1 14 16,0 12-10-16,-15 14 5 16,5 18-8-16,-10 14 0 15,-5 8-5-15,-1 5-1 16,6-5 1-16,5 5 2 15,5 4-1-15,5-9-3 0,10-4-1 16,5-9 4 0,6 0-1-16,9-14 0 15,10 1 1-15,5-14-1 0,0-5 0 16,6 1 0-16,-16 8-3 16,-5 1 2-1,-5-1 1-15,0 1 2 0,-10 4 3 16,0-4 0-16,-4 4 0 15,-1 0-3-15,0-5 1 16,-5-4-4-16,5-4 0 0,0-5 3 16,0-4 1-16,10-1-6 15,-5 1-2-15,5 4 4 16,0 5 2-16,-5 4 3 16,0 4 0-16,0 10 0 15,1 8 0-15,-6 0-2 16,0 5-2-16,0-4-8 15,0-1-5-15,0-4-55 16,5-9-23-16,0 0-43 16</inkml:trace>
        </inkml:traceGroup>
        <inkml:traceGroup>
          <inkml:annotationXML>
            <emma:emma xmlns:emma="http://www.w3.org/2003/04/emma" version="1.0">
              <emma:interpretation id="{B3B05FE2-660C-4AFC-A701-243C1A5120E8}" emma:medium="tactile" emma:mode="ink">
                <msink:context xmlns:msink="http://schemas.microsoft.com/ink/2010/main" type="inkWord" rotatedBoundingBox="12919,7359 16150,7136 16195,7795 12965,8018"/>
              </emma:interpretation>
              <emma:one-of disjunction-type="recognition" id="oneOf4">
                <emma:interpretation id="interp20" emma:lang="tr-TR" emma:confidence="0">
                  <emma:literal>bırakabilir:</emma:literal>
                </emma:interpretation>
                <emma:interpretation id="interp21" emma:lang="tr-TR" emma:confidence="0">
                  <emma:literal>bir ekebilir:</emma:literal>
                </emma:interpretation>
                <emma:interpretation id="interp22" emma:lang="tr-TR" emma:confidence="0">
                  <emma:literal>bir ekilebilir:</emma:literal>
                </emma:interpretation>
                <emma:interpretation id="interp23" emma:lang="tr-TR" emma:confidence="0">
                  <emma:literal>bırakılabilir:</emma:literal>
                </emma:interpretation>
                <emma:interpretation id="interp24" emma:lang="tr-TR" emma:confidence="0">
                  <emma:literal>bir ekebilin:</emma:literal>
                </emma:interpretation>
              </emma:one-of>
            </emma:emma>
          </inkml:annotationXML>
          <inkml:trace contextRef="#ctx0" brushRef="#br0" timeOffset="27034.12">10124 1697 248 0,'-30'9'93'0,"30"9"-50"0,0 13-39 0,0-8 19 0,0 8-9 16,0 5 6 0,0 4-11-16,-5 9 2 0,0 0-5 15,0-4-1-15,0-9-2 16,0-9-3-16,5-5 1 15,0-9-1-15,10-13 2 0,10-9-1 0,5-4-1 16,0-5-2-16,1-9 1 0,-6 5 1 31,0 9 0-31,0 13 0 16,-5 4 0-16,-5 5 6 16,-5 4 4-16,-5 5 1 0,-5 0 1 15,-5 0-6-15,-5 0-2 16,-10 0-2-16,0-5 1 15,4-4-13-15,6 0-6 16,5-18-66-16,5-4-119 31,10-1 106-31</inkml:trace>
          <inkml:trace contextRef="#ctx0" brushRef="#br0" timeOffset="27176.66">10396 1863 276 0,'0'18'104'0,"0"-18"-56"0,0 75-45 0,0-52 21 16,0-1-16-16,-5 5-4 16,0 4-6-16,0-8-60 15,0 3 33-15,0-3-47 32</inkml:trace>
          <inkml:trace contextRef="#ctx0" brushRef="#br0" timeOffset="27379.08">10541 2059 244 0,'-35'-13'90'0,"35"13"-48"0,0-14-31 16,0-3 25-1,5 3-21-15,0-17-7 16,5 9-6-16,5-10-7 15,11 10 3-15,-1-5-47 0,0 14 26 16,0-1-109-16,0 10 74 0</inkml:trace>
          <inkml:trace contextRef="#ctx0" brushRef="#br0" timeOffset="27712.45">10848 2162 172 0,'-5'-9'66'0,"5"9"-36"0,10-13-33 16,-5 4 15 0,10 4-8-16,5-8 11 15,1-1-8-15,-1-17 7 0,0 4-7 0,-5-13 7 16,0 9-8-16,-10 0 16 16,5 13-12-16,-15 0 16 15,0 9-16-15,-15 13 2 16,5 10-7-16,-15 8-1 15,9 5-2-15,-4 0-2 16,10 4 1-16,0-9-4 16,10 1 2-16,5-10-1 15,5 5 0-15,10-9-5 16,5 4 4-16,5-13-38 16,1 0 22-16,-1-9-102 15,0 0 68-15</inkml:trace>
          <inkml:trace contextRef="#ctx0" brushRef="#br0" timeOffset="28159.26">11160 1478 264 0,'-25'41'101'0,"25"-41"-54"0,-10 58-50 0,5-32 27 15,5 1-15-15,-5 18 11 0,0 0-12 0,0 13 3 16,5-5-7-16,0-3-2 15,5-6-1-15,0-13-8 16,10-4 4-16,0-27-10 16,5-4 8-16,10-23-9 15,10 0 8-15,0-13-2 16,1 9 5-16,-16-1 13 16,0 10-5-16,-15 9 13 15,0 8-10-15,-20 10-2 16,5 8-3-16,-10 14-5 15,0 4 1-15,0 0 1 16,5 5 0-16,0-9-5 16,10-5 3-16,5-17-3 15,10-1 2-15,5-17 2 16,0 4 1-16,5-13 2 16,0 4-1-16,-5 0-1 15,0 9 1-15,-4 4-4 16,-1 10 2-16,-5 8 3 15,0 10-1-15,-5-1-1 16,0 5 1-16,0-9-34 16,5 4 18-16,-5-9-122 0,5 1 76 0</inkml:trace>
          <inkml:trace contextRef="#ctx0" brushRef="#br0" timeOffset="28510.97">11758 1510 288 0,'-55'67'107'0,"55"-67"-58"0,-5 49-57 0,0-27 18 16,10 5-9-16,-15 18 2 16,5-1-2-16,-10 14-1 15,10-8 1-15,-6-10-1 16,6-4 0-16,0-14-3 15,5-4 2-15,5-18-1 16,6 0 0-16,4-18 2 16,5 0 0-16,0-4 0 15,5 4 0-15,-5 4 0 32,0 5 0-32,-10 1 2 15,5 8-1-15,-10 4 2 16,5 9-2-16,-10 5-29 15,0 5 15-15,-5-1-83 0,0 0 54 0,-5-4-77 32,10-4 68-32</inkml:trace>
          <inkml:trace contextRef="#ctx0" brushRef="#br0" timeOffset="29081.46">11909 1867 168 0,'-15'5'63'0,"15"-5"-34"0,-5 31-16 0,0-22 28 16,10 0-23-16,-5 4 9 15,0 1-17-15,0-1 6 16,5 5-9-16,-5-14 7 15,10-4-8-15,0-4 8 16,5-1-8-16,-5-8 3 16,5 0-5-16,0-14 0 15,0 9-2-15,-5-13 3 16,5 8-3-16,-15-4 10 0,0 5-6 0,-10 0 10 31,0 4-9-31,-15 13 5 16,0 14-7-16,-5 14-2 15,5-1-2-15,0 9-4 16,4 5 2-16,6-5-1 16,10-4 0-16,5-5-3 15,5-4 3-15,0-4-19 16,11-1 12-16,4-8-52 16,0 4 35-16,0-14-108 0,5 1 75 15</inkml:trace>
          <inkml:trace contextRef="#ctx0" brushRef="#br0" timeOffset="29412.06">12210 1452 260 0,'-10'13'99'0,"10"-13"-54"0,-5 40-39 0,0-17 38 16,5-1-27-16,-15 18 15 15,5 0-19-15,-10 14-3 16,5 4-6-16,0 5-3 31,5-14 0-31,5-14-8 16,5-3 4-16,10-23-10 0,10-9 8 0,5-18-3 15,5 4 5-15,1-8 0 16,-1 9 1-16,-5-5 6 16,0 9-2-16,-10 4 10 15,0 5-6-15,-15 9 3 0,5 5-5 0,-15 8-9 16,0 5 3-16,-5 0-37 31,0-1 21-31,-10-8-80 16,10-4 55-16,0-10-87 15,10 5 74-15</inkml:trace>
          <inkml:trace contextRef="#ctx0" brushRef="#br0" timeOffset="29542.46">12366 1840 252 0,'-5'18'96'0,"5"-18"-52"0,-5 40-49 16,0-22 17 0,5 0-9-16,-10 0-70 15,5 4 36-15,-10-8-99 0,5 4 72 0</inkml:trace>
          <inkml:trace contextRef="#ctx0" brushRef="#br0" timeOffset="29677.89">12396 1559 232 0,'0'13'88'0,"0"-13"-48"0,31 9-80 15,-26-9-67 1,5 0 53-16</inkml:trace>
          <inkml:trace contextRef="#ctx0" brushRef="#br0" timeOffset="29879.23">12593 1483 260 0,'-11'36'96'0,"11"-36"-52"0,0 53-36 0,-5-30 30 16,5-1-23-16,-5 9 0 15,0 5-10-15,-5 13-21 16,5 5 9-16,-10-5-92 15,10-4 54-15,0-10-95 16,5-8 79-16</inkml:trace>
          <inkml:trace contextRef="#ctx0" brushRef="#br0" timeOffset="30004.27">12608 1840 260 0,'-20'18'99'0,"20"-18"-54"0,0 40-53 16,0-26 16-1,0 4-8-15,-6 0-31 16,6-1 17-16,-5-3-107 16,5-1 67-16</inkml:trace>
          <inkml:trace contextRef="#ctx0" brushRef="#br0" timeOffset="30129.25">12658 1559 200 0,'-15'27'74'0,"15"-27"-40"0,0 26-57 0,0-12-64 16,0 4 45-16</inkml:trace>
          <inkml:trace contextRef="#ctx0" brushRef="#br0" timeOffset="30301.15">12869 1831 280 0,'-5'-22'107'0,"5"22"-58"0,10-31-46 0,0 13 25 16,5 9-18-16,0-13-3 15,5 8-4-15,0-8-55 16,6 8 28-16,-1-3-123 16,0 8 83-16</inkml:trace>
          <inkml:trace contextRef="#ctx0" brushRef="#br0" timeOffset="30457.41">13291 1836 296 0,'-5'4'112'0,"5"-4"-60"0,5 5-58 0,-5-5 6 16,0 0-3-16,0 0-127 15,0 0 71-15</inkml:trace>
          <inkml:trace contextRef="#ctx0" brushRef="#br0" timeOffset="34076.2299">12603 1666 180 0,'0'-4'68'0,"10"4"-36"0,10-5-37 0,-10 5 10 0,5 0-65 16,-5 0-44-1,5 0 53-15</inkml:trace>
          <inkml:trace contextRef="#ctx0" brushRef="#br0" timeOffset="33930.1899">12688 1813 184 0,'0'5'68'0,"0"-5"-36"0,10 13-13 0,-10-8 36 16,5 4-30-16,-5 9 3 15,5 8-17-15,-5 1-2 16,0 5-6-16,0-10-13 16,0 0 6-16,0-4-72 15,0-4 42-15,0-10-91 16,0 0 70 0</inkml:trace>
          <inkml:trace contextRef="#ctx0" brushRef="#br0" timeOffset="34510.88">12834 1854 160 0,'-30'4'63'0,"30"-4"-34"0,0 9-12 0,0-4 42 16,0 8-33-16,0 0 18 15,0 1-26-15,0-5 0 0,0 0-12 0,0-5-5 32,0 1-2-32,0-10 1 15,0 5 0-15,0-13 2 16,10 4-1-16,0-9 4 16,10 5-3-16,0-19-3 15,5 5 0-15,0-17 1 0,0-1 0 16,-4 9 2-16,-1 14-14 15,-5 4-5-15,0 5 9 16,0 8-29-16,-5 5-10 0</inkml:trace>
          <inkml:trace contextRef="#ctx0" brushRef="#br0" timeOffset="34693.86">13296 1930 200 0,'-5'-5'77'0,"5"-17"-42"0,5 35-41 16,-5-13 12-16,5 5-92 16</inkml:trace>
        </inkml:traceGroup>
      </inkml:traceGroup>
    </inkml:traceGroup>
    <inkml:traceGroup>
      <inkml:annotationXML>
        <emma:emma xmlns:emma="http://www.w3.org/2003/04/emma" version="1.0">
          <emma:interpretation id="{05F8B610-34E9-4017-A054-F00FFD721FE0}" emma:medium="tactile" emma:mode="ink">
            <msink:context xmlns:msink="http://schemas.microsoft.com/ink/2010/main" type="paragraph" rotatedBoundingBox="10258,8462 14601,8445 14604,9208 10261,9226" alignmentLevel="4"/>
          </emma:interpretation>
        </emma:emma>
      </inkml:annotationXML>
      <inkml:traceGroup>
        <inkml:annotationXML>
          <emma:emma xmlns:emma="http://www.w3.org/2003/04/emma" version="1.0">
            <emma:interpretation id="{7E8B2CB1-43B2-4B4A-80FB-8486C2F61391}" emma:medium="tactile" emma:mode="ink">
              <msink:context xmlns:msink="http://schemas.microsoft.com/ink/2010/main" type="line" rotatedBoundingBox="10258,8462 14601,8445 14604,9208 10261,9226"/>
            </emma:interpretation>
          </emma:emma>
        </inkml:annotationXML>
        <inkml:traceGroup>
          <inkml:annotationXML>
            <emma:emma xmlns:emma="http://www.w3.org/2003/04/emma" version="1.0">
              <emma:interpretation id="{7D6C204D-7C98-4588-B663-036FCD325C52}" emma:medium="tactile" emma:mode="ink">
                <msink:context xmlns:msink="http://schemas.microsoft.com/ink/2010/main" type="inkWord" rotatedBoundingBox="10258,8462 12429,8454 12432,9217 10261,9226"/>
              </emma:interpretation>
              <emma:one-of disjunction-type="recognition" id="oneOf5">
                <emma:interpretation id="interp25" emma:lang="tr-TR" emma:confidence="0">
                  <emma:literal>Fakat</emma:literal>
                </emma:interpretation>
                <emma:interpretation id="interp26" emma:lang="tr-TR" emma:confidence="0">
                  <emma:literal>Fetret</emma:literal>
                </emma:interpretation>
                <emma:interpretation id="interp27" emma:lang="tr-TR" emma:confidence="0">
                  <emma:literal>Feke!</emma:literal>
                </emma:interpretation>
                <emma:interpretation id="interp28" emma:lang="tr-TR" emma:confidence="0">
                  <emma:literal>Feke</emma:literal>
                </emma:interpretation>
                <emma:interpretation id="interp29" emma:lang="tr-TR" emma:confidence="0">
                  <emma:literal>Feke)</emma:literal>
                </emma:interpretation>
              </emma:one-of>
            </emma:emma>
          </inkml:annotationXML>
          <inkml:trace contextRef="#ctx0" brushRef="#br0" timeOffset="36064.34">7425 3222 228 0,'0'-4'88'0,"15"4"-48"0,45-9-47 16,-35 9 14-16,5-5-12 16,6 1 1-16,4-1-16 0,5 1-6 15,10-1-47-15,1 5-17 16,-6 0 28-16,-5 5 16 16</inkml:trace>
          <inkml:trace contextRef="#ctx0" brushRef="#br0" timeOffset="35861.95">7369 2793 136 0,'21'-31'52'0,"-1"-5"-28"0,30 9-28 0,-20 14 8 0,10 8-2 15,0-8 1-15,1 4-4 16,-1 14 1-16,5 12-60 0,0 6-24 15</inkml:trace>
          <inkml:trace contextRef="#ctx0" brushRef="#br0" timeOffset="35695.7">7475 2878 264 0,'-35'9'101'0,"30"4"-54"0,5 1-55 0,5 21 20 0,-5 6-8 16,0-1 1-16,0 9 1 16,0 5-3-16,0-5-6 0,5 9-1 15,5 0-11-15,0-4-3 16,0-14-35 0,-5-9-15-16</inkml:trace>
          <inkml:trace contextRef="#ctx0" brushRef="#br0" timeOffset="40579.65">7953 3356 148 0,'-5'0'55'0,"5"0"-30"0,0 5-18 0,0-5 15 16,0 0-4-16,10 0 1 16,0-5-4-1,5 1 1-15,5-10-9 16,0-8 0-16,0 0 0 0,0-5-1 15,0-5-1-15,0-8-1 16,-5-4 2-16,-10 3 1 0,-5 10 1 16,-10 9 7-16,-5 17 4 0,-10 19-7 15,-5 8-4-15,5 5-8 16,-5 4 0-16,5 0-2 16,15-4 0-1,5-4-3-15,5-10-1 16,10-4-4-16,5-9 1 0,10-5 3 15,0 5 1-15,0 0 3 16,0 5 1-16,-5 4 1 16,0 0 2-16,-5 0-3 15,1 0 0-15,-1 0 1 16,10-5 0-16,-5-8-42 16,5-5-19-16,0-14-33 15</inkml:trace>
          <inkml:trace contextRef="#ctx0" brushRef="#br0" timeOffset="41208.03">8400 2807 248 0,'-15'22'93'0,"10"9"-50"0,0 23-52 16,10-27 14-16,-5 8-1 31,0 10 2-31,0 4 2 16,0 5 2-16,0-5-5 15,0-9-3-15,5-13-1 0,0-9-4 16,5-9 0-16,5-18-9 16,5-9-5-16,0-9-2 0,5-9-1 0,-5 1 4 15,6 3 5-15,-6 10 12 16,-20 22 25 0,0 13 6-16,-5 5-11 15,0 9-7-15,0 4-9 16,0 1-2-16,0-1-3 15,5-4-1-15,5-9 1 16,15-5 0-16,0-4 0 16,5-9 0-1,5-4-3-15,0-1 2 16,0-4 1-16,1 0 2 16,-1 0-3-16,-5 0 0 15,0 5 3-15,-5 4 1 16,-5 0-4-16,-5 4 1 0,0 1 0 15,0-1 2-15,-5 1-8 16,-5-5-3-16,5 0 5 16,6-5 3-16,-1-4 4 15,0-4 3-15,5-5-8 16,-5 0-3-16,0-4-2 16,0 4 1-16,-10-9 6 15,-5 14 2-15,-5 4-3 16,-5 9 1-16,-5 4-2 15,0 10 0-15,-1 4 2 16,6-1 0-16,5 1-3 16,5 0 0-16,10 0 2 15,10 0 0-15,5-5-2 0,6-4 2 16,4 0 1-16,10-9 0 16,0-4-25-16,-5-1-10 15,1-8-59 1</inkml:trace>
          <inkml:trace contextRef="#ctx0" brushRef="#br0" timeOffset="41551.78">9270 3043 256 0,'0'5'96'0,"15"-5"-52"0,30 0-54 16,-20 0 16-16,5 0-19 15,5 0-7-15,6-14-58 0,-1 1-50 16,0 0 66-16</inkml:trace>
          <inkml:trace contextRef="#ctx0" brushRef="#br0" timeOffset="41379.92">9320 2775 240 0,'0'23'90'0,"5"17"-48"0,-5 9-49 0,5-27 14 16,5 18-7-16,-10 1 0 0,10 3 2 15,-15 6 3-15,5 3-2 16,-5 5-19-16,0-9-7 0</inkml:trace>
        </inkml:traceGroup>
        <inkml:traceGroup>
          <inkml:annotationXML>
            <emma:emma xmlns:emma="http://www.w3.org/2003/04/emma" version="1.0">
              <emma:interpretation id="{94AE1894-3652-46C8-9E56-69A023B1EF1B}" emma:medium="tactile" emma:mode="ink">
                <msink:context xmlns:msink="http://schemas.microsoft.com/ink/2010/main" type="inkWord" rotatedBoundingBox="12893,8606 14602,8599 14603,9058 12894,9065"/>
              </emma:interpretation>
              <emma:one-of disjunction-type="recognition" id="oneOf6">
                <emma:interpretation id="interp30" emma:lang="tr-TR" emma:confidence="0">
                  <emma:literal>bir de</emma:literal>
                </emma:interpretation>
                <emma:interpretation id="interp31" emma:lang="tr-TR" emma:confidence="0">
                  <emma:literal>surda</emma:literal>
                </emma:interpretation>
                <emma:interpretation id="interp32" emma:lang="tr-TR" emma:confidence="0">
                  <emma:literal>bur da</emma:literal>
                </emma:interpretation>
                <emma:interpretation id="interp33" emma:lang="tr-TR" emma:confidence="0">
                  <emma:literal>birde</emma:literal>
                </emma:interpretation>
                <emma:interpretation id="interp34" emma:lang="tr-TR" emma:confidence="0">
                  <emma:literal>Surda</emma:literal>
                </emma:interpretation>
              </emma:one-of>
            </emma:emma>
          </inkml:annotationXML>
          <inkml:trace contextRef="#ctx0" brushRef="#br0" timeOffset="41850.5899">10029 2932 216 0,'-15'13'82'0,"10"5"-44"0,0 13-40 0,5-17 14 15,0-1-13-15,5 5-1 16,5-5 2-16,5-13 2 0,5 9 0 15,5-9-4-15,5 14-1 0,-5-5 6 16,0-1 3-16,-4 1 5 16,-6 5 4-16,-5-1-2 15,-5 5 0-15,-10 0-3 16,-10 0-1-16,-6 4-5 0,1-4-3 16,0 0-11-16,0-5-4 15,5-4-42-15,5-9-17 16,10-9-23-1</inkml:trace>
          <inkml:trace contextRef="#ctx0" brushRef="#br0" timeOffset="42132.7599">10376 3070 228 0,'0'31'85'0,"-5"-17"-46"0,0 4-32 0,0-5 18 15,-1 1-9-15,1-1-1 16,5 0-12-16,0-4-3 15,5 0-4-15,6-13-6 16,4 4 5-16,10-14-4 16,10 5 5-16,0-8 9 15,0 3-3-15,-5 1 15 16,1 4-9-16,-11 4 7 16,-5 10-8-16,-5-1 0 15,0 10-4-15,-5 4-30 16,0-1 14-16,0 1-111 15,0 5 68-15,0-6-70 16,5 1 72-16</inkml:trace>
          <inkml:trace contextRef="#ctx0" brushRef="#br0" timeOffset="42264.3">10808 3173 216 0,'-10'-22'82'0,"10"22"-44"0,0-32-31 16,0 14 20-1,0 9-16-15,0-13-6 0,10 4-3 16,-5-9-38-16,5 10 20 16,5-10-97-16,5 9 63 0</inkml:trace>
          <inkml:trace contextRef="#ctx0" brushRef="#br0" timeOffset="42927.9">11316 2798 280 0,'-25'44'104'0,"25"-44"-56"0,-5 49-45 16,-1-22 29 0,12 0-20-16,-12 9 4 15,6 0-11-15,-5 4-2 16,5-5-2-16,-5-3-1 0,0-1 0 0,-5-13-9 16,10 0 5-16,-5-18-5 15,5-5 5-15,-10-8 4 16,0 0 1-16,-10-5 13 31,10 9-8-31,-10 0 11 16,5 4-10-16,-5 5-1 0,5 5-4 0,0 8-6 15,5 5 2-15,10 0-6 16,5 0 5-16,10-9-19 16,10 4 13-16,10-13-23 15,10 5 18-15,5-14-6 16,1 0 11-16,-6-5 4 15,0 5 2-15,-10-4 9 32,1 9-3-32,-11-5 17 15,-5 9-12-15,-10 0 8 16,0 4-9-16,-10 1-2 16,5 8-3-16,-5-4-2 0,0 4 1 0,0-4-4 15,5 0 2 1,-5-13 1-16,10 4 0 0,5-9 2 15,5 4-1-15,0-13-1 16,6 1 1-16,-6-19 1 16,0 9-1-16,-10-9 4 15,-5 5-3-15,-15 4 8 16,0 9-6-16,-20 9 5 16,4 9-5-16,-9 9-2 15,10 5-1-15,-5 4-6 16,5 4 3-16,5-4-1 15,15 0 1-15,5-1 0 16,10 1 0-16,5-4-5 16,10-1 4-16,0 1-14 15,0-1 9-15,-5 0-86 16,5 5 51-16,-20-4-98 16,0-1 80-16</inkml:trace>
        </inkml:traceGroup>
      </inkml:traceGroup>
    </inkml:traceGroup>
    <inkml:traceGroup>
      <inkml:annotationXML>
        <emma:emma xmlns:emma="http://www.w3.org/2003/04/emma" version="1.0">
          <emma:interpretation id="{72C2E8F5-29B4-4750-ACB8-ADEC2F12E180}" emma:medium="tactile" emma:mode="ink">
            <msink:context xmlns:msink="http://schemas.microsoft.com/ink/2010/main" type="paragraph" rotatedBoundingBox="10239,9784 14155,9428 14236,10319 10320,10674" alignmentLevel="4"/>
          </emma:interpretation>
        </emma:emma>
      </inkml:annotationXML>
      <inkml:traceGroup>
        <inkml:annotationXML>
          <emma:emma xmlns:emma="http://www.w3.org/2003/04/emma" version="1.0">
            <emma:interpretation id="{2543D963-B158-4E08-8F05-DF3968BDABCD}" emma:medium="tactile" emma:mode="ink">
              <msink:context xmlns:msink="http://schemas.microsoft.com/ink/2010/main" type="line" rotatedBoundingBox="10239,9784 14155,9428 14236,10319 10320,10674"/>
            </emma:interpretation>
          </emma:emma>
        </inkml:annotationXML>
        <inkml:traceGroup>
          <inkml:annotationXML>
            <emma:emma xmlns:emma="http://www.w3.org/2003/04/emma" version="1.0">
              <emma:interpretation id="{6C114F73-15A5-4A20-943B-6229F6A4672E}" emma:medium="tactile" emma:mode="ink">
                <msink:context xmlns:msink="http://schemas.microsoft.com/ink/2010/main" type="inkWord" rotatedBoundingBox="10248,9878 12199,9701 12243,10185 10292,10363"/>
              </emma:interpretation>
              <emma:one-of disjunction-type="recognition" id="oneOf7">
                <emma:interpretation id="interp35" emma:lang="tr-TR" emma:confidence="0">
                  <emma:literal>oluma</emma:literal>
                </emma:interpretation>
                <emma:interpretation id="interp36" emma:lang="tr-TR" emma:confidence="0">
                  <emma:literal>okume</emma:literal>
                </emma:interpretation>
                <emma:interpretation id="interp37" emma:lang="tr-TR" emma:confidence="0">
                  <emma:literal>okuma</emma:literal>
                </emma:interpretation>
                <emma:interpretation id="interp38" emma:lang="tr-TR" emma:confidence="0">
                  <emma:literal>okumama</emma:literal>
                </emma:interpretation>
                <emma:interpretation id="interp39" emma:lang="tr-TR" emma:confidence="0">
                  <emma:literal>Okuma</emma:literal>
                </emma:interpretation>
              </emma:one-of>
            </emma:emma>
          </inkml:annotationXML>
          <inkml:trace contextRef="#ctx0" brushRef="#br0" timeOffset="43420.82">7415 4496 260 0,'-15'36'96'0,"20"-36"-52"0,5 27-54 0,0-32 16 0,10 1-4 15,5-10 1-15,5 1-4 16,-5-9 1-16,5-5 0 0,-4 0 4 0,-6-4 2 16,-5-1 0-16,-5 6 1 15,-10 3 2-15,-5 5 2 16,-15 9-1-16,-16 9 1 15,1 9-11-15,0 5-2 16,0 4-12-16,10-1-4 16,5 1-37-16,10-9-17 15,10-9-31-15</inkml:trace>
          <inkml:trace contextRef="#ctx0" brushRef="#br0" timeOffset="43999">7696 4045 280 0,'-10'40'107'0,"10"4"-58"0,5 10-51 16,0-31 20-16,0 3-5 16,0 1 3-16,0 4-9 15,0-4-4-15,0 0-2 16,5-5-1-16,0-8 2 0,0-10-17 0,6-4-4 15,4-9-2-15,5-4 2 16,0 0 11-16,-5-1 4 16,-5 1 4-16,-5 4 0 15,0 4 13-15,-10 5 8 16,5 9-6-16,-5 9-1 16,-5 5-8-16,0-1-4 15,10-4-4-15,5 9-1 16,0-5 2-16,0-4 0 15,5-18-2-15,6-5 2 16,4-4 1-16,5-8 0 16,0-6-3-16,0 1 2 15,-5 4 3-15,0 5 3 0,-4-1 0 16,-6 10 0-16,10-1-1 16,-10 5 0-16,-5 5-2 15,5-1 1-15,0 1-4 16,-5-1 0-16,10-4 1 15,-5-4 0 1,0-1 0-16,0-4-5 16,1 0 1-16,-1 0 2 15,0 5 1-15,-5 4 1 16,0 4 2-16,0 5 1 16,-5 5 1-16,0 4-5 15,-5-1 1-15,0 1-18 16,0-4-8-16,0-1-72 15,0-13-62-15,0 0 52 16</inkml:trace>
          <inkml:trace contextRef="#ctx0" brushRef="#br0" timeOffset="44359.2599">8566 4340 236 0,'-5'0'88'0,"5"-9"-48"0,5 0-47 0,0 4 16 16,10 1-8-16,0-10 2 16,5 5 0-16,0-13 3 15,0 4-3-15,0-4 9 0,1 13 7 0,-1 4 3 16,0 14 4-16,-5 5-8 16,0-1 0-16,-5 1-11 15,0 4-4-15,0-1 0 16,0-3 0-16,0-5-4 15,0-5-1-15,0-4-13 16,5-4-2 0,1-10 1-16,4-8 5 15,0 4 6-15,5 0 5 16,-5 5-1-16,0 4 0 16,0 9 1-16,-10 9 2 0,5 4-14 15,-10 5-5-15,5-4-55 16,0 3-23-16,1-3 0 15</inkml:trace>
          <inkml:trace contextRef="#ctx0" brushRef="#br0" timeOffset="44710.46">9219 4299 160 0,'5'0'63'0,"0"0"-34"0,0 5-19 0,6-5 17 0,-11 0 0 31,10 0 1-31,-5-5-7 16,0 1-2-16,0-1-11 0,0-3-3 15,0-10-1-15,0 0-5 0,-5-9 1 16,0 5 4-16,-5 4 5 16,0 4 4-16,-5 5 4 0,-5 18-3 15,-6 9 0-15,-4 5 0 16,5-1 2-16,5 0-12 15,5 1-1-15,5-6-3 16,5 1 0-16,10-9 0 16,5-4 0-16,0-5-7 15,5 0-3 1,0-5-21-16,1 1-10 16,9-5-29-16,-5 0-11 15,10 0-14 1</inkml:trace>
        </inkml:traceGroup>
        <inkml:traceGroup>
          <inkml:annotationXML>
            <emma:emma xmlns:emma="http://www.w3.org/2003/04/emma" version="1.0">
              <emma:interpretation id="{B11A73E9-301E-490A-BECF-66840D4BFC4F}" emma:medium="tactile" emma:mode="ink">
                <msink:context xmlns:msink="http://schemas.microsoft.com/ink/2010/main" type="inkWord" rotatedBoundingBox="12664,9563 14155,9428 14236,10319 12745,10454"/>
              </emma:interpretation>
              <emma:one-of disjunction-type="recognition" id="oneOf8">
                <emma:interpretation id="interp40" emma:lang="tr-TR" emma:confidence="0">
                  <emma:literal>yok.</emma:literal>
                </emma:interpretation>
                <emma:interpretation id="interp41" emma:lang="tr-TR" emma:confidence="0">
                  <emma:literal>yok-</emma:literal>
                </emma:interpretation>
                <emma:interpretation id="interp42" emma:lang="tr-TR" emma:confidence="0">
                  <emma:literal>yok</emma:literal>
                </emma:interpretation>
                <emma:interpretation id="interp43" emma:lang="tr-TR" emma:confidence="0">
                  <emma:literal>yak.</emma:literal>
                </emma:interpretation>
                <emma:interpretation id="interp44" emma:lang="tr-TR" emma:confidence="0">
                  <emma:literal>yit</emma:literal>
                </emma:interpretation>
              </emma:one-of>
            </emma:emma>
          </inkml:annotationXML>
          <inkml:trace contextRef="#ctx0" brushRef="#br0" timeOffset="45061.78">9808 4112 256 0,'0'13'96'0,"0"-13"-52"0,35 31-36 16,-25-17 24-1,0-1-20-15,-5 1-6 0,5-1-4 16,-5-9-2-1,5 1 0-15,5-14 2 0,0-4-3 0,-5-1-2 16,5 1 2-16,-5-1 9 31,5 5-5-31,1 14 6 0,-6 13 2 16,0 4 0-16,0 9-5 16,0 5-4-16,0 0-1 15,0 0-1-15,-5 8 2 0,-5 6-1 16,-5-1-1-16,-5-4 1 0,-5-5 1 15,0-4-6-15,-5-10-1 16,-1-8-5-16,-9-13-1 16,5-14-3-16,5-14 1 15,15-17-15-15,10-9-5 0,5-5-57 16,10 5-53 0,0-5 51-16</inkml:trace>
          <inkml:trace contextRef="#ctx0" brushRef="#br0" timeOffset="45297.44">10280 4268 208 0,'0'5'77'0,"5"-10"-42"0,5 10-28 0,-5-5 20 15,5-5-5-15,0 1-1 16,5-10-3-16,-5-4 1 16,6 5-10-16,-1-14-1 31,5 5-5-31,-5-14 5 15,5 0-5-15,-15 0 14 16,-5 10-9-16,-10 8 12 0,-15 9-14 16,0 9-3-16,-1 9-11 15,1 4-5-15,5 5 7 16,5 9-42-16,5-5-14 0,5-4-59 16</inkml:trace>
          <inkml:trace contextRef="#ctx0" brushRef="#br0" timeOffset="45639.21">10687 3678 256 0,'10'0'96'0,"-10"0"-52"0,5 13-34 15,-10 1 36 1,5 4-27-16,-5 13 13 16,5 9-19-16,-5 5 4 0,0 4-10 0,-5 0-2 15,10 0-3 1,-5-8-4-16,10-10 1 15,0-13-6-15,10 0 4 0,0-18-5 32,5-5 4-32,1-8 2 15,-1-1 2-15,-5-3 2 16,5 8-1-16,-15 0 6 0,0 9-4 0,-10 4 1 16,5 10-2-16,-10 8-4 15,5 9 1-15,0 5-1 16,5-5 0-16,0-8-47 31,10-1 27-31,5-9-136 16,10-4 87-16</inkml:trace>
          <inkml:trace contextRef="#ctx0" brushRef="#br0" timeOffset="45775.7">11275 4116 324 0,'-5'5'123'0,"5"-5"-66"0,31 4-176 32,-26-4-59-32,0 0 86 15</inkml:trace>
        </inkml:traceGroup>
      </inkml:traceGroup>
    </inkml:traceGroup>
    <inkml:traceGroup>
      <inkml:annotationXML>
        <emma:emma xmlns:emma="http://www.w3.org/2003/04/emma" version="1.0">
          <emma:interpretation id="{3B99CFC3-AF3D-4A01-AA5E-0691F4DE3668}" emma:medium="tactile" emma:mode="ink">
            <msink:context xmlns:msink="http://schemas.microsoft.com/ink/2010/main" type="paragraph" rotatedBoundingBox="10703,10822 16180,10196 16346,11655 10870,1228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DD88037F-6BB1-4865-BF32-458BC55FCE43}" emma:medium="tactile" emma:mode="ink">
              <msink:context xmlns:msink="http://schemas.microsoft.com/ink/2010/main" type="line" rotatedBoundingBox="10703,10822 16180,10196 16346,11655 10870,12281">
                <msink:destinationLink direction="with" ref="{6F58CF2F-3F5F-4D79-9411-A6048614BB8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BA3FECB-5640-4A9D-A3CE-B36B80BD4B33}" emma:medium="tactile" emma:mode="ink">
                <msink:context xmlns:msink="http://schemas.microsoft.com/ink/2010/main" type="inkWord" rotatedBoundingBox="10703,10822 13506,10501 13673,11961 10870,12281"/>
              </emma:interpretation>
              <emma:one-of disjunction-type="recognition" id="oneOf9">
                <emma:interpretation id="interp45" emma:lang="tr-TR" emma:confidence="0">
                  <emma:literal>Ringası</emma:literal>
                </emma:interpretation>
                <emma:interpretation id="interp46" emma:lang="tr-TR" emma:confidence="0">
                  <emma:literal>Ringansa</emma:literal>
                </emma:interpretation>
                <emma:interpretation id="interp47" emma:lang="tr-TR" emma:confidence="0">
                  <emma:literal>Ringanı</emma:literal>
                </emma:interpretation>
                <emma:interpretation id="interp48" emma:lang="tr-TR" emma:confidence="0">
                  <emma:literal>Ringayı</emma:literal>
                </emma:interpretation>
                <emma:interpretation id="interp49" emma:lang="tr-TR" emma:confidence="0">
                  <emma:literal>Ringamı</emma:literal>
                </emma:interpretation>
              </emma:one-of>
            </emma:emma>
          </inkml:annotationXML>
          <inkml:trace contextRef="#ctx0" brushRef="#br0" timeOffset="48796.9">7983 5319 176 0,'-15'31'68'0,"15"-17"-36"0,-5 4-29 0,5-5 17 0,-5 9 5 15,0 5 5-15,0 4-3 16,-1 14 1-16,1 9-16 16,0-9-5-16,-5-1 0 0,0-8-2 15,0-9 0-15,5-5 1 16,10-44-1 0,0-14-5-16,5-22 0 15,5-14 0-15,11-17-5 16,4 0 1-16,5-19 2 15,0 19 3-15,0 17-5 16,6 14 1-16,4 18 1 16,-10 13 3-16,-5 9 2 15,-5 27 1-15,-10 9 0 16,-5 4 2-16,-15 14-3 0,-15 13 0 16,-10 14-3-16,-5 8-1 15,-10 1 1-15,4-9 0 16,1-10 2-16,10-13 1 15,5-8-1-15,5-5-2 16,10-9-2-16,5-5-1 16,10-4-1-16,15-5 3 15,5 1 0-15,5-5 1 16,10 4 0-16,11 1 0 16,-6 4 0-16,0 0 2 15,-5 9-1-15,1 8 2 16,-6 6 0-16,-5-6 3 15,-5 1-3-15,0 0-2 0,-5 0 0 16,-5-9 1-16,0-5-19 16,1-17-91-1,-6-23-57 1,-5-18 55-16</inkml:trace>
          <inkml:trace contextRef="#ctx0" brushRef="#br0" timeOffset="48931.61">8737 5042 296 0,'-15'4'112'0,"15"1"-60"0,5 4-76 15,0 0 12-15,5-1-58 16,0 6-21-16,0-1-6 16,0 5 1-1</inkml:trace>
          <inkml:trace contextRef="#ctx0" brushRef="#br0" timeOffset="49693.8">8591 5507 272 0,'-35'27'104'0,"30"-5"-56"0,0 9-47 0,5-8 19 0,0 8-16 16,0 5-4-16,0-5 0 15,0 0-1-15,0-4 1 16,0 0-40-16,5-5-18 0,15-8-54 31</inkml:trace>
          <inkml:trace contextRef="#ctx0" brushRef="#br0" timeOffset="50575.91">8948 5569 220 0,'-15'27'82'0,"15"-4"-44"0,0 57-29 15,0-49 22-15,0 5-6 16,0 4 3-16,-5 10-7 16,5 8-3-16,-5-5-10 15,0 5-1-15,0 5 0 0,0-5-3 16,-5-4-1-16,0 4 1 15,-5-13 0-15,-1-1-7 16,-4-17 0-16,0-18-8 16,0-9-3-16,0-9-3 0,5-13-3 15,5-14-13-15,5-13-6 16,5-14-28-16,10 5-12 16,5 0-2-1</inkml:trace>
          <inkml:trace contextRef="#ctx0" brushRef="#br0" timeOffset="50310.25">8883 5426 112 0,'-5'-13'44'0,"5"13"-24"0,-11 0 7 0,6 0 21 15,-5 4-1-15,0 10 1 16,-5 4-9-16,-5 4-1 16,0 5-22-16,5 13-7 0,0 9-2 15,5-9-4-15,5-4 0 16,5-4-3-16,10-10-3 15,5-4 2-15,5-5 0 16,5-4-4-16,0-18-1 16,0 0-24-16,6 0-10 15,-1-9-41 1,-10-4-49-16,-5 4 36 16</inkml:trace>
          <inkml:trace contextRef="#ctx0" brushRef="#br0" timeOffset="49412.41">8797 5766 176 0,'-5'0'66'0,"10"5"-36"0,0-5-24 0,0 4 15 16,5-4-9-16,0 0 3 31,5-27-5-31,0 5-5 0,1-5-3 0,-1-4 1 0,0-10 0 16,-5 6 1-16,-5-1 4 16,-5 0 3-16,0 5 7 31,-5 4 3-31,-5 9 1 15,0 5-2-15,0 4-8 0,5 4-5 16,0 5-7-16,5 5-2 16,5 4 1-16,5 4 0 0,0 5 1 15,0 0 0-15,0 4 0 16,0 1 0-16,-5-1 0 16,0-4 2-16,-5 13 3 15,0-8 2-15,-5 12-1 16,0-8 1-16,-5 0-4 15,0-5 0 1,0-4-1-16,0 0-2 16,0-4-19-16,10-28-61 15,5-13-10-15,5 0-21 16</inkml:trace>
          <inkml:trace contextRef="#ctx0" brushRef="#br0" timeOffset="49982.1">8883 5730 60 0,'0'36'24'0,"0"-36"-12"0,5 5-41 15,-5-5-5-15</inkml:trace>
          <inkml:trace contextRef="#ctx0" brushRef="#br0" timeOffset="50857.1899">9199 5596 232 0,'-15'27'88'0,"10"4"-48"0,-5 14-47 0,10-32 14 16,0-4-5-16,0 5 1 15,0-14 5-15,5 4 3 0,5 1 0 16,5-28-5-16,0 1-4 15,5-5 1-15,-4-9 0 16,-1 5 3-16,-5 4 8 16,-5 0 5-16,-10 5 0 15,0 9-2-15,-10 4-7 16,-1 13-2-16,-4 10-17 16,0 8-9-16,5 9-24 15,0 5-11-15,5-5-23 16,5 1-51-1,10-10 26-15</inkml:trace>
          <inkml:trace contextRef="#ctx0" brushRef="#br0" timeOffset="51009.33">9456 5556 244 0,'15'-22'93'0,"-5"13"-50"0,-5-14-28 0,0 14 24 16,-5-4-15-16,0-1-3 15,0-3-15-15,0 3-6 16,5-4 0-16,5-4-28 0,5 0-10 15,5 4-39-15,0 4-13 16,5-8-4 0</inkml:trace>
          <inkml:trace contextRef="#ctx0" brushRef="#br0" timeOffset="51260.61">9717 5543 208 0,'-10'44'79'0,"5"-21"-42"0,0 21-28 0,5-30 22 16,0 8-10-16,0-4 2 15,0-18-9 1,10 0-7-16,10-13 0 0,0-5-1 16,10-14-5-16,-4-3-2 0,-1-6 2 15,-5 1 1-15,-5 4 4 16,-5 5 3-16,-20 9 11 16,-10 8 5-1,0 10-9-15,-6 8-4 16,1 10-16-16,5 4-7 0,5 4-28 15,5-4-13-15,5-5-32 16,5-4-14-16,20-9 5 16</inkml:trace>
          <inkml:trace contextRef="#ctx0" brushRef="#br0" timeOffset="51541.2599">10024 5435 252 0,'0'23'96'0,"5"-6"-52"0,-5 6-38 15,5-10 22-15,-5 5-13 0,5-4-1 16,-5-1-13-16,5 0-3 16,5-8 1-16,0-5 0 0,10-9 1 15,10 0-3-15,0-4 2 16,-5 4 1-16,1 0 0 0,-1 9 4 31,-5 4 2-31,0 10 9 16,-5 3 4-16,-5 1-5 0,0 9-1 15,-5-5-7-15,0-4-4 16,0 0-19-16,0-9-9 16,0 0-35-16,5-27-95 31</inkml:trace>
          <inkml:trace contextRef="#ctx0" brushRef="#br0" timeOffset="51842.5199">10677 5225 304 0,'-10'-9'115'0,"5"14"-62"0,-30-1-40 16,25 9 28 0,-5 10-19-16,0-1-4 15,0 5-11-15,0 4-5 16,10 1-1-16,0 3-1 0,15-3 0 15,10 3-3-15,0-3 2 0,-5-5 1 16,-5-5 0-16,0 0 2 16,-20 1 1-16,-10-1-1 0,-10-4 1 15,-6 0-11-15,1-18-4 16,0-5-12-16,10-8-3 16,5-1-42-16,10-3-18 15,20-10-34 1</inkml:trace>
        </inkml:traceGroup>
        <inkml:traceGroup>
          <inkml:annotationXML>
            <emma:emma xmlns:emma="http://www.w3.org/2003/04/emma" version="1.0">
              <emma:interpretation id="{5132FF87-D066-4F55-A55C-8769D46956FB}" emma:medium="tactile" emma:mode="ink">
                <msink:context xmlns:msink="http://schemas.microsoft.com/ink/2010/main" type="inkWord" rotatedBoundingBox="13817,10666 14591,10577 14667,11245 13894,11333"/>
              </emma:interpretation>
              <emma:one-of disjunction-type="recognition" id="oneOf10">
                <emma:interpretation id="interp50" emma:lang="tr-TR" emma:confidence="0">
                  <emma:literal>ile</emma:literal>
                </emma:interpretation>
                <emma:interpretation id="interp51" emma:lang="tr-TR" emma:confidence="0">
                  <emma:literal>İle</emma:literal>
                </emma:interpretation>
                <emma:interpretation id="interp52" emma:lang="tr-TR" emma:confidence="0">
                  <emma:literal>ille</emma:literal>
                </emma:interpretation>
                <emma:interpretation id="interp53" emma:lang="tr-TR" emma:confidence="0">
                  <emma:literal>İlle</emma:literal>
                </emma:interpretation>
                <emma:interpretation id="interp54" emma:lang="tr-TR" emma:confidence="0">
                  <emma:literal>izle</emma:literal>
                </emma:interpretation>
              </emma:one-of>
            </emma:emma>
          </inkml:annotationXML>
          <inkml:trace contextRef="#ctx0" brushRef="#br0" timeOffset="52008.44">11105 5314 312 0,'-16'41'115'0,"16"-23"-62"0,-5 4-53 16,5-9 23-16,-5 5-15 15,0 0-2-15,0 4-15 16,-5 1-4-16,0-5 6 0,0-5-56 0,-10-4-24 15,5-9-29 17</inkml:trace>
          <inkml:trace contextRef="#ctx0" brushRef="#br0" timeOffset="52112.8">11064 5042 184 0,'-5'-9'68'0,"5"4"-36"0,5 1-53 15,0 4 6-15,5-14-59 16,0-3-22-16</inkml:trace>
          <inkml:trace contextRef="#ctx0" brushRef="#br0" timeOffset="52274.87">11280 4823 300 0,'-15'49'112'0,"15"-49"-60"0,5 107-45 16,-5-71 39-1,0-9-28-15,-5 22 9 32,5 0-16-32,-5 14-15 15,0-1 2-15,0 10-12 0,0-5-53 0,0 13-26 16</inkml:trace>
          <inkml:trace contextRef="#ctx0" brushRef="#br0" timeOffset="52602.97">11567 5203 200 0,'-10'9'74'0,"15"-9"-40"0,5 0-38 16,-5 0 13-16,5 0-3 15,0-5 1-15,10-4-3 16,0-4-3-16,11-5 0 15,-6 0 3-15,-5-4 5 0,-5 4 6 16,-5 4 5-16,-25 14 38 16,-5 14-14-1,-5 8-4-15,-6 14-22 16,6 4-10-16,5 0-7 0,10 1-2 16,5-10-4-16,5-4 1 15,10-9-38-15,15-9-14 16,16-5-80-1</inkml:trace>
        </inkml:traceGroup>
        <inkml:traceGroup>
          <inkml:annotationXML>
            <emma:emma xmlns:emma="http://www.w3.org/2003/04/emma" version="1.0">
              <emma:interpretation id="{64A8D79D-756D-408E-8827-D2243C2CB245}" emma:medium="tactile" emma:mode="ink">
                <msink:context xmlns:msink="http://schemas.microsoft.com/ink/2010/main" type="inkWord" rotatedBoundingBox="14934,10835 16236,10686 16300,11246 14998,11394"/>
              </emma:interpretation>
              <emma:one-of disjunction-type="recognition" id="oneOf11">
                <emma:interpretation id="interp55" emma:lang="tr-TR" emma:confidence="0">
                  <emma:literal>aynı</emma:literal>
                </emma:interpretation>
                <emma:interpretation id="interp56" emma:lang="tr-TR" emma:confidence="0">
                  <emma:literal>ayrı</emma:literal>
                </emma:interpretation>
                <emma:interpretation id="interp57" emma:lang="tr-TR" emma:confidence="0">
                  <emma:literal>ayni</emma:literal>
                </emma:interpretation>
                <emma:interpretation id="interp58" emma:lang="tr-TR" emma:confidence="0">
                  <emma:literal>ayna</emma:literal>
                </emma:interpretation>
                <emma:interpretation id="interp59" emma:lang="tr-TR" emma:confidence="0">
                  <emma:literal>ey"</emma:literal>
                </emma:interpretation>
              </emma:one-of>
            </emma:emma>
          </inkml:annotationXML>
          <inkml:trace contextRef="#ctx0" brushRef="#br0" timeOffset="53306.2">12150 5319 260 0,'-50'22'96'0,"50"-22"-52"0,-20 5-47 15,20-5 19 1,5 4-12-16,5-17 0 16,10 4-2-16,5-18-4 15,0 5 1-15,5-10-4 16,1 6 3-16,-1-10 1 15,0 9 1-15,-5-9 11 16,-5 5-6-16,-10-9 17 16,0 13-12-16,-10 9 18 15,-5 13-16-15,-15 19 2 0,0 4-8 0,0 4-3 16,5 5-2-16,0 0-4 16,10 0 2-16,0-10-4 15,10 1 3-15,10-13-1 16,5-5-5-16,0-9-5 15,10 0 7-15,0-13-1 16,11-1 4-16,-6-13 2 16,-5-4 3-16,-10 9 3 15,-5 9 0-15,-10 17 2 16,5 10-4-16,-15 17 0 16,-5 5-3-16,-5-5-1 15,5 9 1-15,-5 1 2 16,5-10-3-16,5-9-4 15,5 1 2-15,15-14 2 0,5-9-4 16,0-4-1-16,5-5 0 16,0 4 2-16,6 5 2 15,-11 5 7 1,5 4-2-16,-5 9 1 16,0 9-2-16,-5 8 1 15,0 10-2-15,-5 4 6 16,0 1-4-16,-10-1 10 15,0-4-7-15,-15 8 1 0,-10 1-4 16,-5-5-2-16,-10-8-3 16,-1-10 1-16,6-8 1 15,10-14-18-15,5-14-8 0,15-8-26 16,15-5-10-16,5-13-53 16</inkml:trace>
          <inkml:trace contextRef="#ctx0" brushRef="#br0" timeOffset="53558.24">12864 5162 236 0,'-5'-9'90'0,"5"9"-48"0,5-22-34 0,0 9 30 16,10 4-23-16,-5-14 7 16,5 1-14-16,0-9 13 15,0 8-12-15,0-3 16 16,1 12-15-16,-6 5 5 15,5 14-10-15,-5 4 0 16,0 9-3-16,0-1-6 16,0 1 2-16,-5 0-30 15,0 0 18-15,0-9-87 16,5 4 56-16,5-13-101 16,-5 0 83-16</inkml:trace>
          <inkml:trace contextRef="#ctx0" brushRef="#br0" timeOffset="53695.6">13342 4908 324 0,'-16'40'123'0,"16"-40"-66"0,0 53-62 0,0-35 20 15,6 0-11-15,-1 0-31 16,5 4 14-16,0-8-136 16,5 4 83-16</inkml:trace>
        </inkml:traceGroup>
      </inkml:traceGroup>
    </inkml:traceGroup>
    <inkml:traceGroup>
      <inkml:annotationXML>
        <emma:emma xmlns:emma="http://www.w3.org/2003/04/emma" version="1.0">
          <emma:interpretation id="{F54394F4-6651-4F9D-84E8-54FE5B872D50}" emma:medium="tactile" emma:mode="ink">
            <msink:context xmlns:msink="http://schemas.microsoft.com/ink/2010/main" type="paragraph" rotatedBoundingBox="2261,11912 7694,12562 7528,13950 2095,133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DA10F47-5E0F-4D9B-B022-0A81822A9264}" emma:medium="tactile" emma:mode="ink">
              <msink:context xmlns:msink="http://schemas.microsoft.com/ink/2010/main" type="line" rotatedBoundingBox="2261,11912 7694,12562 7528,13950 2095,13301"/>
            </emma:interpretation>
          </emma:emma>
        </inkml:annotationXML>
        <inkml:traceGroup>
          <inkml:annotationXML>
            <emma:emma xmlns:emma="http://www.w3.org/2003/04/emma" version="1.0">
              <emma:interpretation id="{C52A9BE8-0E49-481A-B106-07AA3FE62FAA}" emma:medium="tactile" emma:mode="ink">
                <msink:context xmlns:msink="http://schemas.microsoft.com/ink/2010/main" type="inkWord" rotatedBoundingBox="2261,11912 4428,12171 4262,13560 2095,13301"/>
              </emma:interpretation>
              <emma:one-of disjunction-type="recognition" id="oneOf12">
                <emma:interpretation id="interp60" emma:lang="tr-TR" emma:confidence="0">
                  <emma:literal>vd.si</emma:literal>
                </emma:interpretation>
                <emma:interpretation id="interp61" emma:lang="tr-TR" emma:confidence="0">
                  <emma:literal>uy)</emma:literal>
                </emma:interpretation>
                <emma:interpretation id="interp62" emma:lang="tr-TR" emma:confidence="0">
                  <emma:literal>Vet.e))</emma:literal>
                </emma:interpretation>
                <emma:interpretation id="interp63" emma:lang="tr-TR" emma:confidence="0">
                  <emma:literal>Vet.i))</emma:literal>
                </emma:interpretation>
                <emma:interpretation id="interp64" emma:lang="tr-TR" emma:confidence="0">
                  <emma:literal>utup)</emma:literal>
                </emma:interpretation>
              </emma:one-of>
            </emma:emma>
          </inkml:annotationXML>
          <inkml:trace contextRef="#ctx0" brushRef="#br0" timeOffset="-44525.4">-699 6712 196 0,'-5'31'74'0,"5"18"-40"0,5 5-40 16,-5-27 12-16,5 9 0 15,-5 8 4-15,5 10 1 16,0 8 3-1,5-8-7-15,5-9-2 0,0-5 1 16,10-22 19-16,1-23-7 16,4-26-2-16,0-14-7 15,5-13-1-15,0-18-5 16,-5 5-2-16,-4 4 0 0,-6 9-1 16,-5 9-5-16,-5 8 1 15,-5 15-40-15,-5 8-16 16,5 13-46-1</inkml:trace>
          <inkml:trace contextRef="#ctx0" brushRef="#br0" timeOffset="-42438.74">-56 6453 220 0,'-30'62'82'0,"5"-30"-44"0,-40 35-16 0,45-18 28 0,-16 22-8 16,1 32 0-16,0 13-24 16,5 0-8-16,10 1-7 15,10-10-5-15,15-18 1 0,10-13-41 32,30-13-17-32,15-19-74 15</inkml:trace>
          <inkml:trace contextRef="#ctx0" brushRef="#br0" timeOffset="-43629.6599">5 6766 212 0,'15'17'79'0,"5"-12"-42"0,5 4-28 0,-5 4 19 0,0 5-10 32,5 0 0-32,1 4-11 15,-1 1-4-15,5 4-2 16,0-1-17-16,0 6-4 0,-5-6-74 15,-5 15-48-15,1-10 60 16</inkml:trace>
          <inkml:trace contextRef="#ctx0" brushRef="#br0" timeOffset="-43796.37">276 6690 160 0,'-20'18'63'0,"10"22"-34"0,-5 18-19 15,5-36 20-15,-10 1-5 16,0 8 0-16,-5 5-9 16,4-1-5-16,-4 1-6 15,5-5-4-15,0 5 0 0,5-18-28 0,0 4-11 16,0-22-52 0,5-4-26-16,5-14 54 15</inkml:trace>
          <inkml:trace contextRef="#ctx0" brushRef="#br0" timeOffset="-43290.07">618 7208 244 0,'-45'54'90'0,"20"-32"-48"0,0 0-42 0,14-8 16 0,1 4-11 16,-5-1-3-16,0 1-4 0,0 0-1 16,5-4 2-16,0-5-31 0,5-1-13 15,5-12-54 1</inkml:trace>
          <inkml:trace contextRef="#ctx0" brushRef="#br0" timeOffset="-42890.7899">884 6676 192 0,'-5'5'74'0,"5"13"-40"0,5-5-29 0,-5-4 17 15,0 9-10-15,0 9-2 0,0-1-3 16,0-3 0-16,0-5-2 16,16-5-3-16,4-4-1 15,0-5 0-15,-5-12-1 16,0-6 2-16,0-4-1 0,-5 9 2 16,0-4 0-16,0 22 3 15,-5 4 8-15,0 5 3 16,-5 9-2-16,0 9-1 15,0 4-8 1,0 0-2-16,0 9 0 16,-5 5 0-16,5-1 4 15,-10-3 5-15,-5-1-5 16,-10-5 0-16,0-3-2 16,-5-10-1-16,-6-9-3 15,1-8 1-15,-15-10-13 16,-5-4-6-16,-1-9-31 15,6 0-12-15,10 0-63 16</inkml:trace>
          <inkml:trace contextRef="#ctx0" brushRef="#br0" timeOffset="-41994.61">1382 6350 260 0,'30'54'96'0,"-15"26"-52"0,0 9-34 0,-4-53 23 0,-1 22-9 16,0 9-2-16,-10 5-10 31,0-1-3-31,-5 10-5 15,-15-1-1-15,-16-4 1 0,-4-9-60 0,-10 5-26 16,-5 13-45 0</inkml:trace>
        </inkml:traceGroup>
        <inkml:traceGroup>
          <inkml:annotationXML>
            <emma:emma xmlns:emma="http://www.w3.org/2003/04/emma" version="1.0">
              <emma:interpretation id="{97964792-FBEB-401B-9902-B570236BD0A9}" emma:medium="tactile" emma:mode="ink">
                <msink:context xmlns:msink="http://schemas.microsoft.com/ink/2010/main" type="inkWord" rotatedBoundingBox="6036,12646 7660,12840 7559,13686 5935,13492"/>
              </emma:interpretation>
              <emma:one-of disjunction-type="recognition" id="oneOf13">
                <emma:interpretation id="interp65" emma:lang="tr-TR" emma:confidence="0">
                  <emma:literal>w</emma:literal>
                </emma:interpretation>
                <emma:interpretation id="interp66" emma:lang="tr-TR" emma:confidence="0">
                  <emma:literal>m</emma:literal>
                </emma:interpretation>
                <emma:interpretation id="interp67" emma:lang="tr-TR" emma:confidence="0">
                  <emma:literal>W</emma:literal>
                </emma:interpretation>
                <emma:interpretation id="interp68" emma:lang="tr-TR" emma:confidence="0">
                  <emma:literal>M</emma:literal>
                </emma:interpretation>
                <emma:interpretation id="interp69" emma:lang="tr-TR" emma:confidence="0">
                  <emma:literal>%</emma:literal>
                </emma:interpretation>
              </emma:one-of>
            </emma:emma>
          </inkml:annotationXML>
          <inkml:trace contextRef="#ctx0" brushRef="#br0" timeOffset="-32757.23">3106 7320 188 0,'-15'-9'71'0,"15"13"-38"0,5 1-21 0,-5 4 21 0,0 4-8 15,0 9-2-15,0 5-7 16,0 13-2-16,0 10-8 0,0-1-6 0,0-5-1 16,5-3 1-16,0-6 0 15,5-8 0-15,1-9 0 16,-1-13 0-16,5-10 0 15,5-8 0-15,5-10 0 16,0-12-3-16,-5 8 2 16,0 4 1-1,-5 6 0-15,-5 8 0 16,0 26 2 0,1 6 3-16,-1-1-2 15,0 5-2-15,0 0-3 0,0-5 1 16,5-4-1-16,5-9 0 15,5-9 2-15,5-9 0 16,0-9 0-16,1-9 2 16,-6-13 3-16,5 4 4 0,-5-4 2 15,-5 0 1-15,-5 0-4 16,-5 4-3-16,-10 5-7 16,5-5-1-16,-10 18-17 15,0 5-6-15,15 4-56 31,10 4-30-15</inkml:trace>
          <inkml:trace contextRef="#ctx0" brushRef="#br0" timeOffset="-32394.66">4343 7128 220 0,'0'8'85'0,"0"24"-46"0,-10 21-19 0,5-35 24 0,-5 9-18 15,-5 4-7-15,0 5-11 32,-5 9-4-32,-5 4-2 15,-1 0-2-15,6-4 1 0,0-5-12 0,5-4-5 0,0-9-25 16,5-10-11-16,0-8-57 15</inkml:trace>
          <inkml:trace contextRef="#ctx0" brushRef="#br0" timeOffset="-31957.33">4021 7248 272 0,'-45'58'104'0,"35"-17"-56"0,-5 21-45 15,15-26 21-15,-5 4-14 16,0 5-1-1,0 4-7-15,0 0-2 16,5-4 0-16,5-5-7 0,0-9 0 16,10-4-21-16,5-9-9 15,5-9-14-15,0-9-6 16,1-5-35-16</inkml:trace>
          <inkml:trace contextRef="#ctx0" brushRef="#br0" timeOffset="-32179.6">4142 7293 208 0,'-5'4'77'0,"10"-4"-42"0,5 9-26 16,0 0 19-16,0 5-5 15,5 4 0-15,0 4-10 0,5 0-5 16,1 9-5-16,-1 5-3 0,0-4 3 16,-5-6-2-16,0 1 2 15,0-5-18-15,-5-4-6 0,-5-4-43 16,-5-5-16-16,-10 0-12 31</inkml:trace>
          <inkml:trace contextRef="#ctx0" brushRef="#br0" timeOffset="-31751.48">4620 7020 212 0,'5'0'79'0,"5"9"-42"0,10 9-23 0,-10 0 22 16,0 9-5-16,5 17-1 15,5 6-8-15,-15 8-3 16,10-5-11-16,-15 10-3 0,-5-1-1 15,-10 6-24-15,-10-1-12 16,-30-5-98-16</inkml:trace>
        </inkml:traceGroup>
      </inkml:traceGroup>
    </inkml:traceGroup>
    <inkml:traceGroup>
      <inkml:annotationXML>
        <emma:emma xmlns:emma="http://www.w3.org/2003/04/emma" version="1.0">
          <emma:interpretation id="{FBB0B8EE-34C3-4B48-8A43-EBC9A3F2911E}" emma:medium="tactile" emma:mode="ink">
            <msink:context xmlns:msink="http://schemas.microsoft.com/ink/2010/main" type="paragraph" rotatedBoundingBox="6022,14251 7395,13973 7559,14786 6187,1506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740C7C6-2ACD-4046-A740-94768067E097}" emma:medium="tactile" emma:mode="ink">
              <msink:context xmlns:msink="http://schemas.microsoft.com/ink/2010/main" type="line" rotatedBoundingBox="6022,14251 7395,13973 7559,14786 6187,15064"/>
            </emma:interpretation>
          </emma:emma>
        </inkml:annotationXML>
        <inkml:traceGroup>
          <inkml:annotationXML>
            <emma:emma xmlns:emma="http://www.w3.org/2003/04/emma" version="1.0">
              <emma:interpretation id="{9B1FAD78-DCCB-4849-B555-D9AAAEFC058F}" emma:medium="tactile" emma:mode="ink">
                <msink:context xmlns:msink="http://schemas.microsoft.com/ink/2010/main" type="inkWord" rotatedBoundingBox="6022,14251 7395,13973 7559,14786 6187,15064"/>
              </emma:interpretation>
              <emma:one-of disjunction-type="recognition" id="oneOf14">
                <emma:interpretation id="interp70" emma:lang="tr-TR" emma:confidence="0">
                  <emma:literal>vix)</emma:literal>
                </emma:interpretation>
                <emma:interpretation id="interp71" emma:lang="tr-TR" emma:confidence="0">
                  <emma:literal>uix)</emma:literal>
                </emma:interpretation>
                <emma:interpretation id="interp72" emma:lang="tr-TR" emma:confidence="0">
                  <emma:literal>vex)</emma:literal>
                </emma:interpretation>
                <emma:interpretation id="interp73" emma:lang="tr-TR" emma:confidence="0">
                  <emma:literal>Uçuk)</emma:literal>
                </emma:interpretation>
                <emma:interpretation id="interp74" emma:lang="tr-TR" emma:confidence="0">
                  <emma:literal>Uçak)</emma:literal>
                </emma:interpretation>
              </emma:one-of>
            </emma:emma>
          </inkml:annotationXML>
          <inkml:trace contextRef="#ctx0" brushRef="#br0" timeOffset="-24696.95">3182 8508 160 0,'-10'36'60'0,"10"0"-32"0,5 44-24 16,0-48 13-16,10 8-6 0,0 9 1 15,5-13-1-15,0-5 3 16,5-4-7-16,6-9 5 0,-1-14 1 16,10-8-2-1,0-14 1-15,0-18-5 0,-4-9 1 0,-1-13 4 16,-15 5 2-16,5-5-5 15,-20 8-3-15,0 10-3 16,-5 9-3-16,0 9-6 16,0 8-4-16,0 10-30 15,5 13-11 1,10 4-51 0</inkml:trace>
          <inkml:trace contextRef="#ctx0" brushRef="#br0" timeOffset="-23700.39">3896 8406 264 0,'-41'49'101'0,"21"4"-54"0,-5 23-44 0,10-31 23 0,5 9-15 16,5 4-1-16,-5 0-8 0,20-5-2 0,0 1 0 15,10-9-16-15,0-10-6 0,11-8-20 16,4-13-6-16,5-10-48 16,0-13-29-1,0-4 57-15</inkml:trace>
          <inkml:trace contextRef="#ctx0" brushRef="#br0" timeOffset="-23230.79">4358 8352 192 0,'-10'0'74'0,"5"9"-40"0,-10 9-11 0,10-5 24 16,-10 9-11-16,-5 14-3 16,-5 4-17-16,0 19-5 15,-1-1-7-15,1 0-3 0,0 0 0 16,5-5-10-16,0-8-2 15,0 4-18-15,5-13-7 0,5-14-23 16,5-13-10-16,10-13-21 16</inkml:trace>
          <inkml:trace contextRef="#ctx0" brushRef="#br0" timeOffset="-24064.19">4097 8629 240 0,'-10'-4'90'0,"10"4"-48"0,5 0-47 16,-5 0 15-16,0 0-8 15,10 0-2-15,0 0 1 0,0 0 1 16,-10 0-1-16,5 4-51 0</inkml:trace>
          <inkml:trace contextRef="#ctx0" brushRef="#br0" timeOffset="-23009.73">4057 8428 228 0,'0'13'88'0,"5"5"-48"0,10 9-38 0,-5-9 19 0,0 4-2 16,5 14 3-16,5 9-10 16,0-1-4-16,5 1-5 0,0-5-3 0,0 0 1 15,-4-8-1-15,-1-5 0 16,-5-5-38-16,-5-9-16 0,0-8-57 31</inkml:trace>
          <inkml:trace contextRef="#ctx0" brushRef="#br0" timeOffset="-22747.52">4413 8213 140 0,'0'-17'52'0,"11"8"-28"0,24 13-15 0,-20 5 16 15,0 9 10-15,5 13 6 0,-5 9-5 16,0 18-1-16,0 5-20 16,-5 13 2-16,0 0 3 0,-5 0-7 15,-5-5-2-15,-5 5-6 16,-5-9-4-16,-5-8-47 15,-10-1-19-15,-20-5-53 16</inkml:trace>
        </inkml:traceGroup>
      </inkml:traceGroup>
    </inkml:traceGroup>
    <inkml:traceGroup>
      <inkml:annotationXML>
        <emma:emma xmlns:emma="http://www.w3.org/2003/04/emma" version="1.0">
          <emma:interpretation id="{4B30FD5F-877D-461F-84C7-A93FFE1BE44C}" emma:medium="tactile" emma:mode="ink">
            <msink:context xmlns:msink="http://schemas.microsoft.com/ink/2010/main" type="paragraph" rotatedBoundingBox="1731,16084 9033,15547 9126,16803 1824,1734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2729908-3419-4950-B940-F0C055B61F21}" emma:medium="tactile" emma:mode="ink">
              <msink:context xmlns:msink="http://schemas.microsoft.com/ink/2010/main" type="line" rotatedBoundingBox="1731,16084 9033,15547 9126,16803 1824,17341"/>
            </emma:interpretation>
          </emma:emma>
        </inkml:annotationXML>
        <inkml:traceGroup>
          <inkml:annotationXML>
            <emma:emma xmlns:emma="http://www.w3.org/2003/04/emma" version="1.0">
              <emma:interpretation id="{E45E040A-6173-4A63-91F1-29192E1F7548}" emma:medium="tactile" emma:mode="ink">
                <msink:context xmlns:msink="http://schemas.microsoft.com/ink/2010/main" type="inkWord" rotatedBoundingBox="1731,16084 5197,15829 5289,17077 1823,17332"/>
              </emma:interpretation>
              <emma:one-of disjunction-type="recognition" id="oneOf15">
                <emma:interpretation id="interp75" emma:lang="tr-TR" emma:confidence="0">
                  <emma:literal>(217,3)</emma:literal>
                </emma:interpretation>
                <emma:interpretation id="interp76" emma:lang="tr-TR" emma:confidence="0">
                  <emma:literal>(2×7,3)</emma:literal>
                </emma:interpretation>
                <emma:interpretation id="interp77" emma:lang="tr-TR" emma:confidence="0">
                  <emma:literal>(2÷7,3)</emma:literal>
                </emma:interpretation>
                <emma:interpretation id="interp78" emma:lang="tr-TR" emma:confidence="0">
                  <emma:literal>(2÷7,33</emma:literal>
                </emma:interpretation>
                <emma:interpretation id="interp79" emma:lang="tr-TR" emma:confidence="0">
                  <emma:literal>(2×7,33</emma:literal>
                </emma:interpretation>
              </emma:one-of>
            </emma:emma>
          </inkml:annotationXML>
          <inkml:trace contextRef="#ctx0" brushRef="#br0" timeOffset="-17349">-161 10461 184 0,'20'-40'68'0,"0"22"-36"0,15-4-42 0,-15 13 11 16,5 0 6-16,1 4 4 0,-1 5 15 15,-5 5 6-15,-5 8-16 16,-10 5 0-16,-5 4 0 0,-10 19-4 15,-15 8-2-15,-15 9-3 32,-16 9 0-32,-4 4-4 0,0 1 0 15,-1-19 1-15,11-8 0 16,10-14-2-16,5-8 1 16,9-5-7-16,11-5 1 15,10-8-6-15,5-5 1 16,15 0 4-16,11 4 2 15,4 9 4-15,5-4 1 16,10-4-4-16,0-1 1 16,6 1-38-16,-11-14-16 0,0-18-53 15</inkml:trace>
          <inkml:trace contextRef="#ctx0" brushRef="#br0" timeOffset="-17099.1699">337 11082 204 0,'-31'40'77'0,"21"-13"-42"0,-5 13-23 15,10-13 19-15,0 5-16 16,-5-1-6-16,5-4-5 31,0-1-4-31,0-8 1 16,5-4-48-16,0-5-18 0</inkml:trace>
          <inkml:trace contextRef="#ctx0" brushRef="#br0" timeOffset="-16583.68">729 11042 200 0,'-20'9'74'0,"20"-9"-40"0,5 0-33 0,5 0 14 16,0 0-4-16,5-5 1 15,5 1-4-15,0 0-3 32,0-10-2-32,10 1-3 0,5 4 1 15,-4 0-48-15,4 0-18 0,0 4-22 16</inkml:trace>
          <inkml:trace contextRef="#ctx0" brushRef="#br0" timeOffset="-16747.1">789 10604 176 0,'-15'18'66'0,"15"-18"-36"0,-5 0-15 0,5 0 20 15,0 0-8-15,0 0-1 16,5-13-13-16,5-10-7 15,0-4-5-15,0 1 0 0,0-6-1 16,0 1 2-16,0 4 5 16,0 9 6-16,-5 5 2 0,0 8 0 15,0 14 1-15,-5 14 0 16,0 12-8-16,0 6-3 16,-5 3-3-16,0 6 1 15,5-1-4-15,-5 0 0 0,5 4-32 16,0 1-13-16,-5-9-50 15,0-9-52 1,0-10 48-16</inkml:trace>
          <inkml:trace contextRef="#ctx0" brushRef="#br0" timeOffset="-13991.31">-568 10238 172 0,'-20'31'66'0,"15"-18"-36"0,-26 19-22 0,16-15 18 16,-5 10 0-16,-10 9 4 0,-5 9-12 31,-26 8-5-31,1 10-8 16,0 4-4-16,5-4 0 0,4-1 1 15,11-13 1-15,10-13-4 0,10-5 1 16,10 5-2-16,10-9-2 0,15-5 3 16,15-4 0-16,15 0 1 15,11 0 0-15,4 4-3 16,5 0 2-16,11 10-10 15,4-5-5-15,5-5-87 16</inkml:trace>
          <inkml:trace contextRef="#ctx0" brushRef="#br0" timeOffset="-15099.76">1201 11122 280 0,'-25'9'104'0,"15"5"-56"0,0 4-52 0,10-5 21 0,-5 5-13 16,0 9-2-1,0 4-4-15,0-4-1 16,0 0 2-16,5-5-42 0,0 0-16 0,0-4-52 16</inkml:trace>
          <inkml:trace contextRef="#ctx0" brushRef="#br0" timeOffset="-14612.41">1639 10385 124 0,'-5'-13'46'0,"15"13"-24"0,-5-9-2 16,-5 9 21-16,5-5-2 16,-5 1 1-16,15-1-20 15,-5 1-7-15,5-1-8 0,0 1-4 0,0-1 0 16,0 5-4-16,0 0 2 16,-5 9 3-16,0 5 3 15,-5 4 7-15,-5 4 2 16,-5 14-5-16,-5 8-1 15,0-3-4-15,0-1-3 16,5-4 0-16,0-5-1 16,10-4-5-16,5-5 1 15,5-4 0-15,5-5-1 16,-5 1 4-16,0-1 2 16,-9-4 4-16,-6 5 4 15,-11 3 9-15,-4 6 6 0,-10-1-9 16,0 9-3-16,0 1-10 15,0 3-3-15,0-3-40 16,5-1-17-16,-1-4-66 16</inkml:trace>
          <inkml:trace contextRef="#ctx0" brushRef="#br0" timeOffset="-13495.94">1875 10211 228 0,'-25'-9'85'0,"25"-18"-46"0,0 40-46 0,5-17 16 15,5 0-10-15,5-1 0 16,5 14-4-16,5 0 1 15,5 13 2-15,21-4 1 0,-6 9 1 16,5 4-3-16,0 9 2 16,-4-4 1-16,-6 4 2 15,-5 5 1-15,-5 0 3 16,-5 0 6-16,-10-1 4 0,-5-4 9 16,-10 5 5-16,-10-5-5 15,-15 5-3-15,-15 0-12 16,-10 4-4-16,-1-4-4 15,6-10 1-15,5-3-31 16,5-6-13 0</inkml:trace>
        </inkml:traceGroup>
        <inkml:traceGroup>
          <inkml:annotationXML>
            <emma:emma xmlns:emma="http://www.w3.org/2003/04/emma" version="1.0">
              <emma:interpretation id="{B0E40D3D-471E-4F10-AF48-CE03B1186011}" emma:medium="tactile" emma:mode="ink">
                <msink:context xmlns:msink="http://schemas.microsoft.com/ink/2010/main" type="inkWord" rotatedBoundingBox="5823,15823 9036,15586 9126,16803 5913,17040"/>
              </emma:interpretation>
              <emma:one-of disjunction-type="recognition" id="oneOf16">
                <emma:interpretation id="interp80" emma:lang="tr-TR" emma:confidence="0">
                  <emma:literal>saplar.</emma:literal>
                </emma:interpretation>
                <emma:interpretation id="interp81" emma:lang="tr-TR" emma:confidence="0">
                  <emma:literal>suplar.</emma:literal>
                </emma:interpretation>
                <emma:interpretation id="interp82" emma:lang="tr-TR" emma:confidence="0">
                  <emma:literal>supları.</emma:literal>
                </emma:interpretation>
                <emma:interpretation id="interp83" emma:lang="tr-TR" emma:confidence="0">
                  <emma:literal>supla.</emma:literal>
                </emma:interpretation>
                <emma:interpretation id="interp84" emma:lang="tr-TR" emma:confidence="0">
                  <emma:literal>Sliplere.</emma:literal>
                </emma:interpretation>
              </emma:one-of>
            </emma:emma>
          </inkml:annotationXML>
          <inkml:trace contextRef="#ctx0" brushRef="#br0" timeOffset="-12443.69">3182 10354 160 0,'-10'-18'63'0,"0"13"-34"0,-5 5-8 16,10 0 22-16,0 0-12 16,-5 5-4-16,-1-1-15 15,1 5-8-15,5 9-2 16,5 5-5-16,5-1 2 0,5 9 1 16,1 5 0-16,-1-5 0 0,0 1 0 15,0-1 0-15,0 0 2 16,-5-4-1-16,-5 0 2 15,-5-5 2-15,-5-4 2 0,-5-5-3 16,-5-4-3-16,-6-4 0 16,-4-5 1-16,-5 0-30 15,10 0-11 1,5 4-121 0,30-4 55-1</inkml:trace>
          <inkml:trace contextRef="#ctx0" brushRef="#br0" timeOffset="-11758.52">3413 10537 140 0,'-5'0'55'0,"5"0"-30"0,5-27-10 0,0 23 20 15,0-1-4-15,5-4 2 16,0-4-10-16,5-5-4 16,0-4-11-16,0-1-5 0,-4-3-2 15,-1-10-1 1,-10 9 2-16,-5 5 3 16,-5 22 4-16,-11 9 5 15,-4 13 1-15,0 9-6 16,0 14-3-16,5 9-6 15,5-5 0-15,5-5-2 0,0-3 0 16,5-10 0-16,10-9-2 16,5-8 0-16,5-10 3 15,0-4-2-15,5-4-1 0,5-5 0 16,0 0 0-16,-5 0 3 16,1 4 0-16,-6 1 3 15,0 4 1-15,0 0-4 16,0 4-1-16,-5 5 1 15,0 0 0-15,0-4 1 0,0-5 2 16,5 0 1 0,0-9 3-16,-5 0 1 15,0-9 3-15,0-4 1 16,10-5-3 0,-4-4-3-16,-1 4-2 15,0 0-3-15,0 0-2 16,0 5-1-16,5-1-12 15,5 10-5-15,-5 0-36 16,0-1-13-16,6 5 8 16,-6 5 9-1,0 4 30-15,0 4 26 16,0 5 13-16,0 5 17 16,-5 3 8-16,-5 6-7 0,0 4-1 15,-5 4-19-15,-5 0-5 0,-5-4 1 16,0 0-14-16,0 0-4 15,0-5-94 1</inkml:trace>
          <inkml:trace contextRef="#ctx0" brushRef="#br0" timeOffset="-11633.5">4097 10063 224 0,'-10'-4'85'0,"15"4"-46"0,0 0-72 0,-5 0 3 16,10 0-59-16,5 0-20 0</inkml:trace>
          <inkml:trace contextRef="#ctx0" brushRef="#br0" timeOffset="-10584.4">4368 10801 132 0,'0'62'49'0,"25"-30"-26"0,-35 35-14 0,20-41 14 0,-15 10-2 15,5-5 2-15,0 5-13 16,0-9-6-16,0-9 11 16,10-18-9-16,11-23 4 0,-6-21 3 15,0-14-3-15,0-18 0 16,0-9-9-16,5-5 0 15,-5 6 1-15,0 8 1 16,5 18 1-16,0 13 0 0,-5 9 2 16,0 14 1-16,1 8-1 15,-1 10-1-15,-5 8-3 16,0 10-2-16,-10 8 5 16,0 9 1-16,-5 1 0 15,-5 3-1-15,-5-3-1 16,0-6 0-16,-1-8-11 31,1-4-3-31,0-14-17 0,5-9-6 16,5-18-24-1,5-13-9-15,0-14-14 16</inkml:trace>
          <inkml:trace contextRef="#ctx0" brushRef="#br0" timeOffset="-10426.18">4841 9880 236 0,'5'14'90'0,"0"8"-48"0,0 27-29 16,0-22 22-16,0 22-18 16,0 14-7-16,-5-1-6 15,0 1-1-15,0 22-2 16,0-9-12-16,0-5-4 0,5-8-46 16,0-14-20-1,10-18-18 1</inkml:trace>
          <inkml:trace contextRef="#ctx0" brushRef="#br0" timeOffset="-9860.47">5117 10483 180 0,'-10'5'68'0,"15"-5"-36"0,0 4-40 0,-5-4 12 16,5 0 7-16,10-4 7 15,0-5-5-15,1 0-2 16,9-9-6-16,-5-4-2 0,-5-9 3 15,0-5-1-15,0-9 2 0,-10 0 7 16,-15 5 5-16,-10 9 6 16,-5 13 2-16,-5 14-10 15,-6 26-5-15,1 0-10 16,0 5-1 0,10 4-3-16,10 1 0 15,5-10 0-15,10-4-2 16,15-9-4-16,5-5 0 15,10-4-1-15,15 0 3 16,-4-4 4-16,-6 4 3 16,0 0 0-16,-5 4-1 15,-5 1-2-15,-5 4 1 0,-5 0 3 16,1-5 3-16,-6 1-2 0,0-5 0 16,-5 0 1-16,0-5 0 15,0-8-2-15,5-5 1 16,5-14-2-16,-5-8-1 15,5 5 1-15,-5 3-1 16,0 10 2 0,10 4 1-16,-5 9 5 15,-5 14 3-15,0 17-2 16,0 5 0-16,-5 0-5 16,0 4-1-16,1 5-3 15,-1-5-1-15,0-4 1 16,10-9 0-16,0-1-18 0,0-8-5 15,0-4-27-15,5-5-8 16,5-9-33 0,0-9-37-16,5-18 49 0</inkml:trace>
          <inkml:trace contextRef="#ctx0" brushRef="#br0" timeOffset="-9672.93">5861 10099 216 0,'-10'18'82'0,"5"-5"-44"0,-5 32-31 16,10-14 18-16,-5 1-4 15,0-1 2-15,0 9-11 16,0-4-4-16,5-5-5 16,0 5-3-16,5-5 1 0,5-8-4 15,0-6 2-15,5-3-10 16,10-14-3-16,6-5-33 0,4-4-12 16,-5 0-40-1</inkml:trace>
          <inkml:trace contextRef="#ctx0" brushRef="#br0" timeOffset="-9500.29">6193 10470 216 0,'0'0'82'0,"-5"9"-44"0,15-9-40 0,-10 0 17 0,0 0-13 31,0 0-1-31,0 0-98 0,0 0-42 16</inkml:trace>
        </inkml:traceGroup>
      </inkml:traceGroup>
    </inkml:traceGroup>
    <inkml:traceGroup>
      <inkml:annotationXML>
        <emma:emma xmlns:emma="http://www.w3.org/2003/04/emma" version="1.0">
          <emma:interpretation id="{35D0453A-077B-4D48-A7D3-0523C78A5916}" emma:medium="tactile" emma:mode="ink">
            <msink:context xmlns:msink="http://schemas.microsoft.com/ink/2010/main" type="paragraph" rotatedBoundingBox="1049,17855 21107,17837 21108,18822 1050,188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7A7EFA-CEDC-4775-A3D1-EBFBBB31D94D}" emma:medium="tactile" emma:mode="ink">
              <msink:context xmlns:msink="http://schemas.microsoft.com/ink/2010/main" type="line" rotatedBoundingBox="1049,17855 21107,17837 21108,18822 1050,18840"/>
            </emma:interpretation>
          </emma:emma>
        </inkml:annotationXML>
        <inkml:traceGroup>
          <inkml:annotationXML>
            <emma:emma xmlns:emma="http://www.w3.org/2003/04/emma" version="1.0">
              <emma:interpretation id="{8D8A4B55-D101-468E-9637-69D9271F3288}" emma:medium="tactile" emma:mode="ink">
                <msink:context xmlns:msink="http://schemas.microsoft.com/ink/2010/main" type="inkWord" rotatedBoundingBox="1049,17855 4920,17851 4921,18832 1050,18836"/>
              </emma:interpretation>
              <emma:one-of disjunction-type="recognition" id="oneOf17">
                <emma:interpretation id="interp85" emma:lang="tr-TR" emma:confidence="0">
                  <emma:literal>"isteklere,</emma:literal>
                </emma:interpretation>
                <emma:interpretation id="interp86" emma:lang="tr-TR" emma:confidence="0">
                  <emma:literal>"isteklere.</emma:literal>
                </emma:interpretation>
                <emma:interpretation id="interp87" emma:lang="tr-TR" emma:confidence="0">
                  <emma:literal>"istekleri,</emma:literal>
                </emma:interpretation>
                <emma:interpretation id="interp88" emma:lang="tr-TR" emma:confidence="0">
                  <emma:literal>"isterilere,</emma:literal>
                </emma:interpretation>
                <emma:interpretation id="interp89" emma:lang="tr-TR" emma:confidence="0">
                  <emma:literal>"istekleri.</emma:literal>
                </emma:interpretation>
              </emma:one-of>
            </emma:emma>
          </inkml:annotationXML>
          <inkml:trace contextRef="#ctx0" brushRef="#br1" timeOffset="-110315.57">-1795 12101 124 0,'5'-40'46'0,"0"35"-24"0,0 1-6 0,-5 4 43 15,0 18-9 1,0 4-18-16,-5 9-9 15,-5 14-15-15,0 0-3 0,0 8 1 16,0 5-3-16,5-8 0 16,0-15-25-16,0-3-13 15,10-46-152 1,0-8 101 0</inkml:trace>
          <inkml:trace contextRef="#ctx0" brushRef="#br1" timeOffset="-110184.39">-1684 12159 184 0,'-26'9'71'0,"26"4"-38"0,0 14-34 0,0-9 12 16,6 4-7-16,4 5-1 16,0 0-1-16,-5 4-2 15,0 10-41-15,0-1-18 16,0 0-14-16,5-9-4 16</inkml:trace>
          <inkml:trace contextRef="#ctx0" brushRef="#br1" timeOffset="-109740.13">-1312 12280 208 0,'-10'-14'77'0,"15"14"-42"0,0 5-43 15,-5-5 10-15,5 9-25 16,0 0-10-16,0 4-47 16</inkml:trace>
          <inkml:trace contextRef="#ctx0" brushRef="#br1" timeOffset="-109886.7">-1388 12673 212 0,'-25'31'79'0,"25"-8"-42"0,-5-1-37 16,5-13 18-16,-5 9-8 16,0 0 0-16,0 0-6 0,0-1-3 15,0 1 0-15,0-4-43 0,0-5-19 31,0 0-29-31</inkml:trace>
          <inkml:trace contextRef="#ctx0" brushRef="#br1" timeOffset="-109375.87">-950 12423 196 0,'-56'-32'74'0,"46"37"-40"0,-5-1-20 0,10 10 20 15,-5-1-15-15,0 14-3 0,0 0-10 16,5 0-4-16,5-1-1 15,5 1-1-15,5 0 0 0,10 0 0 0,0 4 0 32,-5-8 0-32,5 8 0 15,-10-4 2 1,-15 4 1-16,-10-4 1 0,-10-5 0 16,-15 0 0-16,0 1-2 15,0-5-2-15,9-5 1 16,6-4-1-16,10-5-36 15,15-8-15-15,15-9-54 16</inkml:trace>
          <inkml:trace contextRef="#ctx0" brushRef="#br1" timeOffset="-109161.08">-578 12231 216 0,'-21'17'82'0,"21"6"-44"0,-5 13-36 16,5-19 19-16,-10 15-7 16,0 12 2-16,0 6-9 15,0 3-2-15,0 1-3 16,0 4-4-16,0 4 1 0,0-12-52 16,0-10-22-1,5-9-19 1</inkml:trace>
          <inkml:trace contextRef="#ctx0" brushRef="#br1" timeOffset="-108423.35">-759 12584 204 0,'0'-14'77'0,"10"14"-42"0,10 0-41 15,-5 0 12-15,10 0-6 16,-5 0 0-16,10 0 0 15,0 0 0-15,1 5 0 0,-6-1-3 0,5 1 2 16,-5-1-19 0,0 1-7-16,-5-1-2 15,0 0 3-15,-5 1 12 16,1-1 8-16,-6-4 4 0,0-4 4 16,0-5 1-16,-5-13 3 15,5-1-1-15,0-8 0 16,0 0 3-16,-5 0 5 15,0 4 10-15,0 9 8 0,-5 0 10 16,-10 13 22 0,-10 10-14-16,-10 26-12 15,-1 5-7-15,1 4-15 16,5-4-6-16,10 0-6 16,0-1-3-16,5-3-2 15,5-10 1-15,10-4 3 0,5-5 1 16,10-8-6-16,10-10 0 15,5-8-19-15,6-5-6 16,9-27-25 0,0-8-11-16,1-5-21 15,4 4-38 1,-10 5 35-16,-10 4 200 31,-10 14-31-15,-5 13-1-16,-14 14-26 15,-6 13-15-15,-6 8-11 16,1 10-3-16,-5 9-14 16,0 0-2-16,0-5-2 0,10-4-3 0,0-5-3 15,15-8 2 1,5-10-4-16,6-13 0 0,-6-13-4 16,0 4-1-16,-5 13 0 15,-5 5 4-15,-15 18 3 16,-5 9 4-1,-5 0 2-15,-5 4 3 16,0 0 4-16,5 1-10 16,4-5-2-16,11-5-4 31,11-4 0-31,9-5-3 16,10-4 1-16,15-9-58 0,0-4-23 15,6-5-43 1</inkml:trace>
          <inkml:trace contextRef="#ctx0" brushRef="#br1" timeOffset="-107485.75">432 12114 236 0,'0'9'88'0,"0"14"-48"0,0 21-29 16,0-17 21-16,-5 13-11 16,0 23 1-16,-5 4-9 15,0-4 0-15,0-5-8 16,5-5-3-16,0-4 1 0,0 1-11 15,0-10-2-15,5-4-52 16,5-14-22-16,5-18-28 16</inkml:trace>
          <inkml:trace contextRef="#ctx0" brushRef="#br1" timeOffset="-107023.5">588 12731 184 0,'0'0'71'0,"5"0"-38"0,30-4-39 0,-25-1 14 15,0-4-1-15,0-4 6 16,5-5-7-16,0-4-1 16,0-1-3-16,1-13 1 0,-1 10 2 15,-5 3 2-15,-5 5 3 0,-5 5 1 16,-5 18 3-16,-10 8-1 15,-11 9 0-15,-4 5-5 16,0 4 0-16,5 5-3 16,5 0 0-16,5 0-6 15,5-5-1-15,5-4 1 16,25-5 0-16,5-4 1 16,5-5 2-16,5-4-3 15,1-4 0-15,-1-5 1 16,5-5 0-16,-10 1 2 15,-5-1 1-15,5-8 1 16,-9 0 2 0,-11-1 3-16,0 1 0 15,-5-5 2-15,0-5-4 16,0 1 1-16,0 0-7 0,10-5-3 16,0-13-2-16,10-9 3 15,10 8-42-15,5 6-18 16,1-1-57-1</inkml:trace>
          <inkml:trace contextRef="#ctx0" brushRef="#br1" timeOffset="-88475.97">1216 12749 168 0,'-25'4'63'0,"20"-4"-34"0,5 0-27 0,0 0 12 0,0 0-1 16,0 0 3-16,5-4-5 15,5-5 1-15,0-4-7 16,5-5-3-16,0-5 1 0,0-3 0 15,-4-33 1-15,-1 15 9 16,-10 8 3-16,-5 9 10 16,-11 9 6-16,-4 36-8 0,-10 5-2 15,0 8-11-15,0 5-2 16,5-1-5-16,0 10-3 0,15-5 0 16,10-4-1-16,15-5-3 15,10-4 2-15,5-5-6 16,0-4-3-16,20-9-12 15,6-4-6-15,4-10-23 16,5-13-7-16,6-13-47 16</inkml:trace>
          <inkml:trace contextRef="#ctx0" brushRef="#br1" timeOffset="-49462.85">2031 12789 208 0,'-15'23'77'0,"-6"3"-42"0,-14-3-23 0,20-10 19 0,-5 5-16 16,-5 9-6-16,0 4-27 16,-5 0-14-16,5-4-69 15,-11-5-30-15</inkml:trace>
        </inkml:traceGroup>
        <inkml:traceGroup>
          <inkml:annotationXML>
            <emma:emma xmlns:emma="http://www.w3.org/2003/04/emma" version="1.0">
              <emma:interpretation id="{495E16BD-5004-4CD0-8F5A-91349A5C332F}" emma:medium="tactile" emma:mode="ink">
                <msink:context xmlns:msink="http://schemas.microsoft.com/ink/2010/main" type="inkWord" rotatedBoundingBox="5543,18074 6232,18073 6233,18752 5544,18753"/>
              </emma:interpretation>
              <emma:one-of disjunction-type="recognition" id="oneOf18">
                <emma:interpretation id="interp90" emma:lang="tr-TR" emma:confidence="0">
                  <emma:literal>hiç</emma:literal>
                </emma:interpretation>
                <emma:interpretation id="interp91" emma:lang="tr-TR" emma:confidence="0">
                  <emma:literal>hiş</emma:literal>
                </emma:interpretation>
                <emma:interpretation id="interp92" emma:lang="tr-TR" emma:confidence="0">
                  <emma:literal>his</emma:literal>
                </emma:interpretation>
                <emma:interpretation id="interp93" emma:lang="tr-TR" emma:confidence="0">
                  <emma:literal>ki</emma:literal>
                </emma:interpretation>
                <emma:interpretation id="interp94" emma:lang="tr-TR" emma:confidence="0">
                  <emma:literal>hin</emma:literal>
                </emma:interpretation>
              </emma:one-of>
            </emma:emma>
          </inkml:annotationXML>
          <inkml:trace contextRef="#ctx0" brushRef="#br1" timeOffset="-48452.1199">2765 12271 160 0,'-10'31'60'0,"-6"5"-32"0,1 71-22 0,10-67 15 0,-5 5-7 15,-5 4 2-15,0 9-7 16,5-9-1-1,0-13-4-15,5-5-1 0,15-35-3 16,10-14-3 0,5-4-7-16,0-5-2 15,11 0 7-15,-11 9 2 0,-5 0 5 16,-5 27 14 0,-15 5 7-16,0 4-7 15,-5 17-4-15,0 6-7 16,0-6-2-16,0-3-6 15,0-6 0-15,5-3-23 16,0-5-11-16,5-9-40 16,10-18-33-16,15-9 42 15</inkml:trace>
          <inkml:trace contextRef="#ctx0" brushRef="#br1" timeOffset="-48342.74">3056 12664 184 0,'-10'9'71'0,"10"4"-38"0,-5 10-34 0,5-14 12 15,-5 9-10-15,0 4 0 16,0-4-3-16,0 0 0 16,0 0-80-16</inkml:trace>
          <inkml:trace contextRef="#ctx0" brushRef="#br1" timeOffset="-48202.07">3122 12284 240 0,'-16'-9'90'0,"16"9"-48"0,5 9-64 16,0 0 8-16,1 5-40 15,-1-1-15-15,0 14-8 16,-5 13-1-16</inkml:trace>
          <inkml:trace contextRef="#ctx0" brushRef="#br1" timeOffset="-47849.1599">3277 12669 216 0,'-35'31'82'0,"5"-13"-44"0,10 8-42 0,15-12 13 16,0-1-7-16,0 1 1 16,5-5-2-16,5 0-1 15,10-5 1-15,10-13-8 0,0 14-3 16,0-10 1-16,-5 10 3 16,1 4 5-16,-6 4 5 15,-5 0 16-15,-5 5 7 16,-5 0-5-16,0 0 0 15,-5 0-15-15,0 0-5 16,5-5-25-16,0-4-11 16,10-9-75-1</inkml:trace>
        </inkml:traceGroup>
        <inkml:traceGroup>
          <inkml:annotationXML>
            <emma:emma xmlns:emma="http://www.w3.org/2003/04/emma" version="1.0">
              <emma:interpretation id="{857A5C58-9179-45A7-8746-5B69B7014B99}" emma:medium="tactile" emma:mode="ink">
                <msink:context xmlns:msink="http://schemas.microsoft.com/ink/2010/main" type="inkWord" rotatedBoundingBox="6694,18029 7524,18028 7525,18765 6695,18766"/>
              </emma:interpretation>
              <emma:one-of disjunction-type="recognition" id="oneOf19">
                <emma:interpretation id="interp95" emma:lang="tr-TR" emma:confidence="0">
                  <emma:literal>bir</emma:literal>
                </emma:interpretation>
                <emma:interpretation id="interp96" emma:lang="tr-TR" emma:confidence="0">
                  <emma:literal>da</emma:literal>
                </emma:interpretation>
                <emma:interpretation id="interp97" emma:lang="tr-TR" emma:confidence="0">
                  <emma:literal>bil</emma:literal>
                </emma:interpretation>
                <emma:interpretation id="interp98" emma:lang="tr-TR" emma:confidence="0">
                  <emma:literal>ha</emma:literal>
                </emma:interpretation>
                <emma:interpretation id="interp99" emma:lang="tr-TR" emma:confidence="0">
                  <emma:literal>ba</emma:literal>
                </emma:interpretation>
              </emma:one-of>
            </emma:emma>
          </inkml:annotationXML>
          <inkml:trace contextRef="#ctx0" brushRef="#br1" timeOffset="-47502.78">3946 12324 244 0,'-25'32'90'0,"25"26"-48"0,0 27-47 15,-5-54 15-15,-5 14-8 16,-5 13-2-16,-5 4 3 0,-6-4 0 16,11-8-1-16,0-10-4 0,15-22-16 15,15-14-4-15,5-8 4 16,6-10 6-16,-1 1 2 31,5-1 4-31,-5 6 6 16,-5-1 2-16,-5 4 15 15,-20 14 17-15,0 9-6 16,-10 0-13-16,-5 4-6 16,-5 0-9-16,0 1 0 15,0-1-13-15,-1-4-5 16,6-9-47-1,5-5-65-15,10-4 27 16</inkml:trace>
          <inkml:trace contextRef="#ctx0" brushRef="#br1" timeOffset="-47192.2699">4162 12226 200 0,'-15'0'77'0,"20"14"-42"0,10 12-120 16,-10-12-25-16,5 4 46 16,0 35 28-16</inkml:trace>
          <inkml:trace contextRef="#ctx0" brushRef="#br1" timeOffset="-47319.88">4253 12727 268 0,'-26'4'101'0,"21"5"-54"0,0 22-57 15,5-22 14-15,-5 0-3 16,0 9 3-16,-5 0-6 16,5-5-3-16,0 1 3 0,0-1-51 15,0-4-21 1</inkml:trace>
          <inkml:trace contextRef="#ctx0" brushRef="#br1" timeOffset="-46983.7599">4323 12946 228 0,'-10'-27'88'0,"15"9"-48"0,5-22-36 0,-5 13 19 0,0 0 13 16,0-9 12-16,5 1-25 0,10-1-10 15,5-9-9-15,6-9-17 0,-1 23-6 31,0 9-30-31,0 8-11 16,5 14-37-16,0 9-34 16,11 5 50-16</inkml:trace>
        </inkml:traceGroup>
        <inkml:traceGroup>
          <inkml:annotationXML>
            <emma:emma xmlns:emma="http://www.w3.org/2003/04/emma" version="1.0">
              <emma:interpretation id="{A6295FDB-2126-43C1-838D-C1AAACE0788B}" emma:medium="tactile" emma:mode="ink">
                <msink:context xmlns:msink="http://schemas.microsoft.com/ink/2010/main" type="inkWord" rotatedBoundingBox="8353,18034 9721,18033 9722,18559 8354,18561"/>
              </emma:interpretation>
              <emma:one-of disjunction-type="recognition" id="oneOf20">
                <emma:interpretation id="interp100" emma:lang="tr-TR" emma:confidence="0">
                  <emma:literal>Lee</emma:literal>
                </emma:interpretation>
                <emma:interpretation id="interp101" emma:lang="tr-TR" emma:confidence="0">
                  <emma:literal>2PL</emma:literal>
                </emma:interpretation>
                <emma:interpretation id="interp102" emma:lang="tr-TR" emma:confidence="0">
                  <emma:literal>[ek</emma:literal>
                </emma:interpretation>
                <emma:interpretation id="interp103" emma:lang="tr-TR" emma:confidence="0">
                  <emma:literal>LPL</emma:literal>
                </emma:interpretation>
                <emma:interpretation id="interp104" emma:lang="tr-TR" emma:confidence="0">
                  <emma:literal>Leş</emma:literal>
                </emma:interpretation>
              </emma:one-of>
            </emma:emma>
          </inkml:annotationXML>
          <inkml:trace contextRef="#ctx0" brushRef="#br1" timeOffset="-46561.49">5545 12289 236 0,'5'-32'90'0,"25"28"-48"0,-5-5-42 0,-10 9 18 15,0 0 1-15,0 4 3 16,0 5-7-16,-5 5-2 0,-5 4-7 16,-5 9 0-16,-10 26 1 0,-10 5-3 15,-15 9-3-15,-5 5 0 16,0-10-1-16,9-17 0 16,11-9 0-16,5-9-3 15,10-10 2-15,5-17 3 16,20 5 1-16,5-10 1 0,6 1 0 15,-1-1-5 1,5 1 1 0,5 0 0-16,0 4 0 15,1-5-22-15,-6 5-8 0,-5-4-71 16,5 4-58 0,5-5 57-16</inkml:trace>
          <inkml:trace contextRef="#ctx0" brushRef="#br1" timeOffset="-46170.7899">6082 12539 228 0,'-10'-5'85'0,"10"14"-46"0,5 14-46 0,-5-14 14 16,0 4 6-16,0 5 8 16,-5 9-4-16,-5-5 1 15,-5-4-11-15,0-5-4 0,5 1 0 16,0-5 0-16,5-18-1 15,0-9-4-15,10-13 1 16,5-23 3-16,0-4-3 16,5-9-2-16,5 4 2 15,0 14 2-15,1 5 0 16,-1 12-1-16,0 5 7 16,5 10 5-16,-5 8-4 15,5 9 0-15,-5 9-4 16,-5 4-1-16,-5 5-1 15,-15 9-2-15,-5 8 3 16,-5 15 2-16,-5-6-4 16,-5-4-3-16,0-8-13 15,0-10-5-15,5-9-9 16,5-8-3-16,5-5-17 16,10-27-9-16,10-9-35 15</inkml:trace>
          <inkml:trace contextRef="#ctx0" brushRef="#br1" timeOffset="-45967.65">6530 12244 264 0,'-25'36'101'0,"10"0"-54"0,-5 8-42 0,10 1 24 16,-6 4-5-16,-4 0 1 15,10-4-8-15,0-5-2 16,5-9-9-16,10 5-4 0,15-14 1 15,16-8-2-15,9-10-1 0,20-4-8 16,11-9-3-16,-1-8-73 16,-10-1-34-16,-19 4-2 15</inkml:trace>
        </inkml:traceGroup>
        <inkml:traceGroup>
          <inkml:annotationXML>
            <emma:emma xmlns:emma="http://www.w3.org/2003/04/emma" version="1.0">
              <emma:interpretation id="{9B7B3E6A-B6B7-494B-95C2-001C4FB55A60}" emma:medium="tactile" emma:mode="ink">
                <msink:context xmlns:msink="http://schemas.microsoft.com/ink/2010/main" type="inkWord" rotatedBoundingBox="10595,17980 11988,17979 11989,18756 10596,18758"/>
              </emma:interpretation>
              <emma:one-of disjunction-type="recognition" id="oneOf21">
                <emma:interpretation id="interp105" emma:lang="tr-TR" emma:confidence="0">
                  <emma:literal>geliş</emma:literal>
                </emma:interpretation>
                <emma:interpretation id="interp106" emma:lang="tr-TR" emma:confidence="0">
                  <emma:literal>gediş</emma:literal>
                </emma:interpretation>
                <emma:interpretation id="interp107" emma:lang="tr-TR" emma:confidence="0">
                  <emma:literal>selis</emma:literal>
                </emma:interpretation>
                <emma:interpretation id="interp108" emma:lang="tr-TR" emma:confidence="0">
                  <emma:literal>belik</emma:literal>
                </emma:interpretation>
                <emma:interpretation id="interp109" emma:lang="tr-TR" emma:confidence="0">
                  <emma:literal>Delil</emma:literal>
                </emma:interpretation>
              </emma:one-of>
            </emma:emma>
          </inkml:annotationXML>
          <inkml:trace contextRef="#ctx0" brushRef="#br1" timeOffset="-44149.45">7731 12637 124 0,'-10'0'49'0,"5"5"-26"0,0-1-9 16,5-4 17-16,-5 9-4 0,5-4-1 16,0 4-6-16,0-9-2 15,10 4-10-15,0-4 1 0,15-9 2 0,6-4-6 16,4-5-1-16,0-36-2 16,0 5 1-16,0-5-4 15,-4 1 0 1,-11 4 3-16,-10 8 3 15,-15 10 0-15,-5 13 2 16,-26 14-2-16,1 13 2 16,0 4-4-16,0 9-2 15,5 10-3-15,10 3 1 16,10-3-1-16,10-5 0 0,20-1 0 16,10-3 0-16,5 4 2 15,-5-1 0-15,0 1-3 16,-5 4 2-16,-4 5 1 15,-11 9 2-15,-10-5 10 16,-5 0 4-16,-5 1 1 16,-11-1 0-16,1-5-7 0,-10-8-4 15,5-4-3-15,-5-10 0 16,0-8-2-16,5-5-1 16,-1-5-30-16,11-8-15 0,5-5-54 15,10 0-47 1,0 4 53-16</inkml:trace>
          <inkml:trace contextRef="#ctx0" brushRef="#br1" timeOffset="-43790.07">8299 12660 140 0,'-35'-14'52'0,"35"14"-28"0,-20-9-15 15,20 9 16-15,5-4 1 16,0-1 2-16,-10-8-9 0,15 4-1 16,5-18-11-16,5-9-2 0,0 1 1 15,1 3-3-15,-6 6-2 16,-5 3 11-16,-25 14 12 16,-10 23-3-1,-6 17-4-15,1 5-1 16,0 4-7-16,5 0-3 15,5 0-3-15,10 5-3 16,5-14 1-16,10-4-1 16,5-5-3-16,10-4 2 0,5-9-19 15,5-9-7-15,0-4-13 16,1-10-2-16,-6-3-13 16,0-10-3-16,-5-9-20 15</inkml:trace>
          <inkml:trace contextRef="#ctx0" brushRef="#br1" timeOffset="-43477.57">8536 12177 156 0,'5'0'57'0,"-5"9"-30"0,5 9-18 16,-5-5 16-16,0 10-3 16,0 3-1-16,-5 1-3 15,0 13 1-15,0 10-10 16,0-10-1-16,0 0 2 0,5-4 0 0,-5-1 2 15,0-3-11-15,0-1-3 16,-1 0 3-16,1-4 3 16,-5-5-1-16,5 1 0 15,0-10-1-15,5 1-2 16,0-1-2-16,0-4 1 16,0 0 1-16,0-9 0 15,0 4 0-15,0-4 2 16,0 0-1-16,0 0-1 15,0 5-19-15,0-5-10 16,0 0-21-16,0 0-8 16,0-5-29-1</inkml:trace>
          <inkml:trace contextRef="#ctx0" brushRef="#br1" timeOffset="-43086.9">8717 12601 208 0,'-5'0'77'0,"5"0"-42"0,0 5-21 0,0-1 20 16,0 5-8-16,0 9-1 15,-5-4-12-15,0 4-3 16,0-1-6-16,-5 1-3 0,-1 5 0 15,6-10-12-15,0 5-3 16,10-5-53-16,-10-13-22 16,0-9-8-1</inkml:trace>
          <inkml:trace contextRef="#ctx0" brushRef="#br1" timeOffset="-42946.24">8732 12253 236 0,'-10'-18'90'0,"15"18"-48"0,5 0-49 16,0 0 14-16,0 5-21 16,5-1-3-16,0 5-75 15,0 4-34-15,0 1 60 16</inkml:trace>
          <inkml:trace contextRef="#ctx0" brushRef="#br1" timeOffset="-42557.85">9094 12418 156 0,'0'-31'57'0,"5"31"-30"0,-5-4 1 0,0 4 27 16,0 0-10-16,-10 0-2 15,-15 0-15-15,4 4-8 16,1 14-11-16,-5 13-6 0,5 0 0 15,0-4-4-15,5 0-2 16,10-5-1-16,5 1 3 16,5-5-5-16,0-1 0 15,5-3-2-15,0 4 0 16,0-5 5-16,-5-4 3 0,-5 0 3 16,-5 0 3-16,-5 4-3 15,-5 1-2-15,0-1 4 31,0 1 1-31,0 3-2 16,5-3-1-16,0-1-1 16,5-4-2-16,5 0 1 15,0 0-1-15,10 5-22 16,0-1-8-16,5-9-78 16,5 1-47-16,15-14 65 0</inkml:trace>
        </inkml:traceGroup>
        <inkml:traceGroup>
          <inkml:annotationXML>
            <emma:emma xmlns:emma="http://www.w3.org/2003/04/emma" version="1.0">
              <emma:interpretation id="{784DA836-DA52-4C0B-94EC-FFB56BC6C5CC}" emma:medium="tactile" emma:mode="ink">
                <msink:context xmlns:msink="http://schemas.microsoft.com/ink/2010/main" type="inkWord" rotatedBoundingBox="12385,17896 14823,17894 14824,18828 12386,18830"/>
              </emma:interpretation>
              <emma:one-of disjunction-type="recognition" id="oneOf22">
                <emma:interpretation id="interp110" emma:lang="tr-TR" emma:confidence="0">
                  <emma:literal>sırasıyla</emma:literal>
                </emma:interpretation>
                <emma:interpretation id="interp111" emma:lang="tr-TR" emma:confidence="0">
                  <emma:literal>sırsıyla</emma:literal>
                </emma:interpretation>
                <emma:interpretation id="interp112" emma:lang="tr-TR" emma:confidence="0">
                  <emma:literal>serasıyla</emma:literal>
                </emma:interpretation>
                <emma:interpretation id="interp113" emma:lang="tr-TR" emma:confidence="0">
                  <emma:literal>Sırasıyla</emma:literal>
                </emma:interpretation>
                <emma:interpretation id="interp114" emma:lang="tr-TR" emma:confidence="0">
                  <emma:literal>şırasıyla</emma:literal>
                </emma:interpretation>
              </emma:one-of>
            </emma:emma>
          </inkml:annotationXML>
          <inkml:trace contextRef="#ctx0" brushRef="#br1" timeOffset="-42182.2299">9702 12316 260 0,'-20'-9'99'0,"15"9"-54"0,-10 4-46 0,10 1 20 0,0 3-13 16,0 6-1-16,0-1-5 15,0 14-1-15,5 9 1 16,5 0-3-16,0-5 2 0,0 0 3 0,0 0 3 15,-5-4-4-15,-5 0-1 16,0-5 0-16,-5 1 2 0,-10-10-1 16,-1 1 2-16,1-6-9 15,-5-3-1-15,5-5-23 16,-5-5-8-16,15 1-70 16</inkml:trace>
          <inkml:trace contextRef="#ctx0" brushRef="#br1" timeOffset="-42006.67">9883 12459 260 0,'-10'4'99'0,"10"5"-54"0,0 27-44 16,-10-18 19 0,0-1-7-16,5 1 0 15,-10 5-7 1,0 3-4-16,0 6-37 0,15-5-16 15</inkml:trace>
          <inkml:trace contextRef="#ctx0" brushRef="#br1" timeOffset="-41821.2899">10044 12637 232 0,'-10'-36'88'0,"5"32"-48"0,5-14-40 16,5 9 16-16,-5-13 2 0,5-5 6 15,0 0-13-15,0 0-4 0,5 1-4 16,10 3-3-16,0 1 1 0,5 4-37 16,0 9-13-16,-5 5-39 15,1 8-39 1,-6 18 46-16</inkml:trace>
          <inkml:trace contextRef="#ctx0" brushRef="#br1" timeOffset="-41485.2599">10245 12601 172 0,'-5'-4'66'0,"5"4"-36"0,0-4-29 16,0 4 14-1,5-5-8-15,0 1-2 16,5-5-5-16,0-9 0 16,5 0 0-16,0-13-3 0,0 4 2 0,-5 0-4 0,0 0 1 15,-10 0 4-15,-5 5 4 16,-5 4 16-16,-5 9 7 15,-5 5-5-15,-5 8 0 32,5 5-4-32,-5 14 0 15,5 8-7-15,15-18-2 16,0 14-10-16,10-5-4 16,5-4 5-16,0-4 1 15,10-5-17-15,5-14-9 0,5 1-53 16,0-1-60-1,0-4 39-15</inkml:trace>
          <inkml:trace contextRef="#ctx0" brushRef="#br1" timeOffset="-41245.43">10818 12217 220 0,'-10'-18'82'0,"0"9"-44"0,0-4-25 0,5 9 22 15,-5 4-14-15,0 0-2 16,0 4-13-16,0 5-4 16,0 9-2-16,4 4 0 0,1 0 2 15,0 1 1-15,5-1 1 16,0 1 0-16,-5-1 0 0,0 5 0 16,0-1 0-16,0-3-2 15,-5 4 1-15,-10-18 0 16,-5-5 1-16,0 1-13 15,0-14-4-15,5 0-25 16,5 0-10-16,-1 0-26 16</inkml:trace>
          <inkml:trace contextRef="#ctx0" brushRef="#br1" timeOffset="-40665.74">11074 12423 256 0,'-20'36'96'0,"15"8"-52"0,0-4-49 16,5-26 15-16,0 4 0 16,0 0 4-16,0-1-7 15,0 1-2 1,10-13-1-16,5-5 2 0,5-5-5 15,1-8-1-15,-1-14-2 0,0 5-2 16,0 4 0-16,-5 4 3 16,-5 6 0-16,0 21 7 15,-5 5 2 17,0 4-2-32,-5 5-1 15,0 4-1-15,-5 5 2 0,-5 4-1 16,-10 0 0-16,-5 10-3 0,-10 3-2 15,-6-4 1-15,-4-4 1 16,0-9-1-16,5-9-1 16,5-14 3-16,4-13 0 15,6-13-10 1,10-10-3-16,10-8-17 16,5-18-6-16,10-9-42 15,15-5-16-15,16-35-2 16</inkml:trace>
          <inkml:trace contextRef="#ctx0" brushRef="#br1" timeOffset="-41045.46">10919 12342 252 0,'-5'5'93'0,"10"4"-50"0,-21 9-35 0,16-9 24 0,-5 8-11 16,0 10-2-16,0 0-11 15,-5-5-5-15,0 5-2 32,5-4-15-32,0-6-3 0,5-3-55 15,5-5-23-15,15-5-8 16</inkml:trace>
          <inkml:trace contextRef="#ctx0" brushRef="#br1" timeOffset="-40414.2699">11572 12092 284 0,'-10'27'107'0,"5"0"-58"0,0 26-55 16,0-26 17-1,0 9-1-15,-5 22 4 16,-5-4-5-16,0-1-1 15,-5 1-4-15,-6-5-5 0,6-4 0 16,5-10-63-16,20-8-99 31</inkml:trace>
          <inkml:trace contextRef="#ctx0" brushRef="#br1" timeOffset="-40117.35">11627 12588 232 0,'-5'5'88'0,"15"-5"-48"0,-10 0-45 16,0 0 15-16,0 0-6 15,0 0 0-15,0 0-2 16,15 0-2-16,6-5 1 16,-1 1-1-16,0-19 2 0,-5 5-1 15,10-13 2-15,-10 0-2 16,0 0 2-16,-5-5-2 15,-5 5-1-15,-5 4 1 16,-5 9-1-16,-10 9-3 16,-10 9 0-16,-10 9 8 15,5 4 6-15,5 10 1 16,4 8 1-16,6-4-7 0,5 0-4 16,10-5 1-16,10-4 2 15,15-5 0-15,6 1 0 16,9-10-10-16,10 0-2 15,0 1-62-15,6-5-29 16,4 4-3 0</inkml:trace>
        </inkml:traceGroup>
        <inkml:traceGroup>
          <inkml:annotationXML>
            <emma:emma xmlns:emma="http://www.w3.org/2003/04/emma" version="1.0">
              <emma:interpretation id="{9F331586-D0E2-40C4-943B-935A3EF2580E}" emma:medium="tactile" emma:mode="ink">
                <msink:context xmlns:msink="http://schemas.microsoft.com/ink/2010/main" type="inkWord" rotatedBoundingBox="15411,17976 17342,17974 17343,18684 15412,18686"/>
              </emma:interpretation>
              <emma:one-of disjunction-type="recognition" id="oneOf23">
                <emma:interpretation id="interp115" emma:lang="tr-TR" emma:confidence="0">
                  <emma:literal>hizmet</emma:literal>
                </emma:interpretation>
                <emma:interpretation id="interp116" emma:lang="tr-TR" emma:confidence="0">
                  <emma:literal>himmet</emma:literal>
                </emma:interpretation>
                <emma:interpretation id="interp117" emma:lang="tr-TR" emma:confidence="0">
                  <emma:literal>hazmet</emma:literal>
                </emma:interpretation>
                <emma:interpretation id="interp118" emma:lang="tr-TR" emma:confidence="0">
                  <emma:literal>bizmut</emma:literal>
                </emma:interpretation>
                <emma:interpretation id="interp119" emma:lang="tr-TR" emma:confidence="0">
                  <emma:literal>hizmete</emma:literal>
                </emma:interpretation>
              </emma:one-of>
            </emma:emma>
          </inkml:annotationXML>
          <inkml:trace contextRef="#ctx0" brushRef="#br1" timeOffset="-39617.2699">12613 12253 304 0,'-25'58'112'0,"19"-27"-60"0,-4 36-58 16,5-31 19-16,0 4-4 15,-5 1 2-15,0-6-5 16,0 1-4-16,0-5-1 16,10-13-1-16,5-9-18 15,5-9-8-15,5-9-6 16,5-4-1-16,1-5 11 16,-1 9 6-16,-5 4 12 0,0 1 7 15,-5 8 12-15,-5 5 6 16,-5 9-7-16,-5-4-3 15,0 4-4-15,0-1-2 16,0-3-3-16,0-5-2 16,5 0-10-16,0-9-4 15,15 0-15-15,5-9-7 16,5 0 2-16,0 0 0 16,5 4 20-16,-4 5 7 15,-6 5 21-15,-10 4 11 16,-10 4-4-16,-5 10 0 15,0-1-14-15,-5 5-5 0,0-5-47 16,-1 0-23-16,1-13-14 16</inkml:trace>
          <inkml:trace contextRef="#ctx0" brushRef="#br1" timeOffset="-39492.2899">12949 12190 216 0,'-15'-17'82'0,"25"25"-44"0,0 10-137 16,-4-9-27-16</inkml:trace>
          <inkml:trace contextRef="#ctx0" brushRef="#br1" timeOffset="-39210.99">12990 12593 160 0,'20'-27'60'0,"5"18"-32"0,0 4-31 0,-10 10 11 16,-10-1 31-16,0 5 16 16,-5 9-14-16,-5 9-6 15,0 9-21-15,-5-10-2 0,5 10 1 16,0-9-5-16,0 4 0 15,0-4-4-15,5 0-1 0,5-5 1 16,0-4 0-16,5-9-11 16,10 0-3-16,-5-9-35 15,0-4-15-15,10-5-57 16</inkml:trace>
          <inkml:trace contextRef="#ctx0" brushRef="#br1" timeOffset="-38668.31">12995 12695 252 0,'0'-4'96'0,"5"-5"-52"0,10-4-51 16,-5 8 16-16,5-4-10 15,0 0-2-15,10 0-23 0,-5 0-7 16,10 0-30-16,6 5-11 15,-6-1 24-15,0 5 14 16,-5 5 33-16,-5 8 14 0,-5 1 18 16,-5-1 9-16,0 1 6 15,-5-1 5-15,-5 0-2 16,0-4 1-16,0-4-27 0,0-5-1 16,0 0-1-16,0 0-9 0,5-5-3 15,5-4-7-15,1-4 0 16,9-5-9-16,0 0-4 15,5 0 7-15,0 0 5 16,-5 9-8-16,-5 5-1 31,0 4 25-31,-5 9 11 0,-5 4-6 16,-5 5-1-16,0-4-9 16,0 4-2-16,0-5-4 15,0-4-1-15,0-9-1 0,10 4-2 16,1-8-4-16,4-1-2 15,10-4-4-15,0-4 1 16,5 4 3-16,0 0 1 16,-5 5 3-16,-5 4 1 0,-4 4 1 15,-1 5 0-15,-5 5-9 16,0-1-2-16,0 0-32 16,-5 1-11-16,0-1-57 15</inkml:trace>
          <inkml:trace contextRef="#ctx0" brushRef="#br1" timeOffset="-80297.7899">13296 12655 264 0,'5'5'99'0,"0"4"-54"0,0-5-31 16,-5-4 28-16,0 0-14 15,0 0-4-15,0 0-13 16,5 4-7-16,-5-4-98 16,5-4-94-1,-45 4 45-15</inkml:trace>
          <inkml:trace contextRef="#ctx0" brushRef="#br1" timeOffset="-38330.1">13829 12704 236 0,'-10'-4'90'0,"15"-5"-48"0,5 4-51 0,0 5 12 15,5-4-4 1,0-5 0-16,1-4 5 16,-1-1 2-16,5 1-2 15,0-5-5-15,-5-9 0 0,-5 5 7 16,-15 4 4-16,-5 13 8 0,-5 10 3 16,-5 8-2-16,-5 10-1 15,-1 3-10 1,6 10-5-16,0 0-2 15,10-5-1-15,5-4 0 16,5-5 2-16,10-4-17 16,10-9-4-16,15-13-29 15,11-5-9-15,-1-9-52 16</inkml:trace>
          <inkml:trace contextRef="#ctx0" brushRef="#br1" timeOffset="-37987.5199">14081 12557 348 0,'-10'-9'129'16,"15"9"-70"-16,10-5-67 0,0 5 23 0,10-13-12 15,15 0 0-15,15-10-14 31,16 14-6-31,9 0-130 16,-4-13-59-16</inkml:trace>
          <inkml:trace contextRef="#ctx0" brushRef="#br1" timeOffset="-38133.87">14387 12235 280 0,'-25'-13'107'0,"25"13"-58"0,0 18-53 0,0-5 18 0,-5 9 3 16,0 19 6-16,-5 12-10 15,0-4-2-15,0 0-7 16,0 1-3-16,-5-1 0 0,5 0-1 16,0-4 0-16,5-10-31 15,0-8-14-15,0-5-35 16,5-4-12-16</inkml:trace>
        </inkml:traceGroup>
        <inkml:traceGroup>
          <inkml:annotationXML>
            <emma:emma xmlns:emma="http://www.w3.org/2003/04/emma" version="1.0">
              <emma:interpretation id="{EE616C4F-0073-4BFB-B756-7CBFA6669488}" emma:medium="tactile" emma:mode="ink">
                <msink:context xmlns:msink="http://schemas.microsoft.com/ink/2010/main" type="inkWord" rotatedBoundingBox="18011,18203 21097,17913 21152,18506 18067,18796"/>
              </emma:interpretation>
              <emma:one-of disjunction-type="recognition" id="oneOf24">
                <emma:interpretation id="interp120" emma:lang="tr-TR" emma:confidence="0">
                  <emma:literal>vermeli"</emma:literal>
                </emma:interpretation>
                <emma:interpretation id="interp121" emma:lang="tr-TR" emma:confidence="0">
                  <emma:literal>veremedi"</emma:literal>
                </emma:interpretation>
                <emma:interpretation id="interp122" emma:lang="tr-TR" emma:confidence="0">
                  <emma:literal>vereli"</emma:literal>
                </emma:interpretation>
                <emma:interpretation id="interp123" emma:lang="tr-TR" emma:confidence="0">
                  <emma:literal>veremedi,"</emma:literal>
                </emma:interpretation>
                <emma:interpretation id="interp124" emma:lang="tr-TR" emma:confidence="0">
                  <emma:literal>vermedi,"</emma:literal>
                </emma:interpretation>
              </emma:one-of>
            </emma:emma>
          </inkml:annotationXML>
          <inkml:trace contextRef="#ctx0" brushRef="#br1" timeOffset="-36768.64">15181 12637 284 0,'-5'5'107'0,"-10"4"-58"0,5 13-51 15,10-9 22-15,0 14-8 16,5-4 3-16,-5 3 1 15,5-3-1-15,0-5-7 16,0-5-3-16,11-13 1 0,4-9-1 16,5-9-5-16,0-9-2 15,0-8-13-15,0-1-2 16,0-9-8-16,0 0 1 16,-4 14-16-16,-1 9-4 15,-10 8-30 1,0 23-52-16,-5 5 27 15</inkml:trace>
          <inkml:trace contextRef="#ctx0" brushRef="#br1" timeOffset="-35819.39">15473 12686 148 0,'0'-9'55'0,"30"5"-30"0,-15-9-14 0,-10 4 15 0,10 0 1 15,0-5 1-15,1-21-9 16,-6 8-1-1,0-9-9-15,-20 40 4 16,-16 10-3-16,-4 8 1 16,-5 9 3-16,0 10 1 15,5-1 0-15,10 0-10 16,10-4-2-16,10 0-5 16,10-10 0-16,5-3 4 15,10-10 3-15,5-4-4 16,0-9-1-16,0-9 2 15,1-18 3-15,-1-4 0 0,0-5 0 16,-5-4-1-16,0-27 0 16,-5 5 2-16,-5 8 1 15,5 9-3-15,-4 10-1 16,-1 3-3-16,0 10-3 16,5 8 2-16,0 6 0 15,0 8-8 1,10 4-2-16,10 14-21 0,1 9-6 0,-6-5-3 31,0 5 0-31,-5-5 5 16,-5-4 5-16,-5 0 17 15,-5-5 8-15,1-4 11 0,-6-4 7 16,0-10 3-16,0 1 3 16,-5-27 3-1,0-1-7-15,-5 5-1 16,0 5 8-16,-5 4 4 15,-5 9 0-15,-10 18 0 0,-1 14-10 16,-9 8-2-16,0 5-5 16,5-1 0-16,15 1-7 15,5-5-1-15,10 10-2 16,5-15 0-16,5-3 4 16,0-5 3-16,5-9-4 0,5-5-3 15,1 0-2-15,-1-4 0 16,0 0 0-16,-5 0 3 15,-5 5 0-15,-5-5 1 16,0 4 6-16,-10-4 4 0,10 5 3 31,-10-5 3-31,5-5-5 16,0 1-1-16,5-5-4 16,5-4-1-16,0-5-6 0,6-5 1 15,-1 1 0-15,0 0 0 0,-5-1-3 16,0 10 2-16,-5 4 1 15,0 5 0-15,-5 4 0 16,0 0 0-16,0 4 0 16,0 5 0-16,0 0-3 15,5-5 2-15,0 5 3 16,5-9 1 0,5-9-4-16,6 5-1 0,4-5 1 15,-5 4 2-15,0-3 0 16,-5 3-1-16,5 5 1 15,-5 5-1-15,-10 3-3 16,-5 6 2-16,-5 8 1 16,0-4 2-1,0 0-6-15,0-5-1 16,0 1-51-16,11-1-23 0,-1-8-50 16</inkml:trace>
          <inkml:trace contextRef="#ctx0" brushRef="#br1" timeOffset="-35420.11">16906 12660 116 0,'5'-5'44'0,"5"5"-24"0,5-9-6 16,-10 5 17-16,5-1 9 0,5-4 8 0,0-9-15 15,5 5-5 1,0-14-16-16,1 5 1 0,-1-9 3 16,-10 4 5-16,-25 36 13 15,-11 4-7 1,1 5-12-16,-5 4-5 16,5 5-4-16,0 0 1 15,5 4-6-15,5-8-3 0,10-6-2 16,10-3 3-16,10-5-20 15,5-9-8-15,15-5-29 16,5-8-14-16,6-5-19 16,4-4-30-1,0-36 41-15</inkml:trace>
          <inkml:trace contextRef="#ctx0" brushRef="#br1" timeOffset="-35107.58">17519 12186 248 0,'20'-13'93'0,"-15"17"-50"0,-25 5-24 0,15 0 26 16,-10 9-12-16,0 4-2 15,0 5-12-15,0 4-4 16,0 9-8-16,0 14-3 0,0-9 2 16,-1-1-5-16,1-3-3 15,5-10 1-15,0-4 0 16,0-9 1-16,5-5 0 16,0-4-5-16,-5-5 1 15,0-4 0-15,-5 0-1 0,-5 0 1 16,-5 0 3-16,0 9 0 15,-6 0 1-15,6 0 2 16,5 0 1-16,5 0-4 16,5 0 1-16,10-5 0 15,5 1 2-15,0-1-1 16,5 1 2-16,0-1-2 16,5 1-1-16,-5-1-2 15,0 1 1-15,0-1 1 16,0 1 0-16,1-1-27 15,-1 1-9-15,0-5-53 16,0 0-20-16,0-5 2 16</inkml:trace>
          <inkml:trace contextRef="#ctx0" brushRef="#br1" timeOffset="-34810.64">17615 12610 228 0,'-5'-4'88'0,"10"13"-48"0,-5 9-27 0,0-9 24 0,-5 4-6 15,-5 5-1-15,-11 0-12 16,1 0-4-16,5 4-8 16,-5-4-6-16,0-5-1 0,5 1-15 15,5-14-6-15,10 0-40 16,0-5-15-16,0-8-33 16</inkml:trace>
          <inkml:trace contextRef="#ctx0" brushRef="#br1" timeOffset="-34701.2899">17579 12342 292 0,'0'-13'110'0,"0"13"-60"0,10 0-65 15,1 0 13-15,-11 0-119 16,5 0-51-16</inkml:trace>
          <inkml:trace contextRef="#ctx0" brushRef="#br1" timeOffset="-33729.99">18087 12159 280 0,'-25'9'104'0,"15"9"-56"0,-10 13-52 0,15-13 18 16,-5 4-8-16,0 1-1 15,0-5-6 1,0-5-1-16,5 0 1 16,5-4-46-16,0-9-21 0,10-4-42 0</inkml:trace>
          <inkml:trace contextRef="#ctx0" brushRef="#br1" timeOffset="-33604.94">18218 12226 304 0,'-45'9'115'0,"35"9"-62"0,-1 13-60 15,6-17 19-15,-5 4-15 16,0-1 0-16,-5 10-127 16,0 13-56-16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6T20:01:23.63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B3A056F-20EF-4CB8-AC13-D215A52E74F7}" emma:medium="tactile" emma:mode="ink">
          <msink:context xmlns:msink="http://schemas.microsoft.com/ink/2010/main" type="inkDrawing" rotatedBoundingBox="6317,1614 8292,1708 8234,2939 6258,2845" hotPoints="8463,2241 7338,2843 6210,2248 7335,1646" semanticType="enclosure" shapeName="Ellipse"/>
        </emma:interpretation>
      </emma:emma>
    </inkml:annotationXML>
    <inkml:trace contextRef="#ctx0" brushRef="#br0">1405 2 60 0,'0'0'24'0,"0"0"-12"0,0 4-14 15,0-4 50-15,0 0-14 16,0 0-4-16,0 0-4 15,0 0-7-15,0 0 0 0,0 0-10 16,0 0 3-16,-5 0 4 0,1 0-4 16,-6 4 1-1,1-4-4-15,5 0 0 16,-10 4 3 0,0-4-4-16,0 0-2 15,0 0 1-15,0 0-2 0,5 0 0 16,0 0-6-16,0 0 1 15,0 0 2-15,-5 0 3 16,0 0-2 0,0 0 0-16,0 0-1 15,-4 0 1-15,4 0 2 16,-5 0 2-16,6-4-6 16,-10 4 0-16,-5 0 1 15,5 0 1-15,0 0-1 16,0 0-2-16,0 0-2 15,0 0-1-15,0 0 2 16,0 0 2-16,-1 0 0 0,1 0-1 16,0 0 1-16,0 0 1 15,0 0-1-15,5 0 2 16,-1 4-4-16,1-4 0 0,-10 5 1 16,1-1 0-16,4 4 0 15,0-4 0-15,-1 0 0 16,1 0 2-16,5 0-3 15,0 0 0-15,-1 0 1 0,1 5 2 16,-1-9-3-16,-4 8 0 16,5-4 1-16,-1 0 2 15,-8 0-1-15,-6 0-1 16,6 9 1-16,-1-5-1 16,0 0 0-16,5 0 0 15,0 0 0-15,0 1 2 31,0-1-3-31,0 4 0 16,0-4 1-16,5 0 0 16,-1 1 0-16,1 3 2 0,-1 0-3 15,5 0 0-15,1 5 1 0,-1-1 2 16,0 1-1-16,5-1 2 16,-1 5-2-16,1-1-1 15,5-4 1-15,-1 1-1 16,0 12 2-16,1 7 1 15,-1-7-1-15,1 0-2 16,4-5 3-16,0 1 0 0,0 0-1 31,0-5 1-31,0 1-4 16,4-5 0-16,1 0 1 0,-1 5 0 16,1-5 0-16,0 1 0 15,-1 3 0-15,5 1 0 16,1-1 0-16,-1 1 2 15,0-5-3-15,0 0-2 16,1 1 4-16,-1-5 3 16,0 0-1-16,5 5 0 15,0-1 1-15,-1 1 0 16,1-5-2-16,0 0-2 16,5 0 1-16,-6 1 1 0,1-1-3 15,0 0 0-15,0 1 1 16,9-1 2-16,0 0-3 15,0 1 0-15,-4-5 1 0,-1 0 2 16,0 4 1-16,1-4 1 16,-1 1-7-1,1-1 0-15,-1 0 1 16,1-4 3-16,-6 4 0 16,6-4 2-16,-5 0-2 15,4 1-1-15,-4-1 1 16,4-4-1-16,1 4-3 0,4-4 2 15,-5 0 1-15,1 12 2 16,-5 0-1-16,4-3-1 16,-4-1-2-16,4-4 1 15,1 0 1-15,-1 0 0 16,5-8 0-16,0 8 0 16,0-8 0-16,0 8 0 15,1 0 0-15,-1 0 2 0,0-4-1 16,-5 0-1-16,5 0 1 15,0 4-1 1,5 5-3-16,0-1 2 16,-5-4 1-16,0 0 2 15,0 0-3-15,0 0 0 16,0 4 1-16,0-4 0 16,0-4 0-16,0 0 2 0,0 0-1 0,-5 0-1 15,6 0 1-15,-1 5-1 16,-5-1 0-16,0 0 2 31,1-4-1-31,-1 0-1 16,1 0-2-16,-1 0 1 0,1 0 1 15,4-8 0-15,-5-1 0 16,5 1 2-16,0 4-1 16,0 0 2-16,0 0-4 0,0 0-2 15,-4 0 4 1,-1-9 1-16,1 5-3 0,4 0 1 15,-5 0 2-15,1 0 1 16,4 3-4-16,-5 1 1 16,1-4 0-16,-6 0 0 15,1 4 0-15,0-4 2 0,0-1-1 16,-5 1-1-16,0 0-2 16,1 0 1-1,-1 0 1-15,0-1 2 16,0 1-1-16,1 0 2 15,-1 0-4-15,-5 0-2 16,6 0 2-16,-6-1 0 16,5-3 3-16,-4 0 1 0,0 4-1 15,-1-5-2-15,1 1-2 16,-1 4-1-16,1-5 4 16,0 5 1-16,-1 0 0 0,-4 0-2 15,5 0 1-15,0-1 1 16,-5 1-1-16,0 0-1 31,0-4 1-31,0 8-1 16,0 0 2-16,4-5 1 0,-4 1-1 15,5 0 1-15,-5-4-2 16,0 8-1-16,0-9 1 16,0 5 1-16,0-4-1 15,0-1 2-15,0-3-4 16,0 4 0-16,0-5 1 15,0 5 0-15,0 0 0 16,0 0 2-16,0-5-3 0,0 1-2 16,0-1 2-16,0 1 2 0,0 0 0 15,0-5-1-15,0 1 1 16,0 3-1-16,-5-12 0 16,5 5 0-1,-4 3 0-15,-1 1 0 16,5-1 2-16,-5 1-3 15,1 4-2-15,4-1 4 16,-5-3 1-16,0-1 0 16,1 1-2-16,-1-1-2 0,1 5 1 15,-1-1 1-15,0 1 2 16,1 0-1-16,-1-1 2 16,1 5-4-16,-6 0 0 31,1-1 1-31,0 1 2 15,0-4-1-15,-1 7-1 16,1 1-2-16,-5 0 1 16,1-4 1-16,-1 4 2 15,-5-1-1-15,1 1 2 0,-1 4-2 16,6-4-1-16,-6 4 1 16,1 0 1-16,4 0-1 15,-5-1-1-15,1-3 1 16,0 4 1-16,4 0-3 15,-5 0 0-15,1 0 1 16,-1 0 2-16,-4 0 1 16,0 4 1-16,0-4 0 15,0 4 0-15,-9 0-2 16,0 0-2-16,-1 0-10 16,1 0-6-16,0 4-100 15,-5 0-80-15,9-4 67 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6T20:01:26.588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1B5F071-51BE-467E-B543-481CCE9D625E}" emma:medium="tactile" emma:mode="ink">
          <msink:context xmlns:msink="http://schemas.microsoft.com/ink/2010/main" type="inkDrawing" rotatedBoundingBox="2261,259 4348,623 4110,1984 2023,1619" hotPoints="4104,1126 3198,2033 2291,1126 3198,219" semanticType="enclosure" shapeName="Circle"/>
        </emma:interpretation>
      </emma:emma>
    </inkml:annotationXML>
    <inkml:trace contextRef="#ctx0" brushRef="#br0">1057 106 80 0,'-10'-4'30'0,"10"4"-16"0,0 0 3 16,0 0 14-16,0 0-5 0,-4-4-1 16,-1 0-3-16,5 0 1 15,-9 0-4-15,0 0-2 16,-10 0-5-16,1-5 0 15,-1 5-3-15,1 0 2 16,0-4-2-16,-1 4 0 16,-4 0 1-16,0 0 1 15,-5 0-1-15,1 4 1 16,-1 0-2-16,0 0 0 16,5 4-5-16,-4 0-1 0,-6 0 1 31,6 0 0-31,-6 4 0 15,1 0 0-15,0 1 0 0,0 3 0 16,-1 0-2-16,6 5 1 16,-10-1-2-16,0 4 2 15,5 1-2-15,-1-1 2 16,1 1-4-16,0 8-2 16,4 3 2-16,0-3 2 15,1 0 0-15,4-5 2 16,0 1-2-16,4 0 2 15,1-1-2-15,4 1 2 16,0-1-2-16,-4-3 2 16,8 3-2-16,1 5-1 15,0-4 1-15,4-1 1 0,1-3-1 16,4-1-1-16,0 9-2 0,0-4 1 16,0-1-1-16,4 1 0 15,1-1 4-15,4 1 1 16,0 0-4-16,5-1 1 15,5 1 0-15,-5-5 2 0,-1 9 1 32,1-5 1-32,0-3-5 15,4 8 1-15,1-5 0 16,-1 1 2-16,5-9-1 16,-4 5 2-16,9-5-2 15,-5 1-1-15,0-1 1 0,0 0 1 16,0 1-1-16,0-1-1 15,0 0 3-15,-5-3 2 16,1-1-4-16,4-4-3 16,0 0 3-16,4 1 3 15,-3-1-1-15,-1-4-2 16,0 0 0-16,-5 0-1 16,1 0 0-16,-1 9 2 0,0-13-1 15,1 8-1-15,4 0 1 16,0-4-1-16,0 0-3 15,0 0 2-15,0 0 3 16,5-4 1 0,-5 0-1-16,0 0 1 15,5 0-4-15,-1 0 0 16,6 0 3-16,-6 0 1 0,1 0-4 16,-5 0-1-16,0 0 3 15,0 0 1-15,-5 4-3 16,1-4 1-16,-1 5 0 15,1-5 0-15,-1 0 0 16,1 0 2-16,-1 0-1 16,1 0 2-16,-1 8-4 0,0-8-2 15,-4 4-1-15,0-4 3 16,5 0 2-16,-6 8 2 16,1-4 1-1,0 0-5-15,0-4 1 16,0-4 0-16,0 4 0 0,-1 0-3 31,1 0 2-31,0 0 3 16,0 0 1-16,0-4-4 15,0 4-1-15,-1-4 3 0,1 0 1 16,0 4 0-16,0 4-2 16,0-4-2-16,0 0 1 15,-1-4 1-15,1 4 0 16,0-4 0-16,0 4 0 15,0 0 0-15,0-4 0 16,4 4 0-16,-4-4 2 0,4-1-1 16,1 1-1-1,-1 4 3-15,-4 0-2 16,0-4-1-16,0 4 1 16,-1-4-1-16,-3 0 0 0,-1 0 0 31,0 0 0-31,5 0 0 15,-5 0 0-15,0 0 0 16,1-1 0-16,3 1 0 0,-3 0 0 16,-1 0 0-16,0 0 0 15,0 0 0-15,1 0 0 16,-1 0 0-16,0 4 0 16,0-4 0-16,-4 0 0 15,4-1 0-15,-4 1 0 16,4 0 2-16,0 0-3 15,0 0 0-15,1 0 1 0,-1 0 0 16,0-4 0 0,0 4 0-16,-4-5 0 0,-1 5 2 15,1-4-1-15,4 0-1 0,-4 4 1 16,0-4 1-16,-1-1-3 16,1 1 0-16,-1 0 1 15,1-12 0-15,0 3 0 16,-1 5 0-16,1 0 2 15,-1-13 1 1,1 4-1 0,0 1-4-16,-1-1 1 15,1 1 3-15,-1-1 1 0,1 1-1 0,0-1-2 16,-1 1 1-16,1 0-1 16,0-1 0-16,-5 1 2 31,0-1-1-31,0 1 2 15,0-1-4-15,0 5-2 0,0-1 2 16,0-3 2-16,0 3 0 16,0-3-1-16,-5-5 1 0,0 5-1 15,5-1 0-15,-4 1 2 16,-1 3-1-16,5 1-1 16,-5 0 1-16,1-1-1 15,-1 1-3-15,1-1 2 16,-1 5 1-16,0-4 2 0,1 3-1 31,-1-7 2-31,1-9-2 16,-1 5 2-16,-4 3 0 0,0 1 3 15,-1-1-3-15,-4 5 0 16,1-1-1-16,-1 1 1 16,0 0-2-16,0-1-1 15,0 5 1-15,0 0-1 16,1-5 2-16,-6 5 1 15,1-4-4-15,-1-1-1 0,1 5 3 16,-5 0 3-16,0-1-1 16,-10 5-2-16,1 0 0 15,0 0 1-15,0-1-1 16,-1 1 2-16,-4 0 0 0,1 4 3 16,-1 0-1-16,0 0 0 15,0-4-3-15,-9-1 1 16,0 1 0-16,-10 0 1 15,-17 4-5-15,-1 0 1 16,-5 0-7-16,-4 4 0 16,10 0-37-1,-6 4-15-15,6 16-102 16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6T20:02:23.631"/>
    </inkml:context>
    <inkml:brush xml:id="br0">
      <inkml:brushProperty name="width" value="0.09333" units="cm"/>
      <inkml:brushProperty name="height" value="0.09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52E35D58-B1A6-4F56-9F1C-ED0EFA10498A}" emma:medium="tactile" emma:mode="ink">
          <msink:context xmlns:msink="http://schemas.microsoft.com/ink/2010/main" type="inkDrawing" rotatedBoundingBox="8227,2557 9196,225 11138,1032 10169,3364" hotPoints="9999,399 10688,2032 9301,3134 8612,1502" semanticType="enclosure" shapeName="Ellipse"/>
        </emma:interpretation>
      </emma:emma>
    </inkml:annotationXML>
    <inkml:trace contextRef="#ctx0" brushRef="#br0">1295 93 88 0,'14'-4'35'0,"-14"4"-18"0,-14-4-5 15,9 4 13-15,5 0 0 16,0 0 0-16,-5 0-3 16,5 0-2-16,-4 0-2 0,-1-9 1 31,-4 5-10-31,0 0-1 0,0 0 2 16,-1 0 0-16,1 0 4 15,0 0-1-15,-5 0 2 16,0 0-4-16,0 0-1 0,1-1-4 15,-1 1-1 1,0 0 1-16,-4 4 1 16,-1-4 1-16,-4 0 0 15,0 0 0-15,-9 0 2 0,-5 0-3 16,9 0 1-16,-4 0-5 16,0 4 0-16,-1 0 1 15,1 0 2-15,0 0-1 16,-1 0 0-16,6 0-3 15,-1 0-2-15,0 0 3 16,-4 4 2-16,5 0-2 0,-1 0-2 16,5 4 0-16,-5-4 1 15,5 4-1-15,0 1-1 0,0-1 1 16,0 0 1-16,0 0-1 16,0 0-1-16,0 5 1 15,0-1 1-15,-5 0-3 31,0 1 0-31,5 3 1 16,0 0 0-16,0 1-3 0,0-1 2 16,5 0 1-16,-1 1 2 15,1-1-1-15,-1 5 2 16,1-1-2-16,4 1-1 16,0-1-2-16,0-3 1 15,1-1 1-15,-1 0 2 16,5 9-1-16,-1-4-1 15,1 7-2-15,5-3 1 16,-1-5 1-16,0 1 0 16,1-1-3-16,-1 1 2 15,5-1 1-15,0-3 0 16,0-1 0-16,0 0 0 0,0 1-3 0,0-1 2 16,0-3 3-16,0 3 1 15,0 0-4-15,5 1 1 16,-1-1 0-16,1 0 0 15,0-3-3 1,-1-1 2-16,1 0 1 16,4 1 2-16,0-1-1 15,0-4-1-15,1 4 1 16,-1 1-1-16,0-1 0 16,0 0 0-16,1 1 0 15,-1-1 2-15,5 0-3 0,-5 1 0 16,5-1 1-16,-5 0 0 15,5-4 0-15,-5 5 0 16,0-5 0-16,10 0 0 16,-6 0 0-16,6 0 2 0,-1 1-3 15,1-1 0-15,-5 0 1 16,-1 0 0-16,1 0 0 16,0 1 2-16,0-1-1 15,0 0-1-15,0 0 1 16,-5 0-1-16,5 1 0 15,-5-5 0-15,0 8 0 16,5-4 0-16,0 0-3 16,0 1 2-16,-1-5 3 15,1 0 1-15,5 4-1 16,-6 4-2-16,1 1 1 16,0-1-1-16,0-4-3 15,0 0 2-15,0 0-1 16,-5 1 0-16,5-1 2 15,0-4 2-15,-1 0-1 16,1 0-1-16,0 0 1 16,0 0-1-16,4-4 0 0,1 4 2 15,-1 1-3-15,1-1 0 16,-1 0 3-16,1-4 1 16,-1 0-6-16,0 4 0 15,1-4 3-15,4 0 2 16,-5 0 0-16,5 0 1 15,0 0-4-15,1 0 0 16,-6 0 1-16,0 0 2 0,5 0-1 16,-4 0 2-16,-1 0-4 15,1 0 0 1,-1-4 1-16,1 4 0 16,-1 0 0-16,-4 0 0 15,0 0 0-15,0 0 0 16,-1 0 0-16,6 0 0 15,-5 0 0-15,0 0 2 0,4 0-3 16,-4 4 0-16,0 0 1 16,-1-4 0-16,1 0 0 15,0 0 2-15,0-4-3 16,0 4 0-16,4-4 1 16,-4 0 0-16,5 4 0 15,-1 0 2 1,0-4-1-16,1 4-1 15,-5-5 1-15,4 1 1 0,1 0-3 16,-1 4 0-16,-4-4 1 16,0 0 2-16,0 0-1 15,-1 4-1-15,6-8 3 16,-1 0 0-16,1-1-1 16,4 1-2-16,-5 4-2 15,1 0 1-15,-1-4 1 0,-4 4 2 16,0-5-1-16,0 1-1 15,-1 8 1-15,1-8-1 16,0 8 0-16,0-8 2 16,0 4-1-16,-5 0-1 0,5 0 1 15,-5-1 1-15,0 1-1 16,0-4-1-16,1 4 1 16,-1-4-1-16,0 0 0 15,0-1 0-15,1 1 0 0,-1 0 2 16,0 0 1-16,0-4 3 15,0-1-3-15,1 1-2 16,-1 0 0-16,-4-1 1 16,-1 1-3-16,1-4 0 15,-1-1 1-15,1 1 0 16,0 0-3-16,-1-1 2 16,1 5 3-16,-1 0 1 15,1-9-4-15,0 1 1 16,-1-5 4 15,-4 4-2-31,0 1-1 0,0-1 0 16,0 1 1-16,0 4-3 15,0-5 0-15,0 5 1 16,0-5 0-16,0 5 0 0,0-1 0 16,0 1 0-16,0-9 2 15,0-7-1-15,0 3 2 16,-4 4 0-16,-1 1 1 15,0 3 0-15,1 1 0 16,-1-1-2-16,-4 1-2 0,0-1 1 16,0 1 1-16,-1-1-1 15,-4 1 2-15,1-1-2 16,-1 1 2-16,0 3-2 16,0 1-1-16,0 0 1 15,-4-1 1-15,-5 1 3 0,-9 4 2 16,-5 3-1-16,-5 1-1 31,-4 0-1-31,-5-8 2 16,-4 7-1-16,0-7 0 15,-1 0-6-15,-4 3 1 0,5 5-18 16,0-4-5-16,4 4-53 16,5-1-23-16,9 1-50 31</inkml:trace>
    <inkml:trace contextRef="#ctx0" brushRef="#br0" timeOffset="3063.91">1521-1038 96 0,'-10'-4'38'0,"6"4"-20"0,-5-5-4 0,4 5 17 0,0 0-2 16,-4 0 1-16,0-4-6 16,-5 0-1-16,0 0-12 31,0-4 4-31,1 0 5 0,-1 0-2 15,0-1-1-15,0 1-5 16,-4 0 0-16,-1 0-1 0,-4-5 1 16,0 1-2-16,0 0-1 15,5 4-1-15,-5-5 2 0,0 1-3 16,-1 4 1-16,-3 0-3 16,4 0 2-16,-10-1 0 15,-3 5 1-15,3 0-4 16,-4 4-3-16,5 0 2 15,0 0 0-15,0 0-4 16,-1 4 1-16,1 0 0 16,4 5 0-16,1 3 0 0,-1 4 2 15,5 1 1-15,0-1 1 16,4 4-2-16,-4 1-2 16,0-1 1-16,0 1-1 31,0 8-3-31,0-5 2 15,5 9 1-15,-1 0 2 16,1 0-1-16,-1-5-1 16,1 1-2-16,4-4 1 0,0 3 1 0,0-3 0 15,5-1-3-15,0 1 2 16,0 0 1-16,0-1 2 16,4-3-3-16,0 3 0 15,1 1 1-15,4-1 0 16,0 5 0-16,0 0 0 15,4 0 0-15,1-1 0 0,4-3-3 16,0-1 2-16,1 1 1 16,3 0 2-16,1-5-1 15,0 5-1-15,0-5 3 16,0 1 0 0,4 3-4-16,-4 1-1 15,5-5 1-15,-1 1 2 16,-4-5 0-16,0 1-1 15,-1-5 1-15,6 0-1 16,-1 1 0-16,5-1 2 16,0 0-1-16,1-4-1 15,3 0 1-15,1 5 1 0,0-1-1 16,-1-4-1-16,5 0-2 16,5 1 1-16,-4-1 3 0,-1 0 1 15,0 0-4-15,0-4 1 31,-4 5 0-31,4-5 2 16,-4 4-1-16,0-4 2 16,-1 0-4-16,6 0 0 15,-6 0 1-15,-4-4 0 0,0 4 0 16,0 5 0-16,5-1 0 16,0-4 0-16,-1 0 0 15,6 0 0-15,-1-4 2 16,0 4 1-16,-4 0-1 15,0-4-2-15,4 0 1 0,5 0-1 16,0 0 0-16,-5 0 0 16,0 0 0-16,-4 0 2 15,-5 0-1-15,0 0-1 16,5-4 1-16,-5 0-1 16,0 0 0-16,0 4 0 0,0-4 0 15,-5 0 0-15,1 4 0 16,-1-4 2-16,1 0-1 15,-5-1 2-15,-1-3-2 16,1 4 2-16,0-4 0 16,0 0 1-16,-5 4 0 15,5-5 2-15,-5 1-5 16,5 0-3-16,-5 0 1 16,5 0 0-16,-5-5 1 15,0 1 2-15,1 4-1 16,-1-4-1-16,0-1 1 15,0 1 1-15,1-4-1 16,-1-9 2-16,0 5-4 0,0-1 0 16,0 1 3-16,1 3 1 15,-1 1-4-15,0-1 1 16,-4-3-2-16,-1 3 0 16,1-3 4-16,0-1 1 15,-5 5-4-15,4-4 1 16,-4-1 2-16,0 1 1 15,0-1 1-15,0 1 0 16,-4-1-2-16,-1 5 1 16,0-1 0-16,1-3 1 15,-1-5-2-15,-4 1-2 0,0 7 3 16,-1-3 0-16,1-1 1 16,-5 5 0-16,1 0 0 15,-1-1 0-15,0 1 2 31,-5-1 1-31,1 1-3 16,4 0-1-16,-4-1 1 16,-1-3 2-16,1-9 1 0,-5 0 3 15,0 1-3-15,0 3-2 0,-5 0 0 16,0-3 1-16,-4 3-1 16,-14-4 2-16,0 5-4 15,-9-1-2-15,-5 1 0 0,-5 3-1 16,5 5-9-16,-4-5-2 31,-1 5-25-31,0-1-9 16,1 1-74-16,-5 12-30 0,9-8 11 15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6T20:03:21.59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9616A83-F5F4-4641-B32F-5F30584EA893}" emma:medium="tactile" emma:mode="ink">
          <msink:context xmlns:msink="http://schemas.microsoft.com/ink/2010/main" type="inkDrawing" rotatedBoundingBox="12310,1135 14908,264 15644,2460 13047,3331" hotPoints="15330,1820 14074,3076 12818,1820 14074,564" semanticType="enclosure" shapeName="Circle"/>
        </emma:interpretation>
      </emma:emma>
    </inkml:annotationXML>
    <inkml:trace contextRef="#ctx0" brushRef="#br0">1378 59 104 0,'0'-25'38'0,"0"50"-20"0,0-17-8 0,0-8 14 0,0 0-2 16,0-4 1-16,0 8-1 16,-5-8-2-16,0 0-10 15,1 0 0-15,-5 0 3 0,-1 0-1 16,-4 4 1-16,5-4-3 16,-5-1-1-16,1 1 1 15,-1 4 1-15,0-4-1 16,-5 0 1-16,1 0 0 15,0 0 1-15,-5 0-2 16,-1 0-1-16,1 4-5 16,-4 0-1-16,-6-4-1 15,1 0 1-15,0 4 0 0,0 0 1 16,-1 0-2 0,1 0 1-16,0 0 0 15,0 0 1-15,-1 0 0 16,1 0 0-16,4 4 0 15,-4 0 0-15,0 0-2 16,0 0 1-16,-1 0-2 16,6 4 2-16,-1 5-4 15,0-5 0-15,1 4 3 0,-1-4 1 16,5 0-1-16,-9 1-2 0,-1 3 3 16,1 0 0-16,0 1-4 15,4-5 1-15,0 8 2 16,1-4 1-16,-1 1-1 15,5-1 1-15,0 0-2 16,0 5-1-16,0-1 1 16,0 0-1-16,4 1 0 15,1-1 0-15,4 1 2 16,0-1 1-16,0-4-1 16,5 5-2-16,0-5-2 0,0 0-1 15,4 9 2-15,1-1 2 31,4 9 0-31,0 0-1 16,0-5 1-16,0 1-1 16,4-5-3-16,1 5 2 0,4 0 1 15,0-1 0-15,0 1 0 16,1-5 0-16,3 5 0 16,1 4 0-16,0-5-3 15,0 1 0-15,4-5 4 16,1 1 1-16,-1 3 0 0,1 5-2 15,4-4 1-15,0-1-1 16,5 1-3 0,-5-5 2-16,4 1 1 15,-4-1 0-15,0 1 0 16,5-5 2-16,0 0-1 16,-1-3 2-16,-4 3-4 15,10-8 0-15,-6-4 1 16,1 5 2-16,0-5-1 15,-1 0-1-15,1 8 1 16,4 0-1-16,1-12 0 16,3 9 0-16,1-1 0 0,0-4 0 15,5-4 0-15,4 4 0 16,-5 0 0-16,1 0 0 16,-1 9-3-16,1-5 2 0,-5-4 1 15,0 4 2-15,-1-4-3 16,1 4 0-16,0-4 1 15,-4 1 0-15,-1-14 0 16,5 13 2-16,0-8-1 16,4 8-1-16,1-8 1 0,-1 0-1 15,1 0 0-15,8 0 0 16,-4 0 0-16,0 0 0 16,-4 0 0-16,-5 0 2 31,0-9-1-31,0 1 2 15,0 0-2-15,-1-1 2 0,-3 1-2 16,-6 0-1-16,1-5 1 16,4 1-1-16,1 0 0 15,-1-5 2-15,0 1-1 16,0-1 2-16,1-3-2 0,-6 3-1 16,-4 1 1-16,0-1 1 0,1 5-1 15,-1-5-1-15,-5-7 1 16,0 7 1-16,-4 1-1 15,0-5 2 1,5-4 0-16,-6 1-4 16,1 3-1-16,-5 0 1 15,1 1 2-15,-6 3-2 16,1-7 2 0,-1 3 2-16,1 0 1 15,-5 1 0-15,0-1-2 16,0 1 1-1,-9-1 0-15,0 1 1 16,-5 3-2-16,0 1 1 16,0-1-2-16,0 1-1 0,1-1 3 15,-1 1 0-15,0 3 1 16,-5 1 2-16,-4-1-1 0,0 1 0 16,-4 0-1-16,-6 3 2 15,1 1-1-15,-5 0 0 16,-4-5-1-16,-5 1 0 15,-5 0-5-15,-14-1-1 16,-8 1-13-16,-10 3-2 16,0 5-27-16,4-4-12 15,5 8-89 1,5-4-47-16,5-9 92 16</inkml:trace>
    <inkml:trace contextRef="#ctx0" brushRef="#br0" timeOffset="1973.69">1949-994 128 0,'-9'-4'49'0,"4"4"-26"0,1-5-14 0,4 5 14 0,-5 0 2 16,1 0 4-16,-1 0-2 15,-4 0-2-15,0-4-13 16,-1 0 1-16,-3 0 1 0,-1-4-1 0,-5 4 0 16,-4 0-3-16,0-4-1 15,-9 3 1-15,0 1 1 16,-1 0-1-16,-8 0 1 16,4 0-2-16,0 0 0 0,0 0-3 31,0 4-1-31,5 0-1 0,0 0 2 0,-5 0-1 31,0 0 0-31,0 4-6 16,5 0 1-16,-5 0 2 0,0 0 1 15,5 0 1-15,-5 5 0 16,-5-1-2-16,5 0-2 0,1 0 3 16,-1 0 2-16,0 1-2 15,5-1 0-15,-1 0-1 16,1 0-2-16,4 9 1 15,1 7-1-15,4-3 0 16,0-1 0-16,-1-4 0 16,6 1 0-16,0-1 0 15,4 1 0 1,0-1 0-16,0 0 0 16,0-3 0-16,5 3 2 0,0 1-1 15,0-5-1-15,-5 4 1 16,5 1-1-16,-1-1 2 15,1 0 1-15,0 1-4 16,4 3-1-16,1 1-2 16,-1-1 3-16,0 5 0 15,5-5 1-15,0 5 0 16,0 0 0-16,0-1 0 0,0 1 0 16,10-1 0-16,-6 1 2 15,6 0-3-15,-6-1-2 16,5 5 4-16,1 8 1 15,-1-5-3-15,0-3-1 16,0 0 1-16,0-5 2 16,1 1-2-1,-1 0 0-15,5-5-1 0,0 1 0 16,-1-1 2-16,6-4 2 16,-1 1-1-16,1-1-1 15,4 1-2-15,0-1 1 16,0-4 1-16,0 1 2 15,9-1-1 1,-4 0-1-16,4-4 1 0,0 1-1 16,-4-1 0-16,0 0 0 15,-1 0 0-15,1 0 0 16,0 1 0-16,-1 3 0 16,-4-8 0-16,5 4 0 15,0-4 0-15,-1 0 0 0,-3-4 0 16,-1 0 0-1,4 0 0-15,1 0 0 16,0 0 0-16,-1 0 0 16,6 0 0-16,-1 0 0 15,0 0 0-15,0 0 0 0,5 0 0 16,5-4 0-16,-5 0 0 16,4 4 0-16,-9 0-3 15,1 0 2-15,-6 0 3 16,1 0 1-16,0 0-1 15,-5 0-2-15,4-4-2 16,1 4 1-16,-5 0 1 16,0 0 2-16,0-4-3 15,-4 0 0-15,4-4 1 16,0 0 2-16,0-1-3 16,0 1-2-16,0-4 4 0,0 0 1 0,0 3 0 15,5-3-2-15,-5 4 1 16,0-4-1-16,0-1 2 15,0 1 3-15,-5-4 0 16,5-1 0-16,-4 1-6 0,4-5 1 16,-5 5 0-16,1-5 2 31,-5-3-1-31,4-5-1 16,-4 0 1-16,0 5-1 0,-5-5 2 15,0-4 1-15,0 1-4 16,1-1-1-16,-1 0 1 15,0 0 2-15,-4 0 0 16,-1 5 2-16,-4-1 0 16,0 0 1-16,-4 1 0 15,-1 3 2-15,0-8 1 16,-4 9 3-16,0-5-1 0,-9 0 0 16,-1 1 1-16,-4-1 4 15,-5-12-6-15,-8 0 0 16,-6 0-4-16,-4-4-1 15,-5 0-8-15,-4 0-4 16,-5 0-44-16,-5 0-20 16,-31 20-92-16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31T11:52:10.8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2076332-88AF-4B9D-8467-7FE06101ECB0}" emma:medium="tactile" emma:mode="ink">
          <msink:context xmlns:msink="http://schemas.microsoft.com/ink/2010/main" type="inkDrawing" rotatedBoundingBox="15205,507 17596,608 17530,2163 15140,2062" hotPoints="17571,1427 16311,2159 15089,1364 16350,631" semanticType="enclosure" shapeName="Ellipse"/>
        </emma:interpretation>
      </emma:emma>
    </inkml:annotationXML>
    <inkml:trace contextRef="#ctx0" brushRef="#br0">16548 564 56 0,'-8'0'24'0,"3"4"-12"0,-7-1-5 0,7 1 9 16,1 4-2-16,-5-8 2 15,1 4-3-15,3-4 0 16,-8 0-3-16,9 0-1 16,-13 0 1-16,8 0 1 15,-4 0-3-15,5 0-3 16,-1 0 0-16,-4-4 1 15,5 4-3-15,-1 0 5 0,-8-8 4 0,4 8-8 16,0 0-2-16,-9-4 4 16,1 1-3-1,4-1-1-15,-9 4 3 16,8 0 4-16,6-8-3 31,-14 8-1-31,4-4 0 16,1 4 1-16,-1 0-5 0,-8 0-3 15,0 0 1-15,0 4 2 16,-5 4 0-16,1-4 2 16,-5 3-2-16,0 1-1 15,5 3 1-15,3 1-1 0,-3-1 0 16,-1 1 2-16,1 7-1 16,4 8-1-16,-5 4 3 15,5-12 0-15,0 0-4 16,0 4 1-16,4 0 0 0,0-4 0 15,5 1 2-15,-1-1 1 16,-4 0-1-16,9-7 1 16,-17 3-2-16,12 1-1 15,5-1 1-15,0 4-1 16,4 0 2-16,4 8 1 16,-8-8-4-16,4 0-1 15,0-3 1-15,0 3 2 16,0 0 0-16,0 0-1 15,0 0 1-15,0 0-1 16,0 0 2-16,5 4 3 16,-1 0 0-16,0-3 0 0,5-1-3 15,0 0-2-15,4 23 5 16,0-3-3 0,0-4-1-16,4-5-3 15,0-3 1-15,1 0 1 16,-1 0 2-16,-4-4-3 15,4 8 0-15,1-16 1 16,-1 8 2-16,0 4-3 16,5-4 0-16,-5-4 1 15,5 4 2-15,4-4 1 16,0-4 3-16,4-3-1 16,0 3 0-16,-4 0-1 15,13-3 0-15,-13 3-2 16,4 0 1-16,0 1-2 0,1-1-1 15,-1-3 1-15,0-1-1 16,9 2 0-16,0-2 2 16,-9 1-1-16,5-1-1 15,3-3 1-15,-3 3-1 16,4-3 2-16,-5 0 1 16,5 11-1-16,0 0-2 15,0 0 1-15,4-8-1 16,0 9-3-16,5-1 2 15,-1 0 1-15,5-8 0 16,0 1 2-16,0-4 1 16,-1-1-1-16,1 1-2 0,0-4 1 15,0-4 1-15,8 4 3 16,0-1 2-16,1-3-6 16,4 0 0-16,4 0 1 15,-9-3 1-15,0-9-4 16,14-3 1-16,-5 3 2 15,0 1 1-15,-5-8-1 16,-7-1 1-16,-1 1-2 16,13 4 2-16,-9-4-2 15,0 0-1-15,1 0 3 16,-1-1 0-16,-4 1-1 16,-4 0 1-16,0 0 0 15,-5-1 1-15,5-3-2 16,0 0-2-16,-5 0 1 15,-3-4 1-15,-1 0 1 0,-4 0 1 16,4-3 0-16,-13-1 2 16,4 0-3-16,-3 1 0 15,-1-12 1-15,-4-4 2 16,0 4-3-16,0 3 0 16,-13 1-1-16,4-1 1 15,-4 4-2-15,0 1-1 16,-4-1 1-16,4 1-1 15,-13-8 0-15,0 3 2 16,0-7 1-16,-13 8 3 16,-4-19-1-16,-13-12 2 15,-5 4-2-15,-12 2 0 0,-22 14-8 16,-21-1-2-16,-44 19-25 16,-34 12-10-16,-34 19-23 15,-13 11-11-15,3 39-37 16</inkml:trace>
    <inkml:trace contextRef="#ctx0" brushRef="#br1" timeOffset="-170882.28">16530 608 20 0,'0'0'11'0,"4"0"-6"0,-4 0 5 16,0 0 7-16,0 0 6 0,5 0 6 15,-5 0-3-15,0 0 2 16,0-3-5-16,0-1 0 16,0 4-3-16,-5 0-3 15,1 0-5-15,0 0-2 16,-1 0-6-16,1 0-1 0,-1 0 1 0,1 0 4 16,-1 0 3-16,5 0 20 31,-13-4-14-16,4 0-4-15,-4 4-8 0,4-4-2 16,-4 4 3-16,-1 0 1 16,1 0-3-1,0 0-3-15,-1 0 0 0,5 0 1 16,1 0 3-16,-1-4 0 16,0 4 2-16,-9-4 2 15,0 4 0 1,-8-4 2-1,3 4-4-15,6 0-4 16,-1 0 1-16,0 0-3 16,0 0-1-16,1 0 1 15,3 0 1-15,14 0 8 32</inkml:trace>
    <inkml:trace contextRef="#ctx0" brushRef="#br1" timeOffset="-170182.27">16024 593 312 0,'-14'4'115'0,"19"0"-62"0,-14 0-62 15,0-1 20-15,0-3-10 16,-9 4-1-16,5-4 1 16,-5 4 1-16,5 0-1 15,0 0 2-15,-5 0 2 0,0 0-2 16,0 0-2-16,1 0 0 16,3 0 1-16,1 0-1 15,0 0-1-15,-1-4-2 16,1 4 1-16,0-4-1 15,-1 4 0-15,1 8 2 16,0 0 2-16,-1-4 1 16,1-1 1-16,0 13-2 0,-1-8-2 15,1 0-2-15,0 0 1 16,-1-4 1-16,-3 0 2 16,-1 0-1-1,0-1 2-15,5 1 0 16,-1 0-1-16,1 0-2 15,0 0-2-15,4 0-1 0,0 0 4 16,0 0 1-16,-4 0-3 16,4 0-1-16,0 4 3 31,-4-5 1-31,-1 1 0 16,6 4 1-16,-1-4-4 15,0 4 0-15,-5-4-1 0,6 4-2 16,-1 4 3-16,-5-1 2 15,6-3 0-15,3 4-1 16,-8 0-2-16,-1 0 1 0,6 0 1 16,-1 7 0-16,-9-3 0 15,5 4 0-15,-1 0 2 16,1-1 1-16,4 1-4 16,0 0-1-16,0-4 1 15,0-1 0-15,1 1 1 16,3-4 0-16,1 8 0 15,-1-5 0 1,1 13 2 0,4-4-1-16,0-1-1 0,0-3 1 15,0 0-1-15,0-4-3 16,0-1 2-16,4-3 1 16,1 0 0-16,-1 0 0 15,9 0 0-15,1 0 0 16,-1-1 0-16,5 1 0 15,0 0 0-15,-5 4 0 0,0-4 0 16,1-1 0-16,-1 1 0 16,0 0 0-16,1 0 0 15,-1 4 2-15,5-5 1 16,-5 1-1-16,0-4-2 16</inkml:trace>
    <inkml:trace contextRef="#ctx0" brushRef="#br1" timeOffset="-169082.27">15500 1870 332 0,'13'12'123'0,"-8"-8"-66"0,21 4-66 16,-17 0 20-16,5 0-10 16,-1 0-1-16,0 0 1 0,5 0-1 15,0-1 0-15,0 1 2 16,-1 0 1-16,6 0-4 0,-1 0 1 16,0 0 0-16,0-4 2 15,0 12-1-15,1-16-1 16,8 12 1-16,-5-12-1 15,5 8 2-15,1-1 1 16,-6-3-4-16,1 0-1 16,-5 0 3-16,0 0 1 15,0 0-3-15,1 8-1 16,3-4 1-16,-3-8 2 16,-1 8 0-16,4-8-1 0,5 12 1 15,1-4 1-15,-6-4-3 16,1-8 0-16,-1 0 1 0,1 0 2 15,4 0-1-15,0 4-1 16,0 0-2-16,-4-4-1 16,9 0 4-16,-5 4 3 15,9-4-3-15,-9 0-1 16,0 0 2-16,-5 0 1 16,6 12-4-16,-6-12 1 15,1 0 0-15,-1 0 0 16,1-8 0-1,4 4 0-15,5-4 0 0,-5 5 0 0,-5-1 2 32,1 0 1-32,0-4-1 15,-1 0-2-15,1 0-2 16,0 0 1-16,-1 0 3 0,1 1 1 16,-5-1-4-16,0 0 1 0,1 0 0 15,-1 0 2-15,4 0-1 16,-3 0 2-16,3-3-2 15,1-1-1-15,-5 4 1 16,0 0-1-16,1-4 0 16,-1 0 0-16,0 1 0 0,-4-9 2 15,0 4-1-15,-5 4-1 16,0 0 1-16,0 1-1 31,-4-5 0-31,0 4 0 16,0-4 0-16,0 4 2 0,0 1-1 15,-5-1 2-15,1 0-2 0,4-4-1 16,-5-8 1-16,1 5 1 16,-1-9 1-16,0 4 1 15,1 5-2-15,-1-1 1 16,1 0-4-16,-5 0 0 16,0 1 1-16,0-1 0 0,0 4 0 15,-5 0 0-15,1 1 0 16,-1-1 0-16,1 0 0 15,0 0 2-15,-1 1-1 16,1-5 2-16,-1 0-2 31,1 0 2-31,-5 1-2 16,0 7-1-16,0 0 1 16,-4 0-1-16,-1-4 2 0,1 5 3 15,-5-1-2-15,-4 0-2 0,-9 4 0 16,0 0-1-16,0 0 0 15,-5 0 2-15,1 1 1 16,-5-1 1-16,0 0 0 16,-4 0 0-16,-10-8 0 15,5 0 0-15,1 1-2 0,-1-5 1 16,-14 4 0-16,-3 0 3 16,-1 1-3-16,-8-1-2 15,-10 4-16-15,-8 0-7 16,93 16-311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3:07.83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34FE39AF-DDEB-48DD-AC93-76C4F93A4FD8}" emma:medium="tactile" emma:mode="ink">
          <msink:context xmlns:msink="http://schemas.microsoft.com/ink/2010/main" type="writingRegion" rotatedBoundingBox="2890,5803 2975,5803 2975,6165 2890,6165"/>
        </emma:interpretation>
      </emma:emma>
    </inkml:annotationXML>
    <inkml:traceGroup>
      <inkml:annotationXML>
        <emma:emma xmlns:emma="http://www.w3.org/2003/04/emma" version="1.0">
          <emma:interpretation id="{2867BD19-8225-4964-99D6-D3071DBADCE3}" emma:medium="tactile" emma:mode="ink">
            <msink:context xmlns:msink="http://schemas.microsoft.com/ink/2010/main" type="paragraph" rotatedBoundingBox="2890,5803 2975,5803 2975,6165 2890,61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8743FD-7431-40F2-B833-9D4046B86846}" emma:medium="tactile" emma:mode="ink">
              <msink:context xmlns:msink="http://schemas.microsoft.com/ink/2010/main" type="line" rotatedBoundingBox="2890,5803 2975,5803 2975,6165 2890,6165"/>
            </emma:interpretation>
          </emma:emma>
        </inkml:annotationXML>
        <inkml:traceGroup>
          <inkml:annotationXML>
            <emma:emma xmlns:emma="http://www.w3.org/2003/04/emma" version="1.0">
              <emma:interpretation id="{92195521-0247-4FD5-8BC8-7BBC598CD176}" emma:medium="tactile" emma:mode="ink">
                <msink:context xmlns:msink="http://schemas.microsoft.com/ink/2010/main" type="inkWord" rotatedBoundingBox="2890,5803 2975,5803 2975,6165 2890,6165"/>
              </emma:interpretation>
              <emma:one-of disjunction-type="recognition" id="oneOf0">
                <emma:interpretation id="interp0" emma:lang="tr-TR" emma:confidence="0">
                  <emma:literal>l</emma:literal>
                </emma:interpretation>
                <emma:interpretation id="interp1" emma:lang="tr-TR" emma:confidence="0">
                  <emma:literal>/</emma:literal>
                </emma:interpretation>
                <emma:interpretation id="interp2" emma:lang="tr-TR" emma:confidence="0">
                  <emma:literal>ı</emma:literal>
                </emma:interpretation>
                <emma:interpretation id="interp3" emma:lang="tr-TR" emma:confidence="0">
                  <emma:literal>'</emma:literal>
                </emma:interpretation>
                <emma:interpretation id="interp4" emma:lang="tr-TR" emma:confidence="0">
                  <emma:literal>I</emma:literal>
                </emma:interpretation>
              </emma:one-of>
            </emma:emma>
          </inkml:annotationXML>
          <inkml:trace contextRef="#ctx0" brushRef="#br0">85 0 144 0,'-5'27'55'0,"5"-18"-30"0,-10 27-14 0,5-18 18 16,0 4-6-16,0 5 1 16,0 0-7-16,0 4 0 15,-5 5-10-15,5-10-4 0,-5-3 0 16,5-1-2-16,0 5 2 0,0-9-24 16,0-5-11-16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31T16:07:06.00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A739FC7-FED2-4991-B6D7-61E82809AB7E}" emma:medium="tactile" emma:mode="ink">
          <msink:context xmlns:msink="http://schemas.microsoft.com/ink/2010/main" type="writingRegion" rotatedBoundingBox="1843,1737 4099,1737 4099,3269 1843,3269"/>
        </emma:interpretation>
      </emma:emma>
    </inkml:annotationXML>
    <inkml:traceGroup>
      <inkml:annotationXML>
        <emma:emma xmlns:emma="http://www.w3.org/2003/04/emma" version="1.0">
          <emma:interpretation id="{8D4026CD-D2C9-402F-8FFF-32283CAE4845}" emma:medium="tactile" emma:mode="ink">
            <msink:context xmlns:msink="http://schemas.microsoft.com/ink/2010/main" type="paragraph" rotatedBoundingBox="1843,1737 4099,1737 4099,3269 1843,32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7462C4-832D-43EB-B8F4-5261DB8A0630}" emma:medium="tactile" emma:mode="ink">
              <msink:context xmlns:msink="http://schemas.microsoft.com/ink/2010/main" type="line" rotatedBoundingBox="1843,1737 4099,1737 4099,3269 1843,3269"/>
            </emma:interpretation>
          </emma:emma>
        </inkml:annotationXML>
        <inkml:traceGroup>
          <inkml:annotationXML>
            <emma:emma xmlns:emma="http://www.w3.org/2003/04/emma" version="1.0">
              <emma:interpretation id="{0C4A4D1F-DAD8-459D-856D-3ED5309C162E}" emma:medium="tactile" emma:mode="ink">
                <msink:context xmlns:msink="http://schemas.microsoft.com/ink/2010/main" type="inkWord" rotatedBoundingBox="1843,1737 4099,1737 4099,3269 1843,3269"/>
              </emma:interpretation>
              <emma:one-of disjunction-type="recognition" id="oneOf0">
                <emma:interpretation id="interp0" emma:lang="tr-TR" emma:confidence="0">
                  <emma:literal>o</emma:literal>
                </emma:interpretation>
                <emma:interpretation id="interp1" emma:lang="tr-TR" emma:confidence="0">
                  <emma:literal>0</emma:literal>
                </emma:interpretation>
                <emma:interpretation id="interp2" emma:lang="tr-TR" emma:confidence="0">
                  <emma:literal>O</emma:literal>
                </emma:interpretation>
                <emma:interpretation id="interp3" emma:lang="tr-TR" emma:confidence="0">
                  <emma:literal>°</emma:literal>
                </emma:interpretation>
                <emma:interpretation id="interp4" emma:lang="tr-TR" emma:confidence="0">
                  <emma:literal>ö</emma:literal>
                </emma:interpretation>
              </emma:one-of>
            </emma:emma>
          </inkml:annotationXML>
          <inkml:trace contextRef="#ctx0" brushRef="#br0">2700 1749 108 0,'-4'-4'41'0,"-1"8"-22"0,1-4-22 0,-5 0 58 16,0 0-15-16,0 0-8 15,1 0-5-15,-1 0-16 16,0 0 0-16,0 0 0 0,-4 0 0 16,-1 0 1-16,1 0-2 15,0 0 1-15,-1 0 0 0,1 0 3 16,0-4-5-16,-1 0-3 0,-3 0 1 16,-6 4 0-16,-12 0-1 15,8 0-1-15,0 0-1 16,1 0 2-16,4 0-3 15,-1 0-2-15,1 0 6 16,0 0 3-16,0 0-3 16,-5 0-2-1,5 0-2-15,0 4-3 16,0 0 3-16,-1 0 0 16,1 0-1-16,0 4 1 15,0 0-2-15,0 0-1 16,-1 4 1-16,6 0-1 0,17-12 0 31,-27 23-3-15,5 1 2-16,4 0 1 0,0-1 0 15,5 1 2-15,0 4 3 16,-1-5-2-16,5 5-2 0,0 0 0 31,1-5-4-31,3 1 0 16,1 0 2-16,4-1 2 0,-5-3 0 15,5 4-1-15,0-1-2 16,5-3 1-16,-1 0 1 16,5 4 0-16,0-1 0 15,0 1 2-15,0-4-1 16,0-1-1-16,-1 1 1 0,1 0 1 16,0 0-3-1,9 3 0-15,-5 1 1 0,5 0 0 16,0-5-3-16,0 1 0 15,-1 0 2-15,1 0 2 16,0-1 0-16,0 1 2 0,4 8-2 16,0 7-1-16,0-3 1 31,0-4-1-31,1-1 0 16,-1-3 2-16,0-4-1 15,9-1 2-15,5 1-2 0,-5 0 2 0,0 0-2 16,0-1-1-16,0-3 1 15,0 8 1-15,5-12-3 16,-10 7 0-16,1 1 1 0,4 4 0 16,0-4 0-16,0-1 2 31,-4-3-1-31,4 0 2 16,0 0-4-16,5-1 0 15,-1 5 1-15,1-4 0 16,-1 0 0-16,5 0 2 15,5-1-1-15,-1 1 2 0,0-4-4 0,-4 0 0 16,0 0 1-16,0-1 2 16,0-3-1-16,5 0 2 15,-5-4-2-15,0 0 2 16,0 0-2-16,0-4-1 0,-1 0 3 16,1 0 0-16,0 0-1 15,5-4-2-15,-10 0 1 31,10 0-1-31,-5 0 2 16,-5-4 1-16,-4 1-1 16,0-5 1-16,-4 0-2 0,0-4 2 15,-5 0-2-15,0 0 2 16,-4 1 0-16,0-1 3 16,-5 0-1-16,9 4 0 15,-4-7-3-15,0-5 1 16,-5 4 0-16,0 0 1 0,-4 1-5 15,5-1 1-15,-6 0 0 16,1 0 0-16,0 1 0 16,0-1 0-16,-4 0 2 15,-1 0 1-15,0 1-1 16,1-9-2-16,-1-7 1 16,-4 3 1-1,0 4-1-15,0 1 2 16,0-1-2-16,0 0 2 0,0 5-2 15,0-5-1-15,0 4 1 16,0 1 1-16,0-1-1 16,-4 0-1-16,-5-3 5 15,0-5 1-15,0-3-5 16,-4-1 0-16,-5 1 1 16,5-5 1-16,-9 1-4 15,-1-13 1-15,-3 1 0 0,-1 0 2 16,0-1-32-16,-17 1-12 15,0 4-129 1</inkml:trace>
          <inkml:trace contextRef="#ctx0" brushRef="#br0" timeOffset="4937.42">3922 2105 56 0,'-5'-4'24'0,"5"0"-12"0,0 4-14 31,0 0 32-15,0 0 12-1,0 0-10-15,0-8-6 16,0 0-2-16,0 0-8 0,0 4 1 16,-4 0-10-16,4 0 2 0,-5-12 8 15,1 4-2-15,-1 5-6 16,1-1 0-16,0 0-4 15,-5 0 2-15,4 0-2 16,-4 0 0-16,0 0 3 16,1 0 3-1,-6 0-2-15,-3 1 0 16,-1-1-3-16,-4 0 1 16,-1 0-4-16,1 0 0 15,0 4-1-15,0 0 1 16,0 0-4-16,-5 0 0 15,5 0 3-15,-1 0 1 16,-3 0-1-16,4 0 1 16,-1 4-2-16,1 0-1 15,-4 0 1-15,3 0 1 0,-12-4-1 16,4 0 2-16,0 1 2 16</inkml:trace>
          <inkml:trace contextRef="#ctx0" brushRef="#br0" timeOffset="5046.84">3100 1844 316 0,'-53'-8'118'0,"17"4"-64"0,-4-4-56 0,23 4 22 0,-6 0-12 16,-8 0-2-16,0 0-3 16,-4-3-3-16,-5-1 1 15,4 4-23-15,1 0-8 0,-5 8-108 16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6T20:09:41.96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3656F11-B4DA-40FF-BFF4-C010A05ED0BA}" emma:medium="tactile" emma:mode="ink">
          <msink:context xmlns:msink="http://schemas.microsoft.com/ink/2010/main" type="writingRegion" rotatedBoundingBox="16754,11170 18460,10495 18701,11105 16995,11780"/>
        </emma:interpretation>
      </emma:emma>
    </inkml:annotationXML>
    <inkml:traceGroup>
      <inkml:annotationXML>
        <emma:emma xmlns:emma="http://www.w3.org/2003/04/emma" version="1.0">
          <emma:interpretation id="{2257956A-70B1-44AF-A73F-A5A995569C36}" emma:medium="tactile" emma:mode="ink">
            <msink:context xmlns:msink="http://schemas.microsoft.com/ink/2010/main" type="paragraph" rotatedBoundingBox="16754,11170 18460,10495 18701,11105 16995,117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87D795-7F12-48B5-BB27-9C9977121E09}" emma:medium="tactile" emma:mode="ink">
              <msink:context xmlns:msink="http://schemas.microsoft.com/ink/2010/main" type="line" rotatedBoundingBox="16754,11170 18460,10495 18701,11105 16995,11780"/>
            </emma:interpretation>
          </emma:emma>
        </inkml:annotationXML>
        <inkml:traceGroup>
          <inkml:annotationXML>
            <emma:emma xmlns:emma="http://www.w3.org/2003/04/emma" version="1.0">
              <emma:interpretation id="{5AC0586A-FD28-4032-A696-0370291A6BCF}" emma:medium="tactile" emma:mode="ink">
                <msink:context xmlns:msink="http://schemas.microsoft.com/ink/2010/main" type="inkWord" rotatedBoundingBox="16754,11170 18460,10495 18701,11105 16995,11780"/>
              </emma:interpretation>
              <emma:one-of disjunction-type="recognition" id="oneOf0">
                <emma:interpretation id="interp0" emma:lang="tr-TR" emma:confidence="0">
                  <emma:literal>ver o,</emma:literal>
                </emma:interpretation>
                <emma:interpretation id="interp1" emma:lang="tr-TR" emma:confidence="0">
                  <emma:literal>ver,</emma:literal>
                </emma:interpretation>
                <emma:interpretation id="interp2" emma:lang="tr-TR" emma:confidence="0">
                  <emma:literal>Ver o,</emma:literal>
                </emma:interpretation>
                <emma:interpretation id="interp3" emma:lang="tr-TR" emma:confidence="0">
                  <emma:literal>Ker,</emma:literal>
                </emma:interpretation>
                <emma:interpretation id="interp4" emma:lang="tr-TR" emma:confidence="0">
                  <emma:literal>Kere,</emma:literal>
                </emma:interpretation>
              </emma:one-of>
            </emma:emma>
          </inkml:annotationXML>
          <inkml:trace contextRef="#ctx0" brushRef="#br0">0 205 116 0,'10'-4'46'16,"-20"4"-24"-16,15 0-15 0,-5 0 13 0,5 4-4 16,4 0 1-16,0 4-3 15,0 5-1-15,5 3-7 0,0 5 0 0,4-1 1 16,5 1-3-16,0-1-1 15,5 5 3-15,0-5 3 16,-5 5-2-16,9-1-2 16,-4-3 4-16,4-9 2 15,-4 4 0-15,-5-3 1 16,-5-5-6-16,1 0-2 0,-6 0-2 16,1 1 1-16,0-5 0 15,-5-4 3-15,1 0-1 16,-1 0 0-16,0-4-3 15,0-1 1-15,-4 1-2 0,4-8-1 16,-4 0 1-16,-1-9 1 16,1 1 3-16,-5-1 2 15,0-7-1-15,0-1-1 16,-5-4-3 0,1 0 1-16,-1-4-2 15,-4 5 2-15,0 3 0 16,-1 0 3-16,1 5-3 15,-5-1 0-15,10 5-3 16,-1-1-1-16,5 5-4 16,0-5-1-16,0 5-37 0,0-1-16 15,5 5-52 1</inkml:trace>
          <inkml:trace contextRef="#ctx0" brushRef="#br0" timeOffset="-1028.6699">332-111 128 0,'-37'0'49'0,"37"-4"-26"0,0 13-27 15,0-5 10-15,-4 4 4 16,-1 0 5-16,-4 4 6 15,-5 1 4-15,0-1-13 0,-4 8 2 0,-1 1 0 0,1-1-1 16,-1-3 0-16,-4-1-5 16,5 1 0-16,0-5-3 15,4 0 2-15,0-4 0 16,5 1 1-16,-1-1-7 16,6 0 0-1,-1 0-3-15,1 0 0 16,4 1 2-16,0-1 2 15,4 0-3-15,5 0 0 16,5 0 1-16,5-4 0 0,8-4 4 16,1 0 2-16,4 0-2 15,10-4-1-15,4 0 3 0,-5 4 3 16,-4 0-2-16,-4 0 1 16,-6 4-3-16,1 0 0 15,-5 1-6-15,-5-1 1 16,1 0 2-16,-5 0 3 15,-5 0 2-15,-4-4 3 16,-5 0-3-16,0 0 1 16,0 0-3-16,0-4 0 15,-5 0-3-15,0-4 1 0,1-5 0 16,-1 1 1 0,-4-8-2-16,0-1 1 15,-1-8-2-15,1 1 2 16,0-5-9-16,0 0-1 15,0-4-16-15,4 4-5 0,0 9-68 16,5-9-62 0,0 17 50-16</inkml:trace>
          <inkml:trace contextRef="#ctx0" brushRef="#br0" timeOffset="-1651.56">1702-479 56 0,'-5'0'24'0,"5"0"-12"0,0 0-10 0,0 0 6 0,0 0 2 0,0 0 4 15,0 4 1-15,-5 0 0 16,1 0-1-16,-1 0 1 31,1 0 1-31,-6 4-1 16,1 1-3-16,0 3 0 0,-5 0-1 16,0 0 1-16,0 1-6 15,1-1 0-15,-1 0 4 0,-5 9-4 0,1-1-1 16,-1 13 0-16,1-4 1 0,0-5 1 15,-1 1 1-15,-9-5 0 16,5 1 0-16,-4-5 2 31,-1 1 1-31,-4-1-1 16,0 0-1-16,-15 1-5 16,-8-1-1-16,-5-3 3 15,-4-1 3-15,-1 4 0 0,5 5 0 16,-14-1-1-16,10 1 0 15,-1-1-4-15,1-3-1 16,-1-1-3-16,-4 0-1 16,9 1 1-16,5-1 2 0,4-3-1 15,5-1-1-15,9 0-2 16,5-4 1-16,4 0 3 16,5 1 1-16,5-5-1 15,4 0-2-15,0-4 1 16,5 0 1-16,4 0-3 0,0 0-2 15,1 0-3-15,4-4-1 16,4 0-29-16,1 0-14 16</inkml:trace>
          <inkml:trace contextRef="#ctx0" brushRef="#br0" timeOffset="447.55">424-164 128 0,'0'-8'49'0,"-4"12"-26"0,-1 0-27 0,-4 4 65 16,0 5-20-16,-10-1-9 15,-4 0-8-15,0 5-15 16,-4 3-1-16,-1-3-1 0,5-1-6 31,0 4 0-31,0 5-8 16,4-9-3-16,1 5-56 15,9-13-61-15,4 0 30 16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6T20:09:49.51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4E61180-5264-4833-83DE-1EA8FDC765B2}" emma:medium="tactile" emma:mode="ink">
          <msink:context xmlns:msink="http://schemas.microsoft.com/ink/2010/main" type="inkDrawing" rotatedBoundingBox="17196,15587 20381,14130 20559,14520 17375,15978" rotationAngle="1459525624" semanticType="callout">
            <msink:sourceLink direction="with" ref="{F0E700A6-64F9-4698-A07F-BC7A543FA631}"/>
          </msink:context>
        </emma:interpretation>
      </emma:emma>
    </inkml:annotationXML>
    <inkml:trace contextRef="#ctx0" brushRef="#br0">3097 0 96 0,'0'0'35'0,"0"0"-18"0,0 0-11 0,0 0 9 0,0 0-4 16,0 0 1-16,0 0-3 15,0 0 2-15,0 0 0 16,0 0 1-16,0 0-2 0,0 0 1 16,0 0-6-16,0 0-1 0,0 0 2 15,0 0-3-15,0 0 0 16,0 0-3 0,0 4-1-16,0 0 1 15,0 4 2-15,0 0-3 16,0 1 0-16,0-1 1 15,0 0 2-15,0 4-1 0,0 1 2 16,0-1-2-16,0 0-1 16,0 1 1-16,-9 15 1 15,4-3 3 1,1-5-4-16,-1 1-1 16,1-5 0-16,-1 1 0 0,0-1 0 15,1 4 0-15,-5 1 2 16,-1-5 1-16,-4 5 1 15,5-5 2-15,0 5-3 0,-5-1 0 16,0 1 1-16,1-5 2 31,-6 5-1-31,1-1 0 16,-5 1-3-16,0-5-2 16,-5 0 1-16,-9 5-1 0,0-1 0 0,0 1 2 15,-4 3-1-15,-5 1-1 16,-1 0 1-16,1 3 1 15,-9 1-1-15,0 0 2 32,-5 16-2-32,-5-8 2 0,-13 0 0 15,-5-1 1-15,-9-3-5 16,-1 4 1-16,-8 4 2 16,-19 0 1-16,-4 0-1 15,-6 4 1-15,1-4-2 0,10 0-1 16,3-4 5-16,6 0 1 0,-15-4-2 15,10-1-1-15,0 1-1 32,13-4 1-32,19-4-4 15,0 7 0-15,9-11 3 16,10 12 1-16,13-9-1 16,5-3-2-16,9-5 1 15,0 0 1-15,10 1-1 0,3-9-1 16,6 0 1-16,4-4-1 15,5 0-3-15,4-4 2 16,1 0-6-16,4-4-3 16,0-8-5-16,4 8-2 15,-4-4-3-15,5 0-3 16,0-1-5-16,-1-3-2 16,5 8-2-16,-4-8 2 0,4 8-10 15,-4-13-21 1,4 1 14-16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6T20:09:51.57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5BFCC29-CA94-4148-B4A9-784CF64CFA96}" emma:medium="tactile" emma:mode="ink">
          <msink:context xmlns:msink="http://schemas.microsoft.com/ink/2010/main" type="writingRegion" rotatedBoundingBox="17780,15684 17260,16192 16974,15900 17495,15391"/>
        </emma:interpretation>
      </emma:emma>
    </inkml:annotationXML>
    <inkml:traceGroup>
      <inkml:annotationXML>
        <emma:emma xmlns:emma="http://www.w3.org/2003/04/emma" version="1.0">
          <emma:interpretation id="{A28488D4-B8C2-494D-87DD-D4919253AACF}" emma:medium="tactile" emma:mode="ink">
            <msink:context xmlns:msink="http://schemas.microsoft.com/ink/2010/main" type="paragraph" rotatedBoundingBox="17780,15684 17260,16192 16974,15900 17495,153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A32DCD-43A2-44C3-9A7B-7FDCC181E9D1}" emma:medium="tactile" emma:mode="ink">
              <msink:context xmlns:msink="http://schemas.microsoft.com/ink/2010/main" type="line" rotatedBoundingBox="17780,15684 17260,16192 16974,15900 17495,15391"/>
            </emma:interpretation>
          </emma:emma>
        </inkml:annotationXML>
        <inkml:traceGroup>
          <inkml:annotationXML>
            <emma:emma xmlns:emma="http://www.w3.org/2003/04/emma" version="1.0">
              <emma:interpretation id="{F0E700A6-64F9-4698-A07F-BC7A543FA631}" emma:medium="tactile" emma:mode="ink">
                <msink:context xmlns:msink="http://schemas.microsoft.com/ink/2010/main" type="inkWord" rotatedBoundingBox="17780,15684 17260,16192 16974,15900 17495,15391">
                  <msink:destinationLink direction="with" ref="{44E61180-5264-4833-83DE-1EA8FDC765B2}"/>
                </msink:context>
              </emma:interpretation>
              <emma:one-of disjunction-type="recognition" id="oneOf0">
                <emma:interpretation id="interp0" emma:lang="tr-TR" emma:confidence="0">
                  <emma:literal>200</emma:literal>
                </emma:interpretation>
                <emma:interpretation id="interp1" emma:lang="tr-TR" emma:confidence="0">
                  <emma:literal>20</emma:literal>
                </emma:interpretation>
                <emma:interpretation id="interp2" emma:lang="tr-TR" emma:confidence="0">
                  <emma:literal>20:</emma:literal>
                </emma:interpretation>
                <emma:interpretation id="interp3" emma:lang="tr-TR" emma:confidence="0">
                  <emma:literal>2000</emma:literal>
                </emma:interpretation>
                <emma:interpretation id="interp4" emma:lang="tr-TR" emma:confidence="0">
                  <emma:literal>#0</emma:literal>
                </emma:interpretation>
              </emma:one-of>
            </emma:emma>
          </inkml:annotationXML>
          <inkml:trace contextRef="#ctx0" brushRef="#br0">513-6 160 0,'-4'-4'60'0,"4"4"-32"0,0 4-20 15,0-4 16-15,0 13-6 16,0 3 0-16,4 9 1 16,1 7 0-1,4 5-10-15,1 4 1 0,-6 8 1 16,1-3-2-16,-1-5 2 0,1-5-6 16,0-3-1-16,-1 0 2 0,1-4 1 15,-1-9-6-15,1-3 0 16,-5-5-1-16,0 0 0 15,0-8 2-15,0-4 1 16,0-4 3-16,0-4 1 16,-5-8-3-1,1-13-3-15,-1-20-3 0,-4-1 1 0,4-3 1 16,-4 4 0 0,5 4 0-16,-1 8 0 0,0 8 2 15,-9 1 3 16,5 7 2-31,0 5-1 16,4 4-4-16,1 3-1 16,-1 5 0-16,1 0 1 15,8 8-1-15,-8 4-1 0,4 1-2 16,0 3 1-16,-5 0 1 16,5 0 2-16,0-3-1 15,0-1-1-15,0-4 1 16,0-4 1-16,0 0-1 0,-5 0 2 31,5-4-2-31,-4 0-1 16,-5 0 1-16,4 0 1 15,-4 4-1-15,-1 0-1 16,-3 4 1-16,-1 8-1 16,-5 8 0-16,-4 5 2 0,0 4 1 15,-14 4 1-15,0 8-2 16,5-5-2-16,5-3 1 15,-1 0-1-15,5-4 0 0,0-5 0 16,0 1 0-16,4-9 2 16,5 1-1-16,1-5-1 15,-1-4 1-15,5 0-1 16,-1-4 0-16,1 1 2 16,0-1-3-16,4-4-2 0,1 0 2 15,-1 0 0-15,5 0-2 16,0 0 2-16,5-4-1 15,4 4-2-15,5 0 0 16,4 0 3-16,5 0 0 16,19 4 3-16,4 0-3 15,-5 0-2 1,-4 0 4-16,5 0 1 16,-5-4-3-16,-5 0 1 15,5 0-2-15,0-4 0 16,-10 0 2-16,-4 0 2 0,-4 0-1 15,-5 0 2-15,-1-1-2 16,-3 1 2-16,-10-4-2 16,0-4-1-16,0 0 1 15,0-5 1-15,0-7-3 0,-5-13 0 16,5 4 1-16,0 0 0 16,-5 4 0-16,5 5 0 15,0 3 0-15,-9 5 0 16,9 4-3-16,0 3 0 15,5 5-3-15,-5 4 1 0,14 4-65 16,4 1-28-16,-13 7-13 16</inkml:trace>
          <inkml:trace contextRef="#ctx0" brushRef="#br0" timeOffset="-1734.47">421 113 104 0,'0'-4'38'0,"0"4"-20"0,0 0 1 0,0 0 16 16,0 8-6-16,-4 0 0 15,-6 5-3-15,1 3-1 16,-5 5-14-16,-4-1 2 0,-14 5 3 15,-5 8 3-15,0-1 1 16,-5 1-5-16,1 0 1 16,-1 0-5-16,5-5 1 15,5 1-3-15,9-4 0 16,5-9-5-16,18 5-3 16,9-5 2-1,14 4-2-15,18-3 2 16,6-5-2-16,3-4 2 15,1-4-2-15,0-4 2 0,-1-4-2 16,1-4-1-16,-9 0-39 16,-1 0-19-16,1 4-67 31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31T16:05:43.149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3D53E11-3685-4158-A01F-48656C16C246}" emma:medium="tactile" emma:mode="ink">
          <msink:context xmlns:msink="http://schemas.microsoft.com/ink/2010/main" type="inkDrawing" rotatedBoundingBox="20396,6483 23826,6434 23829,6653 20399,6703" shapeName="Other"/>
        </emma:interpretation>
      </emma:emma>
    </inkml:annotationXML>
    <inkml:trace contextRef="#ctx0" brushRef="#br0">0 150 204 0,'9'0'0'0,"9"4"0"16,-9 0 0-16,8-4 0 0,1 4 2 31,4 0-1-31,5 0 2 16,0 0-2-16,8 0-3 0,5 0-1 0,0 0 2 15,5 0 0-15,-1-4 1 16,-4 0 0-16,22 0 0 15,-9-4 2-15,5 0-1 16,4 0 2-16,1 0-4 16,-1 4-2-16,4 0 2 0,1 0 0 15,-5 0 1-15,0 0 0 16,9 0 0-16,-4 4 0 16,0 0 0-16,4-4 2 15,0 0-1-15,13 4-1 16,-8-4 1-16,-5 0 1 15,4 0-3-15,1 0-2 16,-1 0 2-16,-4 4 2 0,-4 0-2 16,4-1 0-16,0 1 1 15,4-4 2-15,1 8-6 16,-9 0-1-16,-5 0-3 16,13 0 2-1,-8-12 6-15,-1-4 2 16,-3 4-5-16,3 0 0 15,1 0 3-15,-5 0 2 0,9 0-3 16,-9-3 1-16,5-1 0 16,-9 0 2-16,-1-4 3 15,6 4 4-15,-15 0 0 16,-8 0 2-16,-4 0-4 16,-9 0-2-16,-1 1 0 0,-8-5-1 15,-5 0 17-15,-8-8 11 16,-5 4-12-16,0 1-6 15,-9-1-19-15,0 0-10 16,-4 4-72 0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31T16:06:00.014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DC41F25-7C1C-4F93-B7EB-159F9291C8CC}" emma:medium="tactile" emma:mode="ink">
          <msink:context xmlns:msink="http://schemas.microsoft.com/ink/2010/main" type="writingRegion" rotatedBoundingBox="20356,6946 24980,6496 25182,8574 20559,9024"/>
        </emma:interpretation>
      </emma:emma>
    </inkml:annotationXML>
    <inkml:traceGroup>
      <inkml:annotationXML>
        <emma:emma xmlns:emma="http://www.w3.org/2003/04/emma" version="1.0">
          <emma:interpretation id="{2155228B-51F5-4201-965E-DFB1C929F24C}" emma:medium="tactile" emma:mode="ink">
            <msink:context xmlns:msink="http://schemas.microsoft.com/ink/2010/main" type="paragraph" rotatedBoundingBox="20823,6858 23263,6855 23264,7323 20824,73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D88C40E-5796-472D-B51D-E448AF41DCA9}" emma:medium="tactile" emma:mode="ink">
              <msink:context xmlns:msink="http://schemas.microsoft.com/ink/2010/main" type="line" rotatedBoundingBox="20823,6858 23263,6855 23264,7323 20824,7327"/>
            </emma:interpretation>
          </emma:emma>
        </inkml:annotationXML>
        <inkml:traceGroup>
          <inkml:annotationXML>
            <emma:emma xmlns:emma="http://www.w3.org/2003/04/emma" version="1.0">
              <emma:interpretation id="{53D291A0-1388-43A2-9036-AAB40410BAC6}" emma:medium="tactile" emma:mode="ink">
                <msink:context xmlns:msink="http://schemas.microsoft.com/ink/2010/main" type="inkWord" rotatedBoundingBox="20823,6858 23263,6855 23264,7323 20824,7327"/>
              </emma:interpretation>
              <emma:one-of disjunction-type="recognition" id="oneOf0">
                <emma:interpretation id="interp0" emma:lang="tr-TR" emma:confidence="0">
                  <emma:literal>sterken</emma:literal>
                </emma:interpretation>
                <emma:interpretation id="interp1" emma:lang="tr-TR" emma:confidence="0">
                  <emma:literal>Sterken</emma:literal>
                </emma:interpretation>
                <emma:interpretation id="interp2" emma:lang="tr-TR" emma:confidence="0">
                  <emma:literal>sterin</emma:literal>
                </emma:interpretation>
                <emma:interpretation id="interp3" emma:lang="tr-TR" emma:confidence="0">
                  <emma:literal>sterlin</emma:literal>
                </emma:interpretation>
                <emma:interpretation id="interp4" emma:lang="tr-TR" emma:confidence="0">
                  <emma:literal>Sterin</emma:literal>
                </emma:interpretation>
              </emma:one-of>
            </emma:emma>
          </inkml:annotationXML>
          <inkml:trace contextRef="#ctx0" brushRef="#br0">225-2476 180 0,'-4'0'68'0,"8"11"-36"0,-4 1-22 0,0-4 20 15,0 4-7-15,-4 16 1 0,-5-1-4 0,-4 5-3 16,4 3-9-16,0 1-3 0,0-1-1 16,0-7-2-16,5-1 1 15,4-7-4-15,0 0 0 16,4-4-23-16,5-1-10 15,4-11-48 1,9-4-49 0,1-4 43-16</inkml:trace>
          <inkml:trace contextRef="#ctx0" brushRef="#br0" timeOffset="-282.13">-59-2303 132 0,'-27'-27'49'16,"27"27"-26"-16,0-20-3 0,0 20 19 0,0 0-4 15,-4-4 2-15,-1 4-12 16,-4 0-3-16,-4 8-13 16,-5 0-5-16,0 3-1 0,1 1-2 15,-1 0 2-15,5 0-4 16,-1 0-2-16,10 0-1 16,4 3 3-16,9 1-2 15,8-4 1-15,6 0 2 16,8-4 0-16,4 0 2 15,-4 0 1-15,-4-5-1 0,-9 1-2 16,0 0 3-16,-9 4 2 0,-14 4 4 16,-8 4 5-16,-9 0-8 31,-5 7-3-31,-9 5-9 16,10-8-4-16,-1-1-16 15,5-3-7-15,8-8-35 16,10-4-54-1,13-12 26-15</inkml:trace>
          <inkml:trace contextRef="#ctx0" brushRef="#br0" timeOffset="528.05">154-2145 132 0,'-9'-4'49'0,"14"4"-26"0,-5-4-7 0,0 4 16 16,9 0-6-16,-1-4-1 15,10 0-8 1,9 0 0-16,0 0-10 15,8 0-4-15,-4 0 0 0,9 4-2 16,-9 0 2-16,-4 0-4 16,-5 0 0-16,0 0-70 15,-4 0-55 1,-5-4 37-16</inkml:trace>
          <inkml:trace contextRef="#ctx0" brushRef="#br0" timeOffset="1093.6399">723-2177 88 0,'-5'-4'33'0,"5"8"-18"0,5-4-5 16,-5 0 14-16,4 0-7 16,5-4-2-16,0 0-2 15,0-3-1-15,4-1 0 16,1-4 0-16,-1 0-6 16,-4 0 0-16,0-4 4 0,0 1-4 15,-5 3 2-15,-4 0 1 16,-9 12 16-1,-4 4-1-15,-5 4-8 0,0 4-4 16,1 3-3-16,-6 5-1 16,6 4-7-16,3-1 0 15,1 1-1-15,13-4 0 16,13 4-3-16,1-9 2 16,3-3-8-16,6-4-2 31,3-4-29-31,1-4-14 0,4-4-36 15</inkml:trace>
          <inkml:trace contextRef="#ctx0" brushRef="#br0" timeOffset="1557.8">1123-2425 180 0,'0'20'68'0,"4"11"-36"0,-4-7-26 16,5-8 17-16,-5 3-3 15,0 5 3-15,-5 4-9 16,1-1-3-16,-1 1-6 16,1-8-2-16,-5-5 1 15,9-3 2-15,-4-4 1 16,4-8-1-16,0-4-1 16,0-8-3-16,0-4-2 15,4-3-2-15,-4-5 1 0,9 4-1 16,0-3-2-16,0-1 3 15,-5 8 0-15,5 0 1 16,0 9 0-16,0-5-5 16,4 4-1-16,1 4-24 0,-1 0-8 15,-4 4-37 1,9-4-42-16,4 0 40 16</inkml:trace>
          <inkml:trace contextRef="#ctx0" brushRef="#br0" timeOffset="1908.3">1452-2461 192 0,'-18'16'74'0,"14"0"-40"0,-1 4-29 16,5-1 17-16,-4 9-8 16,-1 4 2-16,-4-1-7 15,9 1-1-15,-4-1-4 16,-5-3-3-16,9-8 0 15,0-5-1-15,0-3 0 16,0-4-5-16,13-8 1 16,-4-8 0-16,0 0 2 15,0 0-1-15,-5 0 1 0,5 5 4 16,-9 3 1-16,0 3 7 16,-9 9 4-16,9 4-1 15,-8 4 2-15,-1 3-6 16,4-7-3-16,-4 0-6 0,9 8 0 15,0-9 0-15,14 1 0 32,-1-16-9-32,5-4-2 0,8-4-25 15,6-3-9-15,3-5-59 16</inkml:trace>
          <inkml:trace contextRef="#ctx0" brushRef="#br0" timeOffset="2468.19">1794-2232 128 0,'9'-8'49'0,"0"4"-26"0,4-8-27 0,-4 9 8 15,4-9-4-15,-4 0 0 16,5-8 4-16,-6 4 2 15,1 1 9-15,-4-1 2 16,-5 8 14-16,0 4 5 16,-5 4-19-16,-8 8 4 0,0 8 2 0,-1 3-10 15,5 1-4-15,1 4-6 0,3 3-3 32,5 1-2-32,0-4 1 15,5-1 1-15,3-7 0 16,1-4 0-16,5-4 2 15,3-4-3-15,-3-4 0 16,12 0 1-16,-8 0 2 16,0-4-3-16,9 0 0 15,-10 0 1-15,-3 0 0 16,-1 0 2-16,-9-4 5 16,10 0 4-16,-1-4-15 15,0 1-4-15,5-5 3 16,0 0 2-16,4 0 0 15,-4 0 2-15,0 9 14 16,0 3 8-16,-5 4-1 16,0 4-2-16,-4 3-10 15,-4 9-3-15,-5 8-3 16,-5 0 1-16,1 3-33 16,-5-3-14-16,-5 11-73 15,-3 9-38 1,-23-13 76-16</inkml:trace>
        </inkml:traceGroup>
      </inkml:traceGroup>
    </inkml:traceGroup>
    <inkml:traceGroup>
      <inkml:annotationXML>
        <emma:emma xmlns:emma="http://www.w3.org/2003/04/emma" version="1.0">
          <emma:interpretation id="{EB1C0194-F983-4360-8935-99232A1CD503}" emma:medium="tactile" emma:mode="ink">
            <msink:context xmlns:msink="http://schemas.microsoft.com/ink/2010/main" type="paragraph" rotatedBoundingBox="20418,7577 23152,7311 23203,7838 20469,81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2CF396-3B8E-4156-8BB3-07A64FA126B5}" emma:medium="tactile" emma:mode="ink">
              <msink:context xmlns:msink="http://schemas.microsoft.com/ink/2010/main" type="line" rotatedBoundingBox="20418,7577 23152,7311 23203,7838 20469,8104"/>
            </emma:interpretation>
          </emma:emma>
        </inkml:annotationXML>
        <inkml:traceGroup>
          <inkml:annotationXML>
            <emma:emma xmlns:emma="http://www.w3.org/2003/04/emma" version="1.0">
              <emma:interpretation id="{28762F4A-B0E1-4C8C-A449-95ADE8C30BDF}" emma:medium="tactile" emma:mode="ink">
                <msink:context xmlns:msink="http://schemas.microsoft.com/ink/2010/main" type="inkWord" rotatedBoundingBox="20418,7577 23152,7311 23203,7838 20469,8104"/>
              </emma:interpretation>
              <emma:one-of disjunction-type="recognition" id="oneOf1">
                <emma:interpretation id="interp5" emma:lang="tr-TR" emma:confidence="0">
                  <emma:literal>çırakmam)</emma:literal>
                </emma:interpretation>
                <emma:interpretation id="interp6" emma:lang="tr-TR" emma:confidence="0">
                  <emma:literal>bırakmam)</emma:literal>
                </emma:interpretation>
                <emma:interpretation id="interp7" emma:lang="tr-TR" emma:confidence="0">
                  <emma:literal>bırakmam.</emma:literal>
                </emma:interpretation>
                <emma:interpretation id="interp8" emma:lang="tr-TR" emma:confidence="0">
                  <emma:literal>çırakmam.</emma:literal>
                </emma:interpretation>
                <emma:interpretation id="interp9" emma:lang="tr-TR" emma:confidence="0">
                  <emma:literal>çırakma?)</emma:literal>
                </emma:interpretation>
              </emma:one-of>
            </emma:emma>
          </inkml:annotationXML>
          <inkml:trace contextRef="#ctx0" brushRef="#br0" timeOffset="3140.69">-188-1494 220 0,'0'8'82'0,"0"-1"-44"0,0 9-27 15,0-4 21-15,-5 0-17 16,1 8-6-16,0-1-10 15,-1 1-2-15,1 4 1 16,-1-5-26-16,5 1-8 0,0 0-35 16,5-8-46-1,4-4 32-15</inkml:trace>
          <inkml:trace contextRef="#ctx0" brushRef="#br0" timeOffset="3322.15">-95-1411 148 0,'-18'-12'57'0,"18"8"-30"0,-8-12-14 0,8 12 19 15,0-8-20-15,4 0-6 16,5-3-10-16,9-5 0 16,8 0-25-16,5-4-10 15,1 5-31-15,-1 3-13 16</inkml:trace>
          <inkml:trace contextRef="#ctx0" brushRef="#br0" timeOffset="3703.94">243-1408 108 0,'9'-3'41'0,"0"-1"-22"0,0-4-22 0,4 4 8 0,0-8 0 31,-4 0 4-31,9-4 0 16,0 1 2-16,-9-5 3 15,4 0 3-15,-9 4 8 16,-8 4 7-16,-9 1-17 16,-1 3 3-16,-3 8 0 0,-6 4-6 0,1 4-2 0,4 3-8 15,1 5-1-15,3 4-1 16,5-4 0-16,9-1-3 15,5-3 2-15,4-4 1 16,4 0 0-16,9-4 0 16,5-8 0-16,0 0-5 15,-1-4 1 1,1 0-16-16,-5-3-6 16,0-1-36-1,0-4-45-15,-4 0 27 16</inkml:trace>
          <inkml:trace contextRef="#ctx0" brushRef="#br0" timeOffset="4025.58">576-1873 248 0,'-9'28'93'0,"5"-9"-50"0,-5 17-41 16,5-16 19-16,-1 7-9 15,-8 9 1-15,13-1-8 0,-9-3-1 16,4-1-2-16,1-3-4 0,4-4 1 15,0-9-6-15,4-3 0 16,5-8-10-16,5-12-4 16,8-4-3-16,5 1 0 15,-1-9 11-15,-4 4 8 16,-8 12 5-16,4 4 3 16,-10 0 16-16,-3 8 10 15,-10 4-9-15,-3 4-3 16,3 3-10-1,1 1-5-15,-5-4-1 16,9 0-1-16,13-5-16 16,0-7-6-16,5-4-44 0,4-7-20 0,5-1 1 15</inkml:trace>
          <inkml:trace contextRef="#ctx0" brushRef="#br0" timeOffset="4400.64">830-1542 216 0,'-27'0'82'0,"27"0"-44"0,0-4-38 0,0 4 18 15,9-4-12-15,0-3-3 16,0-1-5-16,4 0-1 16,0-8 2-16,1 8-2 0,-6 4 1 15,6 0 8-15,-5 4 4 16,0 4 6-16,-9 4 2 15,8 4-3-15,-3 0 1 16,-1 0-7-16,1-1-3 16,-1 1-6-16,1-4 0 15,21-12 0 1,1 0-9-16,-5-4-4 0,5 0 7 16,-9 5 2-16,8-1 1 15,-8 4 2-15,0 0 1 16,-9 7 2-16,-5 1-1 15,5 4 2-15,-9 0-26 16,5 0-12-16,-5 4-53 16,4-1-43-1,0-3 49-15</inkml:trace>
          <inkml:trace contextRef="#ctx0" brushRef="#br0" timeOffset="4803.11">1243-1502 132 0,'-5'4'49'0,"5"-4"-26"0,5 4-16 0,-5-4 13 16,0 0-6-16,13 0 2 16,1-4-7-16,-1 0-3 15,0-4-3-15,5 0 2 0,0-4 1 16,-5 0 0-16,0-11-1 15,-8-5 1-15,13 0 1 16,-14 5-1-16,-4 3-1 0,-9 4 10 16,-4 4 5-16,-18 20 1 15,4 4-9 1,0 4-5-16,5 0-4 31,4 0-3-31,10-5-2 16,3 1 1-16,10-4-1 0,3 0-2 15,10 0 3-15,9 0 0 16,-5 0 1-16,0 0 0 16,1-1 6-16,-10 1 4 15,14 0-3-15,-10-4-2 16,-3 4-13-16,-5-4-5 16</inkml:trace>
          <inkml:trace contextRef="#ctx0" brushRef="#br0" timeOffset="2943.2399">-584-1609 160 0,'-9'-12'63'0,"14"12"-34"0,-1-3-10 0,-4 3 21 0,0 0-7 15,5 3 0-15,-1 5-9 16,-4 8-5-16,0 4-11 16,0 4-1-16,-4-1 3 0,-1 1-4 31,1 0 2-31,-1-5-7 16,5-3-3-16,0 0-2 0,9-12 3 15,5-4-9-15,3-4-3 0,6-4 0 16,-1 4 2-16,-4 4 9 15,-1 4 3-15,-3 8 3 16,-1-4 0-16,-8 3 9 16,-5 9 3-16,-5 0-7 15,-4 8-3-15,-4-9-2 0,0 5 0 16,-5 0-18-16,4-5-7 16,1-7-34-16,9-4-13 15</inkml:trace>
          <inkml:trace contextRef="#ctx0" brushRef="#br0" timeOffset="5861.68">1634-1621 168 0,'0'0'66'0,"9"0"-36"0,22-3-29 16,-13 3 14-16,0-4-10 16,13 0-1-16,-5 0-2 15,5 0 1-15,1-8-2 16,-6 8-1-16,5-8 1 0,0 4-4 16,0 0 2-16,-13 4 1 15,4 0 2-15,-4 1-19 16,0-5-8-16,-5 4-16 15,-8 0-42-15</inkml:trace>
          <inkml:trace contextRef="#ctx0" brushRef="#br0" timeOffset="6049.19">1949-1790 116 0,'-4'0'44'0,"8"-8"-24"0,1 12-8 0,8 0 13 16,5 0-2-16,-5-4 0 15,14 4-8-15,-9 4-2 16,8 0-7-16,-8-1 9 0,0 1 5 16,-5 8-2-16,5 0 2 0,-13 4 0 15,-5 3 2-15,-5 1-12 16,-4 0-3-16,-13 3-16 16,9 1-7-16,-14-1-64 15</inkml:trace>
        </inkml:traceGroup>
      </inkml:traceGroup>
    </inkml:traceGroup>
    <inkml:traceGroup>
      <inkml:annotationXML>
        <emma:emma xmlns:emma="http://www.w3.org/2003/04/emma" version="1.0">
          <emma:interpretation id="{0BAF232F-12F0-4F62-A1D9-A95552310FDD}" emma:medium="tactile" emma:mode="ink">
            <msink:context xmlns:msink="http://schemas.microsoft.com/ink/2010/main" type="paragraph" rotatedBoundingBox="21498,8107 25097,7712 25187,8536 21588,893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500D044-F1FF-4492-A5C6-14B6FD8813DE}" emma:medium="tactile" emma:mode="ink">
              <msink:context xmlns:msink="http://schemas.microsoft.com/ink/2010/main" type="line" rotatedBoundingBox="21498,8107 25097,7712 25187,8536 21588,8930"/>
            </emma:interpretation>
          </emma:emma>
        </inkml:annotationXML>
        <inkml:traceGroup>
          <inkml:annotationXML>
            <emma:emma xmlns:emma="http://www.w3.org/2003/04/emma" version="1.0">
              <emma:interpretation id="{D8977469-144F-45F5-A6DD-E184372175BC}" emma:medium="tactile" emma:mode="ink">
                <msink:context xmlns:msink="http://schemas.microsoft.com/ink/2010/main" type="inkWord" rotatedBoundingBox="21498,8111 22803,7968 22893,8787 21588,8930"/>
              </emma:interpretation>
              <emma:one-of disjunction-type="recognition" id="oneOf2">
                <emma:interpretation id="interp10" emma:lang="tr-TR" emma:confidence="0">
                  <emma:literal>Rio:</emma:literal>
                </emma:interpretation>
                <emma:interpretation id="interp11" emma:lang="tr-TR" emma:confidence="0">
                  <emma:literal>Rio.</emma:literal>
                </emma:interpretation>
                <emma:interpretation id="interp12" emma:lang="tr-TR" emma:confidence="0">
                  <emma:literal>Rio)</emma:literal>
                </emma:interpretation>
                <emma:interpretation id="interp13" emma:lang="tr-TR" emma:confidence="0">
                  <emma:literal>Rio.)</emma:literal>
                </emma:interpretation>
                <emma:interpretation id="interp14" emma:lang="tr-TR" emma:confidence="0">
                  <emma:literal>Rio:)</emma:literal>
                </emma:interpretation>
              </emma:one-of>
            </emma:emma>
          </inkml:annotationXML>
          <inkml:trace contextRef="#ctx0" brushRef="#br0" timeOffset="18831.97">528-996 104 0,'-9'-4'38'0,"13"20"-20"0,-4-20-1 16,0 12 16-16,0 4-6 16,0-1-3-16,0 5-8 15,-4 0 0-15,-1 4-9 16,1-1-2-16,-5 1 1 0,9 0-3 0,0-4-2 16,0-4 2-16,0-5 0 15,0-7 3-15,0-7 3 16,9-5 0-16,0-8 0 15,0-12-8-15,4-3-2 16,-4-5-5-16,13 1 1 16,-4 3 3-16,8 1 1 15,-3 7 1-15,-1 5 0 0,0 3 2 16,0 4 1-16,-4 4-1 16,-5 8-2-16,1 4 9 15,-10 4 4-15,-4 8-4 0,-4 0-1 16,-1 4-4-16,-4 19-1 31,-8 1-1-31,-10-1-2 16,5 1 1-16,4-5-1 15,5 1 0-15,4-8 0 16,9-5 0-16,4 1 0 0,10-8-3 16,-1-4 2-16,5-4-1 15,4-4 0-15,0-4-9 16,5-4-3-16,-1 0 0 0,1-4 1 15,0 0 8-15,-5 8 2 16,-4 0 5-16,-10 4 1 16,10 8 3-16,-9 4 1 15,-4 4-1-15,-5 0-1 16,0 0-6-16,0-1 1 16,0-3-150 15,0-20 40-31</inkml:trace>
          <inkml:trace contextRef="#ctx0" brushRef="#br0" timeOffset="18990.44">1127-1296 20 0,'-4'27'11'0,"8"-19"-6"0,5 16-15 0,0-16-2 16</inkml:trace>
          <inkml:trace contextRef="#ctx0" brushRef="#br0" timeOffset="19513.25">1167-862 120 0,'0'0'46'0,"0"8"-24"0,0-8-15 0,0 0 15 0,0 0-11 31,0 0-1-31,9-4-6 0,-5-4-1 16,10 0-1-16,-5-4-4 0,0 1 1 15,-1-9 1-15,1 0 2 16,0-8-3 0,-4 5 0-16,-5-1 1 0,0 8 0 15,-9 4 6-15,0 5 6 16,-4 3-4-16,-1 15-2 15,-4 9 1-15,14 4 0 16,-5 7-6-16,5 5 0 16,-1 0-1-16,1-1 0 15,4 20 2-15,0-11 1 16,0-1-1-16,-5 1-2 0,1 3 1 16,-5-8 1-16,0-3 1 15,0-4 1-15,-4-13-2 16,-5-3-2-16,-8 0-4 15,-6-8 0-15,15-4-22 16,-1-12-8-16,9-4-43 16</inkml:trace>
          <inkml:trace contextRef="#ctx0" brushRef="#br0" timeOffset="19975.08">1354-838 260 0,'9'-4'13'0,"4"-4"0"0,0-4-4 16,1-4-4-16,-1 1 0 0,0-9 1 15,-4-4 8-15,0 5 3 16,-5 3 0-16,-4 4 0 16,-4 4 2-16,-5 16 2 15,-4 8-16-15,-5 4-4 0,-9 0-18 16,5-1-4-16,4 1-24 16,9 0-12-16,23 0-35 15</inkml:trace>
          <inkml:trace contextRef="#ctx0" brushRef="#br0" timeOffset="19638.26">1394-886 132 0,'-14'8'52'0,"10"0"-28"0,-18 0-17 16,17-4 15-16,1 4-15 15,4 0-6-15</inkml:trace>
          <inkml:trace contextRef="#ctx0" brushRef="#br0" timeOffset="19990.71">1629-917 172 0,'-9'-8'66'0,"9"4"-36"0,-9-4-13 0,9 4 20 16,-4 0-10-16,-1-12-1 15</inkml:trace>
          <inkml:trace contextRef="#ctx0" brushRef="#br0" timeOffset="20037.59">1607-1000 386 0,'9'-28'4'0,"8"1"-2"15,10 3-11-15,0 4-4 16,-5 1-18-16,-4 7-7 16,8-4-31-1,-8 12-35-15,-5 4 30 16</inkml:trace>
        </inkml:traceGroup>
        <inkml:traceGroup>
          <inkml:annotationXML>
            <emma:emma xmlns:emma="http://www.w3.org/2003/04/emma" version="1.0">
              <emma:interpretation id="{899851B2-2B5D-484A-8E8D-4D42E3119BB4}" emma:medium="tactile" emma:mode="ink">
                <msink:context xmlns:msink="http://schemas.microsoft.com/ink/2010/main" type="inkWord" rotatedBoundingBox="22961,8161 23662,8085 23689,8331 22988,8408"/>
              </emma:interpretation>
              <emma:one-of disjunction-type="recognition" id="oneOf3">
                <emma:interpretation id="interp15" emma:lang="tr-TR" emma:confidence="0">
                  <emma:literal>ons</emma:literal>
                </emma:interpretation>
                <emma:interpretation id="interp16" emma:lang="tr-TR" emma:confidence="0">
                  <emma:literal>on</emma:literal>
                </emma:interpretation>
                <emma:interpretation id="interp17" emma:lang="tr-TR" emma:confidence="0">
                  <emma:literal>on,</emma:literal>
                </emma:interpretation>
                <emma:interpretation id="interp18" emma:lang="tr-TR" emma:confidence="0">
                  <emma:literal>on'</emma:literal>
                </emma:interpretation>
                <emma:interpretation id="interp19" emma:lang="tr-TR" emma:confidence="0">
                  <emma:literal>anı</emma:literal>
                </emma:interpretation>
              </emma:one-of>
            </emma:emma>
          </inkml:annotationXML>
          <inkml:trace contextRef="#ctx0" brushRef="#br0" timeOffset="20418.28">1944-941 88 0,'9'-4'33'0,"22"0"-18"0,-17 0-7 0,-1 0 13 0,0-7-10 15,1-9-1-15,-1 0 3 16,0 0 1-16,-4 1 17 16,4-1 9-16,-8 0-3 0,-5 4 1 15,-5 1-22-15,-8 3 0 16,0 4 0-16,-5 4-4 0,0 8-2 15,1 0-8-15,-1 4-1 0,4 0-17 32,6 3-6-32,-6 1-25 15,14-4-9-15</inkml:trace>
          <inkml:trace contextRef="#ctx0" brushRef="#br0" timeOffset="20726.55">2215-1150 156 0,'-13'0'57'0,"13"8"-30"0,0 0-16 16,0 0 15-16,0 0-17 0,0-1-6 16,0 1-3-16,0-8-1 15,9 8 1-15,0-4 0 16,-5-4 0-16,14 0 0 0,-5-4 2 15,1 0-1-15,-1 0-1 16,5 4 7-16,-5 4 5 16,0 0 5-16,-8 4 4 31,4 8-5-31,-5 4-1 0,-4-1-9 0,0 1-4 16,0-4-1-16,9-4-1 31,-5-4-40-31,10-4-18 0,3-12-36 15</inkml:trace>
          <inkml:trace contextRef="#ctx0" brushRef="#br0" timeOffset="21048.78">2619-1249 192 0,'0'0'74'0,"0"8"-40"0,-4-4-29 15,4-4 17-15,0 8-10 16,-5 4-2-16,-3 4-3 16,8-1-2-16,-5 5-3 15,-4-4-4-15,9 0 1 16,0-4 1-16,0 3 2 0,0-3-1 15,0 4-1-15,0 0 5 16,0-4 1-16,-4-1-2 16,-1-3-3-16,-3 0-22 0,3-12-91 31,-4 0-23-31,9-4 67 16</inkml:trace>
        </inkml:traceGroup>
        <inkml:traceGroup>
          <inkml:annotationXML>
            <emma:emma xmlns:emma="http://www.w3.org/2003/04/emma" version="1.0">
              <emma:interpretation id="{19623B83-587E-44B6-9CE3-879244089B9E}" emma:medium="tactile" emma:mode="ink">
                <msink:context xmlns:msink="http://schemas.microsoft.com/ink/2010/main" type="inkWord" rotatedBoundingBox="23926,7841 25097,7712 25179,8466 24008,8594"/>
              </emma:interpretation>
              <emma:one-of disjunction-type="recognition" id="oneOf4">
                <emma:interpretation id="interp20" emma:lang="tr-TR" emma:confidence="0">
                  <emma:literal>tepil</emma:literal>
                </emma:interpretation>
                <emma:interpretation id="interp21" emma:lang="tr-TR" emma:confidence="0">
                  <emma:literal>Kepil</emma:literal>
                </emma:interpretation>
                <emma:interpretation id="interp22" emma:lang="tr-TR" emma:confidence="0">
                  <emma:literal>tepi/</emma:literal>
                </emma:interpretation>
                <emma:interpretation id="interp23" emma:lang="tr-TR" emma:confidence="0">
                  <emma:literal>-değil</emma:literal>
                </emma:interpretation>
                <emma:interpretation id="interp24" emma:lang="tr-TR" emma:confidence="0">
                  <emma:literal>#değil</emma:literal>
                </emma:interpretation>
              </emma:one-of>
            </emma:emma>
          </inkml:annotationXML>
          <inkml:trace contextRef="#ctx0" brushRef="#br0" timeOffset="22371.19">3214-1529 136 0,'-8'28'52'0,"8"-5"-28"0,-5 13-15 0,5-9 16 15,0 9-10-15,-9-1-3 32,9 1-3-32,-4-8-1 15,-1 3-4-15,-3-3-5 0,8-4 0 0,0-9 1 16,0-3 2-16,-5-8-6 0,5-4-1 15,-9 0 2-15,9-8 1 16,-13-4 4-16,8 4 1 16,-12 1 12-16,-10 7 5 15,0 4 3-15,-4 3 1 0,9 1-13 16,0 8-4-16,4 0-5 16,5 0-2-16,4-4 1 15,0-1-1-15,9 9 0 16,9-4 0-16,0-4-25 15,4-12-10-15,18 0-64 32</inkml:trace>
          <inkml:trace contextRef="#ctx0" brushRef="#br0" timeOffset="22716.48">3268-1138 132 0,'-5'-4'49'0,"10"0"-26"0,-5 8-27 0,13 0 10 15,-4-8-7-15,9-4 0 16,0-4 1-16,-1 0 0 16,10 0 0-16,-9 1 0 0,-5-13 11 15,-13 16 27 1,0 4 6-1,-18 8-9-15,-8 8-3 0,8 8-17 16,-9 3-4-16,9 1-7 31,1 4-3-31,3-5-3 16,1 1 1-16,13 0-4 16,0-5 1-16,0-11-25 0,13 0-8 15,5-4-43 1,13-12-36-16,0-4 46 0</inkml:trace>
          <inkml:trace contextRef="#ctx0" brushRef="#br0" timeOffset="23114.46">3503-1118 88 0,'-9'-4'35'0,"23"4"-18"0,-6-8-20 15,1 4 6-15,0 0-6 16,-4-4 2-16,8 4 5 16,0-4 5-16,-8 0 4 0,8 0 4 15,-4-4 2 1,-5 1 3-16,-4 3 3 16,0 0 4-16,-4 4-6 15,-5 0-2-15,5 4-12 16,-5 4 1-16,0 4 3 0,0 7-7 0,-4 5-1 15,8 0-3 1,-8 12-2-16,0 3 1 16,-1-3 1-16,5-1-1 0,1 1-1 15,-6-1-2-15,10-3 1 16,-5 0 3-16,-9-1 1 16,5-3-15-16,-5 0-6 15,0-5-18-15,0-3-7 0,-4-8-15 16,5 0-30-1,3-16 23-15</inkml:trace>
          <inkml:trace contextRef="#ctx0" brushRef="#br0" timeOffset="23274.64">3312-1359 160 0,'31'-28'60'0,"-17"24"-32"0,17 0-33 16,-18 4 10 0,5-4-71-16,8 4-30 0,6 0 48 15,-6-4 24-15</inkml:trace>
          <inkml:trace contextRef="#ctx0" brushRef="#br0" timeOffset="23425.6499">3796-1241 200 0,'-4'12'77'0,"4"-8"-42"0,0 20-41 0,0-13 14 16,-13 1-12-16,13-4 1 15,-5 4-48-15,-4 0-20 16,9-8 0-16,-4-4 5 0</inkml:trace>
          <inkml:trace contextRef="#ctx0" brushRef="#br0" timeOffset="23568.3299">3823-1478 120 0,'4'0'46'0,"10"0"-24"0,-1 4-35 0,-9-4 4 16,10 0-39-16,-1 0-16 15</inkml:trace>
          <inkml:trace contextRef="#ctx0" brushRef="#br0" timeOffset="23727.49">4067-1505 208 0,'-22'31'79'0,"22"-7"-42"0,-9 35-21 16,9-31 22-16,-4 3-25 16,-5 5-8-1,4-1-4-15,-4-3-2 0,5 0 1 16,4-9-31-16,0 1-12 0,-4-8-57 15</inkml:trace>
          <inkml:trace contextRef="#ctx0" brushRef="#br0" timeOffset="25041.68">2930-1067 124 0,'5'0'46'0,"4"0"-24"0,-5 0-21 0,9 0 8 15,-8 0-3-15,17-4 1 16,0 4-4-16,0 0-2 15,-4 0 0-15,-5-4-1 0,-4 0 0 16,5 0 0-16,-1 0 0 0,-4-4-25 16,0 4-45-1,0-4 1-15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31T16:06:31.691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D4C8E76-FE84-4E6C-BA41-4840F107A088}" emma:medium="tactile" emma:mode="ink">
          <msink:context xmlns:msink="http://schemas.microsoft.com/ink/2010/main" type="writingRegion" rotatedBoundingBox="22224,10331 24609,10342 24607,10779 22222,10769"/>
        </emma:interpretation>
      </emma:emma>
    </inkml:annotationXML>
    <inkml:traceGroup>
      <inkml:annotationXML>
        <emma:emma xmlns:emma="http://www.w3.org/2003/04/emma" version="1.0">
          <emma:interpretation id="{399DF47D-868E-4EF4-8AA1-DEA2CCCC96A0}" emma:medium="tactile" emma:mode="ink">
            <msink:context xmlns:msink="http://schemas.microsoft.com/ink/2010/main" type="paragraph" rotatedBoundingBox="22224,10331 24609,10342 24607,10779 22222,107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155EE2-ACD3-4248-98F8-A4639430E378}" emma:medium="tactile" emma:mode="ink">
              <msink:context xmlns:msink="http://schemas.microsoft.com/ink/2010/main" type="line" rotatedBoundingBox="22224,10331 24609,10342 24607,10779 22222,10769"/>
            </emma:interpretation>
          </emma:emma>
        </inkml:annotationXML>
        <inkml:traceGroup>
          <inkml:annotationXML>
            <emma:emma xmlns:emma="http://www.w3.org/2003/04/emma" version="1.0">
              <emma:interpretation id="{D47C84C1-B54D-4775-A1D9-4F373B74E38A}" emma:medium="tactile" emma:mode="ink">
                <msink:context xmlns:msink="http://schemas.microsoft.com/ink/2010/main" type="inkWord" rotatedBoundingBox="22224,10331 24609,10342 24607,10779 22222,10769"/>
              </emma:interpretation>
              <emma:one-of disjunction-type="recognition" id="oneOf0">
                <emma:interpretation id="interp0" emma:lang="tr-TR" emma:confidence="0">
                  <emma:literal>Nelerken</emma:literal>
                </emma:interpretation>
                <emma:interpretation id="interp1" emma:lang="tr-TR" emma:confidence="0">
                  <emma:literal>kılarken</emma:literal>
                </emma:interpretation>
                <emma:interpretation id="interp2" emma:lang="tr-TR" emma:confidence="0">
                  <emma:literal>tilerken</emma:literal>
                </emma:interpretation>
                <emma:interpretation id="interp3" emma:lang="tr-TR" emma:confidence="0">
                  <emma:literal>kelerken</emma:literal>
                </emma:interpretation>
                <emma:interpretation id="interp4" emma:lang="tr-TR" emma:confidence="0">
                  <emma:literal>kilerken</emma:literal>
                </emma:interpretation>
              </emma:one-of>
            </emma:emma>
          </inkml:annotationXML>
          <inkml:trace contextRef="#ctx0" brushRef="#br0">1059 419 112 0,'0'-4'44'0,"9"4"-24"0,0-4-10 16,0-8 12-16,-4 0-8 16,8-7-3-16,5 3 7 15,-5-4 3-15,0 0-11 16,1-3-1-16,-10 7-2 0,5 0-1 16,-9 4 1-16,-9 4 5 15,-4 8 4-15,-9 8-6 0,-1 12-3 16,1 0-2-16,4 11-1 15,5-3-5-15,4-4 1 16,9-5-2-16,0 1 0 16,18-4 2-16,-5-8 2 15,14 0-6-15,4-8 1 16,0 0-1-16,-4-4 2 16,-1 0 1-16,-3-4 1 15,3-8 2-15,-8-8 3 16,-5 5 2-16,1-5 3 15,-10 4-5-15,9 0-1 16,-8-3-2-16,-5 3 1 0,9 0-7 16,-5 1 1-16,9-1-15 15,5 0-5-15,-4-4-24 16,12 5-9-16,5-1-24 16</inkml:trace>
          <inkml:trace contextRef="#ctx0" brushRef="#br0" timeOffset="336.4699">1615 4 200 0,'-9'36'77'0,"0"-20"-42"0,0 11-28 15,4-11 20-15,-3 4-12 16,8 4-3-16,0-1-7 16,-5-3-4-16,5 0 0 0,0-5-1 0,5-3 0 15,-5-4-7-15,13-4 0 16,-4-8-6-16,0-4 1 15,4-4-1-15,5-3 3 0,-5 3 6 16,0 4 2-16,-4 4 8 31,-9 4 4-31,-4 8 10 16,-1 8 5-16,-8-1-2 0,9 9-2 16,-5 8-9-16,9-1-5 15,0-7-7-15,0-4 0 16,13-4 0-16,0-5 0 15,5-3-20-15,9-4-9 16,8-12-34-16,5-4-14 16,0-3-11-16</inkml:trace>
          <inkml:trace contextRef="#ctx0" brushRef="#br0" timeOffset="799.26">1970 265 176 0,'-9'0'66'0,"9"0"-36"0,4-4-29 0,-4 4 18 16,5-8-10-16,8-4-4 16,1-4-1-16,3-3-3 15,-3-1-1-15,-1 0 1 0,-9 4 1 16,5 5 3-16,-9 3 13 16,-9 8 6-16,5 4 3 15,-9 7 1-15,-5 5-15 16,5 4-6-16,-1 4-4 15,1-5-3-15,4 5 1 16,0-4-1-16,9 4-3 0,13-1 0 16,1-7 2-16,4-4 2 15,-1-12-5-15,10 0-1 0,-9 0 2 16,8-12 1-16,-8 4 2 16,13-4 2-1,0-7-1-15,-9 3 2 16,-4 0 2-16,0-4-2 15,0-3-2-15,-5 3-5 16,5 0 0-16,-5 8 8 16,1 4 5-16,3 8 2 15,-3 12 1 1,-1 4-4-16,-9 4-3 16,10 7-2-16,-5 9-3 0,-5 3-10 15,5-7-4-15,-5-4-79 16,-4-1-68-1,-4-3 50-15</inkml:trace>
          <inkml:trace contextRef="#ctx0" brushRef="#br0" timeOffset="-965">256 0 204 0,'-14'28'77'0,"10"-16"-42"0,-9 12-26 0,4-13 19 16,0 9-10-16,-13 4-3 31,4 7-8-31,-9 5-3 16,9 7-2-16,-4 1-4 0,0 3 1 0,4-11-12 16,0-9-7-16,1-3-44 15,3-8-61-15,5-12 26 16</inkml:trace>
          <inkml:trace contextRef="#ctx0" brushRef="#br0" timeOffset="-750.58">74 83 208 0,'0'8'79'0,"4"4"-42"0,9 4-28 15,1-4 22-15,-10 3-17 16,18 5-2-16,-13 0-8 15,4 0-3-15,5 7 0 16,-4-3-1-16,3 8 0 0,-3-1-3 16,-1-7 0-16,9-4-40 15,-4-5-17 1,0-7-35 0</inkml:trace>
          <inkml:trace contextRef="#ctx0" brushRef="#br0" timeOffset="-500.05">602 28 140 0,'4'0'52'0,"-4"8"-28"0,9 0-4 16,-4 0 21-16,-5 7-11 16,0 9-3-16,-5 4-4 15,-4 3-3-15,9 9-10 0,-13 3-6 16,0-3-1-16,4-1 7 0,9-11 3 15,4 0-4-15,5-9-3 0,0-3-6 32,13-4 0-32,1-4-2 0,-1-4-2 15,0-8-26-15,5 0-12 16,4 0-67 0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31T16:06:27.830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F912019-9106-4DD8-BB7E-166745871153}" emma:medium="tactile" emma:mode="ink">
          <msink:context xmlns:msink="http://schemas.microsoft.com/ink/2010/main" type="writingRegion" rotatedBoundingBox="20021,10513 24520,10513 24520,13178 20021,13178"/>
        </emma:interpretation>
      </emma:emma>
    </inkml:annotationXML>
    <inkml:traceGroup>
      <inkml:annotationXML>
        <emma:emma xmlns:emma="http://www.w3.org/2003/04/emma" version="1.0">
          <emma:interpretation id="{51E17FFC-1DA2-4D36-AEED-C1569528B661}" emma:medium="tactile" emma:mode="ink">
            <msink:context xmlns:msink="http://schemas.microsoft.com/ink/2010/main" type="paragraph" rotatedBoundingBox="20021,10513 21389,10513 21389,10781 20021,107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9F65C8-3D42-46E5-8E5B-DEA25C8171EF}" emma:medium="tactile" emma:mode="ink">
              <msink:context xmlns:msink="http://schemas.microsoft.com/ink/2010/main" type="inkBullet" rotatedBoundingBox="20021,10513 21389,10513 21389,10781 20021,10781"/>
            </emma:interpretation>
            <emma:one-of disjunction-type="recognition" id="oneOf0">
              <emma:interpretation id="interp0" emma:lang="tr-TR" emma:confidence="0">
                <emma:literal>↳</emma:literal>
              </emma:interpretation>
            </emma:one-of>
          </emma:emma>
        </inkml:annotationXML>
        <inkml:trace contextRef="#ctx0" brushRef="#br0">-2058-1348 128 0,'-26'12'49'0,"26"0"-26"0,4 7-27 15,5-7 10-15,-9 8-5 16,0 0-1-16,0 11 1 16,0-3-1-16,9-8-3 15,4-1 2-15,5-3 1 16,0-4 0 0,4-4 0-16,9 0 2 15,9 0-3-15,9 0 0 0,0 0 1 16,8-4 2-16,10-1-3 15,17-3 0-15,5-7-4 0,-4-1-1 16,12-12 3-16,-3 4 3 16,-10-8 1-16,0 5-1 15,-8 3 7-15,-10 8 3 16,-8 0 1-16,-9 4 3 16,-13 0 6-16,-5 0 4 15,-9 4-12-15,-4 0 4 0,-9 0 4 16,-9 0-9-16,0 4-1 0,-5 0-6 15,1-8-3 1,-5-4 0-16,0-3-1 16,-4 3 2-16,13-4-14 15,-5-4-5-15,5 0-42 32,18-4-52-32,0 5 26 15</inkml:trace>
      </inkml:traceGroup>
    </inkml:traceGroup>
    <inkml:traceGroup>
      <inkml:annotationXML>
        <emma:emma xmlns:emma="http://www.w3.org/2003/04/emma" version="1.0">
          <emma:interpretation id="{4682F7B7-5161-468A-B708-DE2BD20693E1}" emma:medium="tactile" emma:mode="ink">
            <msink:context xmlns:msink="http://schemas.microsoft.com/ink/2010/main" type="paragraph" rotatedBoundingBox="20762,10833 24520,10833 24520,11508 20762,115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FAC0E8F-436C-457C-A792-2D02ADE3CEF7}" emma:medium="tactile" emma:mode="ink">
              <msink:context xmlns:msink="http://schemas.microsoft.com/ink/2010/main" type="inkBullet" rotatedBoundingBox="20762,10833 21726,10833 21726,11204 20762,11204"/>
            </emma:interpretation>
            <emma:one-of disjunction-type="recognition" id="oneOf1">
              <emma:interpretation id="interp1" emma:lang="tr-TR" emma:confidence="0">
                <emma:literal>↳</emma:literal>
              </emma:interpretation>
            </emma:one-of>
          </emma:emma>
        </inkml:annotationXML>
        <inkml:trace contextRef="#ctx0" brushRef="#br0" timeOffset="731.79">-1343-1028 120 0,'0'4'46'0,"9"8"-24"0,-4 7-15 0,-1-7 13 16,-4 4-8-16,5 12 1 0,-1-1-8 16,9 5-3-16,1 3-1 15,8-3-1-15,0-1 0 0,18-3-3 0,0-8 2 31,13-8-1-31,5-4 0 16,13-12 11-16,5-4 5 16,-1 0-8-16,-4-4-4 15,-9 0-1-15,0 4 1 16,1 0-1-16,-19 0 2 16,0 5 0-16,-12-1 1 15,-6 0 4-15,-8 0 3 0,-5 4-4 16,-8 0-2-16,-10-4-5 15,-8 0-2-15,-5 0-8 16,5 4-2-16,-5-4-6 16,5-4-4-16,-1-4 1 15,1-4 0-15,0 5 3 0,4-9 3 16,0 4 9 0,5 0 5-16,4 8 0 15,0 0 0-15,4 1 7 16,5 7 4-16,0 3 6 15,0 9 2-15,0 0 2 16,-1 8 0-16,10-4-3 16,-9-1 0-16,-4 1-9 15,-5 0-7 1,-9 0-4-16,-5 4-80 16</inkml:trace>
        <inkml:trace contextRef="#ctx0" brushRef="#br0" timeOffset="1929.39">-530-843 104 0,'-4'-15'38'0,"-1"22"-20"0,5-14 3 0,0 7 17 15,0 0-16-15,0 0-5 16,5 0-15-1,-1 0-6-15,9 0 2 16,5 0 7-16,-5 7 6 0,10 5 6 16,-1 0 2-16,-4 4-6 0,-5 0 0 15,0-1-2-15,-4 1 3 16,0 0-3-16,-9 0 1 16,0 0-7-16,0-1-3 15,-4-3-1-15,-5 0-1 16,4-4-25-16,1 0-10 0,-9-4-86 31</inkml:trace>
      </inkml:traceGroup>
      <inkml:traceGroup>
        <inkml:annotationXML>
          <emma:emma xmlns:emma="http://www.w3.org/2003/04/emma" version="1.0">
            <emma:interpretation id="{4B004724-C68F-401A-8945-D98F01E64C04}" emma:medium="tactile" emma:mode="ink">
              <msink:context xmlns:msink="http://schemas.microsoft.com/ink/2010/main" type="line" rotatedBoundingBox="22286,10991 24520,10991 24520,11508 22286,11508"/>
            </emma:interpretation>
          </emma:emma>
        </inkml:annotationXML>
        <inkml:traceGroup>
          <inkml:annotationXML>
            <emma:emma xmlns:emma="http://www.w3.org/2003/04/emma" version="1.0">
              <emma:interpretation id="{30F8CC79-E075-4E3F-AA9A-64A605E971C3}" emma:medium="tactile" emma:mode="ink">
                <msink:context xmlns:msink="http://schemas.microsoft.com/ink/2010/main" type="inkWord" rotatedBoundingBox="22836,10991 24520,10991 24520,11476 22836,11476"/>
              </emma:interpretation>
              <emma:one-of disjunction-type="recognition" id="oneOf2">
                <emma:interpretation id="interp2" emma:lang="tr-TR" emma:confidence="0">
                  <emma:literal>breakime</emma:literal>
                </emma:interpretation>
                <emma:interpretation id="interp3" emma:lang="tr-TR" emma:confidence="0">
                  <emma:literal>breakimi</emma:literal>
                </emma:interpretation>
                <emma:interpretation id="interp4" emma:lang="tr-TR" emma:confidence="0">
                  <emma:literal>breakim.</emma:literal>
                </emma:interpretation>
                <emma:interpretation id="interp5" emma:lang="tr-TR" emma:confidence="0">
                  <emma:literal>breakime.</emma:literal>
                </emma:interpretation>
                <emma:interpretation id="interp6" emma:lang="tr-TR" emma:confidence="0">
                  <emma:literal>breakimi.</emma:literal>
                </emma:interpretation>
              </emma:one-of>
            </emma:emma>
          </inkml:annotationXML>
          <inkml:trace contextRef="#ctx0" brushRef="#br0" timeOffset="6122.88">731-401 148 0,'0'4'57'0,"5"-8"-30"0,-1-7-21 0,5 3 17 16,-4 0-12-16,3-8-1 0,1-12-6 16,0 1-1-16,5 3-1 15,-1-4-17-15,-4 5-5 0,4 3-30 16,5 8-37 0,-5 4 20-1</inkml:trace>
          <inkml:trace contextRef="#ctx0" brushRef="#br0" timeOffset="8423.39">1118-551 80 0,'0'-27'30'0,"9"23"-16"0,-18-4-6 0,9 8 11 15,0-4 0-15,0-4 3 16,0 0-3-16,-5-4-2 0,1 1 8 16,-5 3 4-16,-4 4-15 15,8 4 3-15,-8 4 1 0,0 4-6 16,8 3 1 0,-4 9-6-16,0 12-2 15,0-9-5-15,5 5-28 16,-5-8-10-1,9 0-56 1</inkml:trace>
          <inkml:trace contextRef="#ctx0" brushRef="#br0" timeOffset="6421.8">1042-479 124 0,'9'-36'49'0,"-4"32"-26"0,-5-28-16 15,8 25 15-15,-3-1-13 16,-5 0-5-16,0 0-2 0,0 0-2 15,-5 0 0-15,-3 4 17 0,3 8 11 16,-4 12-5-16,0 0-4 16,5 15-6-1,-1-7-3-15,5-4-6 16,0-5-1-16,5 1-1 16,4 0 1-16,4-4-2 15,5-4 2-15,0-4-13 16,4-4-3-16,0-4-34 15,0-12-12-15,-4 0-22 16</inkml:trace>
          <inkml:trace contextRef="#ctx0" brushRef="#br0" timeOffset="9680.21">1140-519 124 0,'-9'-8'49'0,"5"-19"-26"0,-5 11-25 0,9 12 9 0,0 0-8 16,0 0 1-16,-5 0-51 15,1 0-20-15,4 0 30 16,0-4 17-16</inkml:trace>
          <inkml:trace contextRef="#ctx0" brushRef="#br0" timeOffset="10376.91">1131-460 176 0,'0'0'66'0,"0"4"-36"0,0 4-26 0,0-8 15 15,9 8-9-15,-5 0-3 0,1 0-7 16,-1-4 0-16,5 0-33 16,0 0-15-16,0-4-27 15,-5-4-11-15</inkml:trace>
          <inkml:trace contextRef="#ctx0" brushRef="#br0" timeOffset="8663.68">1158-456 172 0,'-5'4'66'0,"10"4"-36"0,-1 4-35 0,-4-8 10 15,13 0-23-15,-4 0-8 0</inkml:trace>
          <inkml:trace contextRef="#ctx0" brushRef="#br0" timeOffset="6722.8">1371-870 176 0,'0'0'66'0,"0"12"-36"0,0 7-13 0,0-7 22 16,0 8-13-16,-5 11-3 15,-3 9-13-15,3 3-6 0,-4 9-3 16,0-9 7-16,5-3 5 0,-1-1-9 16,10-11-1-16,-1-9-10 15,5-3-3-15,5-8-1 16,3-12 1-16,6-8-3 0,-1 0 1 16,0 1 4-16,-13 3 4 31,4 0 7-31,0 8 3 0,-8 12 4 15,4 3 4-15,-9 1-6 16,0 4-2-16,-9 0-12 16,9-4-6-16,0-5-43 15,9-3-16-15,4-8-17 16</inkml:trace>
          <inkml:trace contextRef="#ctx0" brushRef="#br0" timeOffset="7096.36">1722-527 212 0,'-9'-4'79'0,"9"-19"-42"16,0 11-32-16,0 8 17 0,4 0-17 15,1-4-2-15,4-4-4 16,4 0-1-16,-4 0 2 16,13 1 0-16,-4-1 0 0,0 4 0 31,-1 8 0-31,-3 4 8 0,-1 8 5 15,-4-1 9-15,0 1 4 16,-9 8-12-16,9 8-5 16,-5-1-6-16,-4-7-3 15,9-8 1-15,-5 0-1 16,1-16-9-16,17-8-4 16,-4-4-4-16,0-8 0 0,13 5 4 0,-14-1 6 15,10 4 4-15,-9 4 2 16,-5 8 1-16,0 4 0 15,-8 4 0-15,8 4 2 16,-4 8-10-16,-4-4-4 16,3 4-38-1,1 7-18-15,5-19-15 16</inkml:trace>
          <inkml:trace contextRef="#ctx0" brushRef="#br0" timeOffset="7472.09">2295-519 156 0,'0'0'60'0,"0"24"-32"0,0-8-33 16,8-24 14-16,-3 0-3 16,8-8 9-1,1 0-9-15,-10-4 0 0,9 5-2 0,-8-5 2 16,-5 0 1-16,0 0-1 15,0 5-1 1,0 3 8-16,-9 8 6 16,0 4-1-16,-9 4-1 0,5 4-7 0,0 4-2 15,13 7-6-15,0-3-2 32,8 0 0-32,1-4 0 15,5 0 0-15,-1-5 0 16,0 5-3-16,5-8 2 15,-5-12-4-15,1 0-1 0,-1 4-52 16,-8 28-70 0</inkml:trace>
          <inkml:trace contextRef="#ctx0" brushRef="#br0" timeOffset="5747.41">181-780 208 0,'0'8'77'0,"0"8"-42"0,0 16-37 0,9-12 14 15,-5 3-8-15,-4 13-1 16,0 3 3-16,0-3 1 16,0-1-3-16,0-7-3 0,0-8 2 15,9-5-4-15,-5-7 0 16,10-8-6-16,3-8-3 16,1 1 3-1,-5-13 2-15,10 16 0 16,-14 0 4-16,13 4 0 15,-13 16 9 1,-9-1 5-16,0 1-2 16,0 4-1-16,-9-4-4 15,-13 4-1-15,4-1-8 0,0-3-2 0,0-4-29 16,5-8-13-16,4-8-44 31</inkml:trace>
          <inkml:trace contextRef="#ctx0" brushRef="#br0" timeOffset="5941.99">514-515 192 0,'-5'4'71'0,"5"20"-38"0,-4-5-21 16,4-11 19-16,-9 0-18 0,9 0-7 15,-4-4-7-15,-5 0 0 16,9-4 1-16,0 0-18 0,0 0-8 15,13 0-15 1,0-12-7-16,1 0-25 16</inkml:trace>
        </inkml:traceGroup>
      </inkml:traceGroup>
    </inkml:traceGroup>
    <inkml:traceGroup>
      <inkml:annotationXML>
        <emma:emma xmlns:emma="http://www.w3.org/2003/04/emma" version="1.0">
          <emma:interpretation id="{08E721DC-D14C-4CA3-AC1B-3BA1B876A149}" emma:medium="tactile" emma:mode="ink">
            <msink:context xmlns:msink="http://schemas.microsoft.com/ink/2010/main" type="paragraph" rotatedBoundingBox="21800,11701 23846,11531 23900,12187 21855,1235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B251D7C-6EED-4EA3-A121-528C7F4603FF}" emma:medium="tactile" emma:mode="ink">
              <msink:context xmlns:msink="http://schemas.microsoft.com/ink/2010/main" type="line" rotatedBoundingBox="21800,11701 23846,11531 23900,12187 21855,12357"/>
            </emma:interpretation>
          </emma:emma>
        </inkml:annotationXML>
        <inkml:traceGroup>
          <inkml:annotationXML>
            <emma:emma xmlns:emma="http://www.w3.org/2003/04/emma" version="1.0">
              <emma:interpretation id="{3841DC21-237A-4FAB-9EC1-7DEF031F85A6}" emma:medium="tactile" emma:mode="ink">
                <msink:context xmlns:msink="http://schemas.microsoft.com/ink/2010/main" type="inkWord" rotatedBoundingBox="21800,11701 23846,11531 23900,12187 21855,12357"/>
              </emma:interpretation>
              <emma:one-of disjunction-type="recognition" id="oneOf3">
                <emma:interpretation id="interp7" emma:lang="tr-TR" emma:confidence="0">
                  <emma:literal>ifrit'</emma:literal>
                </emma:interpretation>
                <emma:interpretation id="interp8" emma:lang="tr-TR" emma:confidence="0">
                  <emma:literal>ifrat'</emma:literal>
                </emma:interpretation>
                <emma:interpretation id="interp9" emma:lang="tr-TR" emma:confidence="0">
                  <emma:literal>ifrat</emma:literal>
                </emma:interpretation>
                <emma:interpretation id="interp10" emma:lang="tr-TR" emma:confidence="0">
                  <emma:literal>esrit'</emma:literal>
                </emma:interpretation>
                <emma:interpretation id="interp11" emma:lang="tr-TR" emma:confidence="0">
                  <emma:literal>'Stat'</emma:literal>
                </emma:interpretation>
              </emma:one-of>
            </emma:emma>
          </inkml:annotationXML>
          <inkml:trace contextRef="#ctx0" brushRef="#br0" timeOffset="13041.3699">105 22 208 0,'-9'-16'79'0,"5"12"-42"0,-5 4-34 0,0 4 15 0,9 0-5 0,-4 4 2 16,-5 4-10-16,4 8-3 15,1-1-2-15,4 13-3 0,0-5 2 16,4 1-1-16,1-4 0 15,-1-1 2-15,1-3 2 16,-1 0-1-16,5 0 2 16,-5-1 2-16,-4-3 2 15,0 0-3-15,-4-4-3 0,-5 0 0 16,5-4-1-16,-5-1 0 16,-9 1 0-16,5-4-14 15,-1-4-5-15,-3-4-59 16,25 0-52-1,6-7 41 1</inkml:trace>
          <inkml:trace contextRef="#ctx0" brushRef="#br0" timeOffset="13240.21">416 10 228 0,'-9'20'85'0,"9"-4"-46"0,0 7-37 0,0 5 17 15,9 0-12-15,-5 7-4 16,-4-3-5 0,9 3 1-16,-9 1 1 15,0 3-22-15,0 5-8 0,0-5-34 16,0-7-46-16,0-9 22 16</inkml:trace>
          <inkml:trace contextRef="#ctx0" brushRef="#br0" timeOffset="15136.36">-295-124 184 0,'-8'-20'68'0,"8"20"-36"0,0 0-26 0,0 0 17 0,0 0-10 16,8 8 0-16,-3 4-7 15,-1 8-2-15,1-1-2 16,4 5-10-16,4 0-3 0,5-1-60 16,8 9-50-16,28-12 41 15</inkml:trace>
          <inkml:trace contextRef="#ctx0" brushRef="#br0" timeOffset="13556.55">345 267 116 0,'-13'-12'44'0,"13"16"-24"0,0-8-21 15,0 4 7-15,13 4-7 16,0 0 1-16,5 0-13 31,4 4-7-31,0-1-22 0,5 1-11 16,0 0 28-16,4 0 13 15,-9 0 26-15,5-4 45 16,4-4 4 0,-13 0-12-16,4 0-6 15,-18-4-15-15,10-4-4 16,-14 0-15-16,0-4-2 0,0 1-2 0,4-1-3 16,9-8-3-16,1 0-3 15,-1 4-1-15,5 1-25 16,-1-5-9-16,1 4-32 15,-4 8-27 1,8-8 36-16</inkml:trace>
          <inkml:trace contextRef="#ctx0" brushRef="#br0" timeOffset="13650.35">891 207 156 0,'0'16'57'0,"0"-8"-30"0,0 8-16 0,0-8 15 0,0 4-14 16,0-1-7-16,0 1-17 15,0 0-7-15,-4 0-59 16,-1 0-23-16</inkml:trace>
          <inkml:trace contextRef="#ctx0" brushRef="#br0" timeOffset="13807.22">949-26 184 0,'-4'-7'71'0,"4"7"-38"0,4 0-45 0,-4 0 10 15,4 4-51-15,5 3-19 16,5 5 12-16,3 0 8 0</inkml:trace>
          <inkml:trace contextRef="#ctx0" brushRef="#br0" timeOffset="14157.35">1162 113 196 0,'-44'35'74'0,"35"-7"-40"0,-13-1-13 0,22-15 25 32,-9 4-22-32,0 0-7 15,4 0-20-15,5-1-6 0,0 1 4 16,9-4 2-16,0-4 3 0,5-4-16 16,3-4-6-16,1-4-25 15,9-8-7-15,4-4-29 16</inkml:trace>
          <inkml:trace contextRef="#ctx0" brushRef="#br0" timeOffset="14344.87">1366 215 200 0,'0'-8'74'0,"5"8"-40"0,8-4-20 16,-8 4 20-16,17-11-17 16,-4 3-7-16,4-4-22 15,18 4-7-15,-9-12-84 16,9 1-34-16</inkml:trace>
          <inkml:trace contextRef="#ctx0" brushRef="#br0" timeOffset="14204.23">1477-108 212 0,'-4'7'82'0,"4"9"-44"0,0 4-29 0,0-4 19 15,0 4-14-15,-9 3-5 16,9 17-6-16,0-1-3 15,0 1 1-15,0-1-1 0,0-3 0 16,-4-5-5-16,-5 1-1 0,9-8-37 16,-5-5-16-16,1-7-34 15</inkml:trace>
          <inkml:trace contextRef="#ctx0" brushRef="#br0" timeOffset="15538.63">1708-326 236 0,'-4'0'90'16,"8"4"-48"-16,5 8-47 0,-4 8 17 0,4 4-9 16,-5-1 0-16,9 5-3 15,-8 0-3-15,-5-1 2 16,0 1-38-16,0 0-15 0,-5 3-39 15</inkml:trace>
        </inkml:traceGroup>
      </inkml:traceGroup>
    </inkml:traceGroup>
    <inkml:traceGroup>
      <inkml:annotationXML>
        <emma:emma xmlns:emma="http://www.w3.org/2003/04/emma" version="1.0">
          <emma:interpretation id="{51D867AA-E8A2-40EB-B83D-DC09C9E6C18D}" emma:medium="tactile" emma:mode="ink">
            <msink:context xmlns:msink="http://schemas.microsoft.com/ink/2010/main" type="paragraph" rotatedBoundingBox="22638,12513 24412,12067 24618,12887 22844,13333" alignmentLevel="4"/>
          </emma:interpretation>
        </emma:emma>
      </inkml:annotationXML>
      <inkml:traceGroup>
        <inkml:annotationXML>
          <emma:emma xmlns:emma="http://www.w3.org/2003/04/emma" version="1.0">
            <emma:interpretation id="{35850FC6-AA25-4706-99FB-152E7E9F9AF7}" emma:medium="tactile" emma:mode="ink">
              <msink:context xmlns:msink="http://schemas.microsoft.com/ink/2010/main" type="line" rotatedBoundingBox="22638,12513 24412,12067 24618,12887 22844,13333"/>
            </emma:interpretation>
          </emma:emma>
        </inkml:annotationXML>
        <inkml:traceGroup>
          <inkml:annotationXML>
            <emma:emma xmlns:emma="http://www.w3.org/2003/04/emma" version="1.0">
              <emma:interpretation id="{B490E768-E6B9-47A1-B3D1-4BF9848ECA46}" emma:medium="tactile" emma:mode="ink">
                <msink:context xmlns:msink="http://schemas.microsoft.com/ink/2010/main" type="inkWord" rotatedBoundingBox="22638,12513 24412,12067 24618,12887 22844,13333"/>
              </emma:interpretation>
              <emma:one-of disjunction-type="recognition" id="oneOf4">
                <emma:interpretation id="interp12" emma:lang="tr-TR" emma:confidence="0">
                  <emma:literal>değil</emma:literal>
                </emma:interpretation>
                <emma:interpretation id="interp13" emma:lang="tr-TR" emma:confidence="0">
                  <emma:literal>eğil</emma:literal>
                </emma:interpretation>
                <emma:interpretation id="interp14" emma:lang="tr-TR" emma:confidence="0">
                  <emma:literal>değin</emma:literal>
                </emma:interpretation>
                <emma:interpretation id="interp15" emma:lang="tr-TR" emma:confidence="0">
                  <emma:literal>eğin</emma:literal>
                </emma:interpretation>
                <emma:interpretation id="interp16" emma:lang="tr-TR" emma:confidence="0">
                  <emma:literal>değip</emma:literal>
                </emma:interpretation>
              </emma:one-of>
            </emma:emma>
          </inkml:annotationXML>
          <inkml:trace contextRef="#ctx0" brushRef="#br0" timeOffset="15964.12">922 555 192 0,'-35'39'71'16,"21"-7"-38"-16,10 15-23 0,4-19 17 0,0 7-15 15,0 5-7-15,0-5-3 16,0 1-2-16,-9-8 0 0,9-5 0 0,0-3 0 31,0-4 6-31,-4-4 4 16,-1-4-5-16,-4-8-1 15,-4 0 2-15,0 0 1 0,-5 0 3 16,0 0 1-16,-8 7 1 16,-10-3 0-16,5 4 0 15,4 4 0-15,1 4-6 16,17-4-4-16,13 7-6 15,14-3-2 1,0-8 0-16,13-8-16 16,-5-4-6-16,14 0-31 15,-4-4-13-15,17 0-22 16</inkml:trace>
          <inkml:trace contextRef="#ctx0" brushRef="#br0" timeOffset="16261.76">1064 950 160 0,'-8'-8'60'0,"8"4"-32"0,13-4-35 0,-4 4 8 15,0-4-5-15,8-4 3 16,-3-8 0-16,8-11 3 31,-4-1-1-31,-5 9-1 0,-4 3 1 16,-5 4 25-16,-4 4 15 15,-9 8 3-15,-8 4 4 0,-1 16-16 16,-4 12-7-16,8 3-14 16,-3 1-5-16,8-5-6 15,4 1-3-15,5-4-1 0,9-4 3 16,5-5-22-16,8-3-7 16,4-4-27-16,10-4-9 15,4-4-31 1</inkml:trace>
          <inkml:trace contextRef="#ctx0" brushRef="#br0" timeOffset="16678.12">1473 918 128 0,'-9'4'49'0,"18"0"-26"0,-9 0-25 15,4 0 9-15,1-4-1 31,8 0 1-31,-4-4 3 0,4 0 1 16,-4 0-5-16,13-4 5 16,-4 0 4-16,-4-4-1 0,-1-3 0 15,-4-1 3-15,0 0 3 0,-5-8 1 16,-4 8-1-16,0 13 1 16,-13-1 1-16,8 4-8 15,-8 11-3-15,0 1-6 16,4 8-2-16,-5-4-1 15,1 4 1-15,4-1-2 16,0 1-1-16,1 0 1 16,3-4 1-16,-4 3-3 15,9-3 0-15,-4 0-4 0,-5 8 1 16,0 3-14-16,0 1-3 16,-4-5 0-16,8 1 0 15,-8 0-10-15,9-8-3 16,-5-5-48-1,4-3-30-15,1-4 47 16</inkml:trace>
          <inkml:trace contextRef="#ctx0" brushRef="#br0" timeOffset="16850.04">1371 597 252 0,'0'-8'96'0,"4"8"-52"0,19-4-47 16,-10 4 19-16,9 0-17 16,5-4-3-16,22 0-27 15,-10 1-10-15,-3-1-61 16,8 0-24-16</inkml:trace>
          <inkml:trace contextRef="#ctx0" brushRef="#br0" timeOffset="17006.27">1899 634 208 0,'-4'27'79'0,"4"-11"-42"0,0 8-26 16,0-12 21-16,0 7-19 0,-9 9-7 15,9 0-9-15,0-1-3 16,-4 1-55-16,-5-8-21 16,4-1-3-16,1-7 1 15</inkml:trace>
          <inkml:trace contextRef="#ctx0" brushRef="#br0" timeOffset="17131.29">1988 460 196 0,'5'-4'74'0,"21"4"-40"0,-8 0-75 0,-9 0-5 0,0 4-28 15,4 4-7-15</inkml:trace>
          <inkml:trace contextRef="#ctx0" brushRef="#br0" timeOffset="17521.36">2184 851 172 0,'0'-8'66'0,"4"-20"-36"0,9 9-20 0,-8 3 20 15,4-4-20-15,8-4-5 16,10-7-4-16,-5-5-1 16,0-7 0-16,-4-5-5 0,0 5 1 15,-5 8 2-15,-8 7 3 16,4 8 20-16,-9 8 8 15,-9 24 1 1,-9 12 0-16,0 11-9 16,0 9-2-16,-4 7-5 15,13 0-1-15,1-7-10 16,8-5-1-16,17 1-7 0,10-13-1 16,0-3-33-16,8-12-13 15,5-8-71 1</inkml:trace>
          <inkml:trace contextRef="#ctx0" brushRef="#br0" timeOffset="18190.62">1464 1104 172 0,'0'0'66'0,"0"3"-36"0,0 1-18 0,0-4 19 16,0 16-14-16,0 0-4 15,0 0-6-15,-4 4 0 16,-5-1-4-16,4 1 7 0,-8 0 3 15,9-1-6-15,-5 1-2 0,-5-4 3 16,6-4 3-16,-15-4-2 16,6-4 0-1,3-4-3-15,-4-4 1 16,5-4-6-16,9-8-1 16,4-4-2-16,4 1 0 0,9-5 0 15,5 0 0-15,-4-3 2 16,12-1 2-16,-4 4-3 15,5 5 0-15,-9-1-15 16,8 4-4-16,6 4-96 16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30T11:29:51.98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9613909-FB5A-4912-ADF1-427B3321CEBC}" emma:medium="tactile" emma:mode="ink">
          <msink:context xmlns:msink="http://schemas.microsoft.com/ink/2010/main" type="writingRegion" rotatedBoundingBox="23311,11550 20974,10851 21347,9605 23683,10304"/>
        </emma:interpretation>
      </emma:emma>
    </inkml:annotationXML>
    <inkml:traceGroup>
      <inkml:annotationXML>
        <emma:emma xmlns:emma="http://www.w3.org/2003/04/emma" version="1.0">
          <emma:interpretation id="{0062A592-1C3A-4DF5-A957-8C261749C683}" emma:medium="tactile" emma:mode="ink">
            <msink:context xmlns:msink="http://schemas.microsoft.com/ink/2010/main" type="paragraph" rotatedBoundingBox="23311,11550 20974,10851 21347,9605 23683,103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10A475-D945-46AD-9173-3B9BA7A8EC74}" emma:medium="tactile" emma:mode="ink">
              <msink:context xmlns:msink="http://schemas.microsoft.com/ink/2010/main" type="line" rotatedBoundingBox="23311,11550 20974,10851 21347,9605 23683,10304"/>
            </emma:interpretation>
          </emma:emma>
        </inkml:annotationXML>
        <inkml:traceGroup>
          <inkml:annotationXML>
            <emma:emma xmlns:emma="http://www.w3.org/2003/04/emma" version="1.0">
              <emma:interpretation id="{4F952220-DA05-4A2A-ABA9-4E9AAAA3E17E}" emma:medium="tactile" emma:mode="ink">
                <msink:context xmlns:msink="http://schemas.microsoft.com/ink/2010/main" type="inkWord" rotatedBoundingBox="23311,11550 20974,10851 21347,9605 23683,10304"/>
              </emma:interpretation>
              <emma:one-of disjunction-type="recognition" id="oneOf0">
                <emma:interpretation id="interp0" emma:lang="en-US" emma:confidence="0">
                  <emma:literal>it*</emma:literal>
                </emma:interpretation>
                <emma:interpretation id="interp1" emma:lang="en-US" emma:confidence="0">
                  <emma:literal>if*</emma:literal>
                </emma:interpretation>
                <emma:interpretation id="interp2" emma:lang="en-US" emma:confidence="0">
                  <emma:literal>in*</emma:literal>
                </emma:interpretation>
                <emma:interpretation id="interp3" emma:lang="en-US" emma:confidence="0">
                  <emma:literal>is*</emma:literal>
                </emma:interpretation>
                <emma:interpretation id="interp4" emma:lang="en-US" emma:confidence="0">
                  <emma:literal>ire*</emma:literal>
                </emma:interpretation>
              </emma:one-of>
            </emma:emma>
          </inkml:annotationXML>
          <inkml:trace contextRef="#ctx0" brushRef="#br0">867 0 88 0,'-24'8'35'0,"11"6"-18"0,-15 8-13 15,11-3 8-15,-20 14 1 16,-8 10 5-16,-13 1 3 16,1 11 2-16,-13 0-4 0,0 0-1 0,4-4-10 31,4 0-3-31,9-3-3 16,-9-4-2-16,9 3 1 0,8 1-6 0,3-8-1 15,14-7-26-15,3-11-9 16,13-11-25-1</inkml:trace>
          <inkml:trace contextRef="#ctx0" brushRef="#br0" timeOffset="-320.7799">514-29 48 0,'-4'-7'19'0,"4"7"-10"0,-4 4-9 0,-1 3 5 0,-7 4 10 16,-4 7 7-16,-9 22 4 15,-12 1 2-15,0 10-7 16,-4-7-2-16,-4-1-7 15,3-2-2-15,-3-5-6 16,0 1-1-16,8-8-1 16,8-7-6-16,13-11-64 15</inkml:trace>
          <inkml:trace contextRef="#ctx0" brushRef="#br0" timeOffset="1645.99">2451 962 248 0,'-8'11'93'0,"-5"18"-50"0,-3 8-39 16,8-23 19-16,-9 12-18 15,-7 7-2-15,7 3-35 16,-3 12-14-16,-13 7-56 16,12-11-23-16</inkml:trace>
          <inkml:trace contextRef="#ctx0" brushRef="#br0" timeOffset="1515.1599">2266 914 236 0,'-33'30'90'0,"8"-8"-48"0,-20 18-51 0,33-18 14 16,-5 3-25-16,-3 5-9 15,-9-1-3-15,12-3 1 16,-3-5-20-16,3-6-9 15,9-8 5-15,8-7 5 16</inkml:trace>
          <inkml:trace contextRef="#ctx0" brushRef="#br0" timeOffset="1316.06">2044 721 200 0,'0'29'74'0,"-4"0"-40"0,-9 8-40 16,1-19 14-16,-9 8-12 15,-11 10-1-15,-14 4 2 16,5-3 3-16,-4 0 1 16,4-5-3-16,4-2-1 0,12-5-29 15,5-6-14-15,7-8-25 16</inkml:trace>
          <inkml:trace contextRef="#ctx0" brushRef="#br0" timeOffset="1113.76">1776 670 208 0,'-16'11'77'0,"4"3"-42"0,-9 52-41 16,9-44 14-16,-9 7-7 16,-16 8-1-16,-8 7-4 15,-4-1-2-15,-1-2 3 16,-11-1 3-16,3-4 3 0,4-3-4 16,1-3 1-16,20-5-33 0,4-7-15 15,9-7-29 1</inkml:trace>
          <inkml:trace contextRef="#ctx0" brushRef="#br0" timeOffset="873.4">1542 304 148 0,'-29'4'55'0,"21"7"-30"0,-13 18-23 16,9-11 12-16,-13 8-9 15,-24 10-3-15,-9 12 10 0,-7 14 4 32,-9 15-8-32,0-4 4 0,0 0 2 15,4-7-7-15,8-8-2 16,-4-3-5-16,9-7-1 16,7-5-26-16,13-10-11 15,4-7-43 1</inkml:trace>
          <inkml:trace contextRef="#ctx0" brushRef="#br0" timeOffset="580.76">1452 132 144 0,'-9'4'55'0,"1"21"-30"0,-12 12-29 0,7-15 10 16,-20 7-5-16,-12 19-1 15,-13-1 12-15,-11 12 6 0,-10 6-9 16,-3 16 4-16,-12-1 1 0,-1-3-7 0,4 11-2 15,5-15-3-15,8-7-2 32,4-11 1-32,12-8-1 15,9-7-11-15,12-7-5 0,8-11-23 16,12-7-52 0,13-15 7-16</inkml:trace>
          <inkml:trace contextRef="#ctx0" brushRef="#br0" timeOffset="300.18">1143 77 140 0,'-21'4'55'0,"13"29"-30"0,-12 14-29 0,7-25 8 16,-11 8-7-16,-17 6 2 15,-9 12 10-15,-7-1 3 16,-17 8-5-16,-9 7 9 0,-3 19 6 16,8-8-11-1,0-4-6-15,4-3-3 16,8-11 0-16,8-4-12 15,9-7-6-15,12-8-16 16,8-6-7-16,8-16-28 16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30T11:31:58.76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811C777-0149-40D3-8849-F6CD45ED1985}" emma:medium="tactile" emma:mode="ink">
          <msink:context xmlns:msink="http://schemas.microsoft.com/ink/2010/main" type="inkDrawing" rotatedBoundingBox="7794,14487 12102,10869 12365,11182 8057,14800" semanticType="callout" shapeName="Other">
            <msink:sourceLink direction="with" ref="{7E3F7D8A-3352-41A9-8056-EEB8348F0A70}"/>
          </msink:context>
        </emma:interpretation>
      </emma:emma>
    </inkml:annotationXML>
    <inkml:trace contextRef="#ctx0" brushRef="#br0">4223 0 112 0,'0'0'44'0,"0"3"-24"0,4 1-17 0,-4 3 12 0,0 4 2 15,-4 4 2-15,-4 3-2 16,-5 22 0-16,-3 4-9 16,-5-3-5-16,-3 6 0 0,-1-3 2 15,-16 3 4-15,0 5-2 16,-13-5-2-16,1 1-2 16,-17 3 0-16,-8 0 2 15,-5 15 2-15,-7-4 1 0,-5 0 0 16,-16-3-2-16,-4 14 1 31,0-7-4-31,-8 3 0 16,-1 4-3-16,-20 15-1 0,4-4 1 15,-4 0 2-15,5 8-1 16,-10-1-1-16,1 4 1 16,9 11 1-16,-5 0-1 15,0 4 2-15,-4-1-4 16,8 8 0-16,0 11 5 15,12-7 2-15,17-4 0 16,-4-4 1-16,4-3-4 16,12-11 0-16,13 7-1 0,8-8 1 15,4-10-4-15,8-7 0 16,8-8 3-16,9-4 1 16,8-10 1-16,-4-1 0 15,8-7-7-15,8-10-2 16,8-12 8-16,5-4 7 0,8-6-6 15,-1-5-5-15,5-3-4 16,0-3 0-16,4-8-2 16,0 0 0-1,4-4-3-15,0-7-1 16,5-4-5-16,-1 1-1 16,4-1 5-16,-4-7 5 15,1-3 2-15,-1-1 3 0,0 4 3 16,0 0 4-16,-4 8-2 15,-4-1-2-15,5 0 0 16,-5 8-1-16,-5 3 2 16,-3 12 3-16,0 3 4 0,-4 11 5 15,-5 3 1-15,1 1 0 16,-1 7-5-16,5 0-4 16,0-4 1-16,8-4 2 15,4-3-6 1,8-7-2-16,12-8-1 15,13-14 0-15,29-15-53 16,16-29-24-16,33-4-23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3:58.06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F644EA12-68E7-45EE-A766-F6F05BC5B3AD}" emma:medium="tactile" emma:mode="ink">
          <msink:context xmlns:msink="http://schemas.microsoft.com/ink/2010/main" type="inkDrawing"/>
        </emma:interpretation>
      </emma:emma>
    </inkml:annotationXML>
    <inkml:trace contextRef="#ctx0" brushRef="#br0">0 106 132 0,'0'-9'49'0,"20"9"-26"0,-10 4-27 0,-10 14 87 15,0 5-32-15,0 8-16 16,0 5-14-16,5 4-14 0,0-4-5 0,0-5 1 15,5 0-4-15,0-8 0 16,5-10 12-16,0-9 5 16,5-8-6-16,0-14-1 15,0-13-5-15,1 0-3 0,-6-1 2 16,0 5 0-16,-5 1-1 31,0 3-2-31,0 14-2 16,0 9-1-1,-5 9-1-15,5 5 3 16,0 13 2-16,0-1-2 0,5 1 0 16,5 0 1-16,0-9 0 15,6 0 2-15,4-14 1 16,-5-13-1-16,0-13 1 0,0-5-4 16,0-4 0-16,0-14 3 15,-10 0 1-15,1-4-1 16,-6 9-2-16,5 4 1 0,-10 9 1 15,5 10-10-15,-5 3-2 32,5 19-52-17,0-1-31 1,5 5-44-16,0-4 46 16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30T11:32:00.92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E5D4CF-9403-4D58-BE21-9BC7511C6415}" emma:medium="tactile" emma:mode="ink">
          <msink:context xmlns:msink="http://schemas.microsoft.com/ink/2010/main" type="writingRegion" rotatedBoundingBox="6723,15165 9997,15153 10000,15866 6725,15878"/>
        </emma:interpretation>
      </emma:emma>
    </inkml:annotationXML>
    <inkml:traceGroup>
      <inkml:annotationXML>
        <emma:emma xmlns:emma="http://www.w3.org/2003/04/emma" version="1.0">
          <emma:interpretation id="{8749C7D7-76F6-43FA-8729-21572CC4B882}" emma:medium="tactile" emma:mode="ink">
            <msink:context xmlns:msink="http://schemas.microsoft.com/ink/2010/main" type="paragraph" rotatedBoundingBox="6723,15165 9997,15153 10000,15866 6725,158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64CB3E-7E2A-40A7-81FC-0E8D6A99095B}" emma:medium="tactile" emma:mode="ink">
              <msink:context xmlns:msink="http://schemas.microsoft.com/ink/2010/main" type="line" rotatedBoundingBox="6723,15165 9997,15153 10000,15866 6725,15878"/>
            </emma:interpretation>
          </emma:emma>
        </inkml:annotationXML>
        <inkml:traceGroup>
          <inkml:annotationXML>
            <emma:emma xmlns:emma="http://www.w3.org/2003/04/emma" version="1.0">
              <emma:interpretation id="{7E3F7D8A-3352-41A9-8056-EEB8348F0A70}" emma:medium="tactile" emma:mode="ink">
                <msink:context xmlns:msink="http://schemas.microsoft.com/ink/2010/main" type="inkWord" rotatedBoundingBox="7338,15163 9997,15153 10000,15866 7341,15875">
                  <msink:destinationLink direction="with" ref="{4811C777-0149-40D3-8849-F6CD45ED1985}"/>
                </msink:context>
              </emma:interpretation>
              <emma:one-of disjunction-type="recognition" id="oneOf0">
                <emma:interpretation id="interp0" emma:lang="en-US" emma:confidence="0">
                  <emma:literal>"series is"</emma:literal>
                </emma:interpretation>
                <emma:interpretation id="interp1" emma:lang="en-US" emma:confidence="0">
                  <emma:literal>"series in"</emma:literal>
                </emma:interpretation>
                <emma:interpretation id="interp2" emma:lang="en-US" emma:confidence="0">
                  <emma:literal>"series in;"</emma:literal>
                </emma:interpretation>
                <emma:interpretation id="interp3" emma:lang="en-US" emma:confidence="0">
                  <emma:literal>"series is;"</emma:literal>
                </emma:interpretation>
                <emma:interpretation id="interp4" emma:lang="en-US" emma:confidence="0">
                  <emma:literal>"serilhebilir"</emma:literal>
                </emma:interpretation>
              </emma:one-of>
            </emma:emma>
          </inkml:annotationXML>
          <inkml:trace contextRef="#ctx0" brushRef="#br0">394 153 128 0,'-5'-4'49'0,"1"12"-26"0,8-8-14 0,-4 0 14 0,0 0-11 15,9 0-4-15,-1-4-3 0,4-3 1 16,1-1-3-16,-1-3-2 16,0-3 2-16,-4 3 2 0,1-8 4 31,-5 1 5-31,-4 3 3 16,0 5 8-16,-4 13 7 0,-5 4-8 15,-3 8-5-15,-4 7-6 16,-1 0-1-16,-7 7-7 0,7-7-1 15,5 4-4-15,12-4-3 16,4-4 2-16,4-3 0 16,4-12 1-16,5-3 0 15,3-3-7-15,5-8 0 16,4-4 1 0,4 0 3-16,-9 4 0 15,-3 4 1-15,-4 3 2 16,-5 4 2-16,-8 8 1 15,-4 3 3-15,0 0-3 16,0 7 0-16,-4-3-1 16,-4-1-2-16,8-3 1 15,0-3 1-15,0-8-1 16,4-8 2-16,0-3-2 0,4-7 2 16,4-4 0-16,1-4-4 15,-1 4-1-15,0-10 1 16,1-1 0-16,-1 0-6 15,5 7-3-15,-5 15-21 16,0 4-10-16,1 0-55 16,3 3-37-16,0 15 59 15</inkml:trace>
          <inkml:trace contextRef="#ctx0" brushRef="#br0" timeOffset="164.93">891 98 176 0,'-24'26'68'0,"19"-12"-36"0,1 8-31 16,4-11 14-16,-4 0-8 15,0 7 1-15,0 1-3 16,0-5 0-16,0-3-56 16,4-3-60-1,0-19 23-15</inkml:trace>
          <inkml:trace contextRef="#ctx0" brushRef="#br0" timeOffset="401.9099">879-103 260 0,'0'-4'99'0,"20"4"-54"0,-7 0-81 16,-13 0-80-1,16-3-23-15</inkml:trace>
          <inkml:trace contextRef="#ctx0" brushRef="#br0" timeOffset="3613.09">1113-191 184 0,'-8'22'71'0,"8"-4"-38"0,-12 15-23 0,8-11 20 0,0 15-12 0,-5 3 0 15,1-3-8 1,0-1-2-16,0 1-4 0,-1-1-5 0,5-3 0 15,0-4-17 1,0 1-5-16,4-8-66 16,4-4-40-16,4-7 56 15</inkml:trace>
          <inkml:trace contextRef="#ctx0" brushRef="#br0" timeOffset="4226.38">1216 182 144 0,'-4'0'55'0,"-17"0"-30"0,34-4-21 0,-13 4 15 16,8-3-9-16,4-1-3 0,1-3-2 15,-1 0-1-15,5-4-2 16,-1-4-4-16,0-14 1 0,1-4 1 15,-1 4 2-15,-3 3 1 16,-5 8 1-16,-8 3 0 16,-4 8 2-1,-9 14 8-15,1 15 5 16,-17 7-3-16,1 4-1 0,3-4-12 16,4 8-1-16,5-11-2 15,8-5 0-15,3-2 0 16,14-1 0-16,7-3 0 15,1-15 0-15,3 0-3 16,1 0 2-16,-1 0 1 0,1 0 0 16,-5 0-3-16,-3 0 2 15,-1 11 10 1,-4-4 5-16,0 0-4 16,1-3-3-16,-1-15 4 15,4-4-6 1,1-3 0-16,3-4-8 31,0 0 0-31,1 0 1 16,4-11 3-16,-5 11 0 0,-4 15 4 15,1 11 4 1,-5 7-1-16,-4 3 3 16,0 8-6-16,0 0-3 15,-4 4-1-15,4-1 1 16,0-3-8-16,13-3-3 15,-5-5-31-15,5 1-13 16,-1-12-55-16,5-6-23 16,3-4 69-16</inkml:trace>
          <inkml:trace contextRef="#ctx0" brushRef="#br0" timeOffset="4527.55">1759 197 128 0,'-4'0'49'0,"4"3"-26"0,4-14-18 0,4 8 11 16,-4-1-5-16,1-3 1 16,-1-4-3-16,0-4 2 15,0 1-6-15,8 3 4 0,-4-8 1 16,-8 8 8 0,-4 0 3-16,-4 8 7 15,-4 3 3-15,-5 11-6 16,-7 3-1-16,3 8-11 15,0 0-3-15,5 4-4 16,4-1-1-16,8-3-6 16,8-3-1-16,4-1-4 15,8-11 1-15,5-10-24 0,8-8-8 0,12-8-23 16,0-3-8-16,0-7-20 16</inkml:trace>
          <inkml:trace contextRef="#ctx0" brushRef="#br0" timeOffset="4845.2">2084-187 188 0,'-21'7'71'0,"9"4"-38"0,-4 11-19 0,7-7 22 16,1-1-3-16,-4 23 1 15,0-1-13-15,-1 1-5 16,1-4-9-16,0 0-3 0,3-4 0 16,1-3-2-16,4-1-2 15,4-10-4-15,4-8-2 16,8-3-4-16,5-8-1 15,3 1 3 1,1 3 3-16,0 0 0 16,-5 3 4-16,-4 4 4 0,-3 4 3 15,-5 8 6-15,-4-1 5 16,-4 4-5-16,-5 0 1 16,-7 0-8-16,-1 0-3 15,1-4-1-15,0-3-1 16,3-4-33-16,5-8-13 0,4-3-67 31,12-22-41-15,4-3 72-16</inkml:trace>
          <inkml:trace contextRef="#ctx0" brushRef="#br0" timeOffset="4986.36">2273 160 224 0,'-12'11'85'0,"12"7"-46"0,-4 1-35 0,4-8 19 15,-4 3-15-15,-9 5-2 16,-7-1-6-16,-1 0-1 16,1 0 1-16,3-3-44 0,1-4-18 15,-1-4-33-15</inkml:trace>
          <inkml:trace contextRef="#ctx0" brushRef="#br0" timeOffset="5158.2">2302 65 108 0,'-4'-7'41'0,"8"3"-22"0,0-3-42 16,0-4-3-16,0 0-15 15,5 0-2-15</inkml:trace>
          <inkml:trace contextRef="#ctx0" brushRef="#br0" timeOffset="5337.95">2499-173 272 0,'-24'37'101'0,"20"-15"-54"0,-21 26-39 0,21-19 21 16,-4 4-13-16,-1 3-2 0,-7 4-8 16,4 4-2-16,-5 7-2 15,1-7-4-15,3-7 1 0,1-4-21 16,4-11-10-16,8-8-26 15,8-6-9-15,4-16-37 16</inkml:trace>
          <inkml:trace contextRef="#ctx0" brushRef="#br0" timeOffset="5488.91">2606 98 236 0,'-12'11'90'0,"8"4"-48"0,-8 7-36 0,7-11 22 16,-3-1-17-16,-4 5-4 15,0 0-6-15,-1 7-2 16,1-4-105 0,-5-3 58-16</inkml:trace>
          <inkml:trace contextRef="#ctx0" brushRef="#br0" timeOffset="5620.1">2598-173 200 0,'-8'4'74'0,"12"3"-40"0,-4 4-95 0,0-3-13 15,4 6 5-15,0 27 7 0</inkml:trace>
          <inkml:trace contextRef="#ctx0" brushRef="#br0" timeOffset="5838.87">2672 328 172 0,'-4'-3'66'0,"4"3"-36"0,0-4-20 0,0-3 20 15,4-1-5-15,0-10 3 0,0 0-7 16,5-4-3-16,3-4-10 16,0 1-7-16,9-5-2 0,4-2-4 15,-1-9 1-15,1 12-7 16,0 11-1-16,-1 3-22 15,-3 8-8-15</inkml:trace>
          <inkml:trace contextRef="#ctx0" brushRef="#br0" timeOffset="13242.11">2919-366 228 0,'-4'18'88'0,"8"0"-48"0,-4 4-45 0,0-11 15 0,0 4-8 16,-4-1-2-16,4 5 1 31,0-5 1-31,0 1-1 16,-4-4-40-16,4-7-19 0,8-4-32 15</inkml:trace>
          <inkml:trace contextRef="#ctx0" brushRef="#br0" timeOffset="13376.19">3022-300 280 0,'-17'25'104'0,"21"-14"-56"0,-4 4-65 16,0-8 12-16,0 4-111 15,5 0-45-15</inkml:trace>
          <inkml:trace contextRef="#ctx0" brushRef="#br0" timeOffset="-668.3199">134-4 168 0,'-28'0'63'0,"11"0"-34"0,-3 29-25 0,11-22 15 0,1 1-2 15,4 2 1-15,0 1-9 16,0 4-3-16,4 0-4 15,0-1-2-15,4 5 3 0,4-5 0 16,0 1 3-16,1-1-3 16,-1 1 0-16,0-4 1 0,-12 11 4 15,0 4 3 1,-4-15-6-16,-5 3-1 16,-3-6-4-16,-1-12-3 15,5 0-23-15,4-3-10 16,4 0-41-1,12-8-38 1,8 4 41-16</inkml:trace>
          <inkml:trace contextRef="#ctx0" brushRef="#br0" timeOffset="12465.54">-244-286 188 0,'-4'7'71'0,"4"1"-38"0,0 6-25 0,0-6 16 15,0 6-14-15,-4 1-3 16,4 0-5-16,0-1 1 15,4-3-2-15,-4 0-38 0,4-7-17 16,8-8-31-16</inkml:trace>
          <inkml:trace contextRef="#ctx0" brushRef="#br0" timeOffset="12608.97">-125-264 252 0,'-12'7'96'0,"4"4"-52"0,-5 8-51 15,9-8 14-15,0 0-32 0,0 3-8 16,4 1-67-16,4-1-30 16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30T11:29:55.32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4C41E8D-71C7-4DD3-A997-A9FA9D5483FD}" emma:medium="tactile" emma:mode="ink">
          <msink:context xmlns:msink="http://schemas.microsoft.com/ink/2010/main" type="inkDrawing" rotatedBoundingBox="11810,10328 12418,9778 12429,9790 11820,10339" semanticType="callout" shapeName="Other"/>
        </emma:interpretation>
      </emma:emma>
    </inkml:annotationXML>
    <inkml:trace contextRef="#ctx0" brushRef="#br0">305 0 68 0,'-9'4'27'0,"1"3"-14"0,-8 4 2 15,3 0 15-15,-11 4-1 16,-9 10 3-16,-8 16-14 15,-5 2-5-15,1 1-8 16,-12 8-4-16,3-1 0 16,1-4-1-16,-1-3 0 0,9-4 0 15,8-3 2-15,4-4-10 16,8-8-4-16,9-6-56 16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30T11:29:55.56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9D53B8F-7668-45F0-AE78-640F3365907D}" emma:medium="tactile" emma:mode="ink">
          <msink:context xmlns:msink="http://schemas.microsoft.com/ink/2010/main" type="inkDrawing" rotatedBoundingBox="12118,10478 12836,9790 12868,9824 12150,10513" semanticType="callout" shapeName="Other"/>
        </emma:interpretation>
      </emma:emma>
    </inkml:annotationXML>
    <inkml:trace contextRef="#ctx0" brushRef="#br0">712 0 176 0,'-4'4'66'0,"-9"11"-36"0,-7 10-29 0,7-7 16 0,-11 23-13 16,-13 10-2-1,-13 4-2-15,-3 7 2 16,-13-4-1-16,-4 1-3 0,0-1-1 16,0-3 4-16,9-7 1 15,7-8 0-15,9 4-2 0,8-8-17 16,12-10-6-16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30T11:29:55.83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FFAC549-FA5E-4CCD-8A82-963E16AEDAC8}" emma:medium="tactile" emma:mode="ink">
          <msink:context xmlns:msink="http://schemas.microsoft.com/ink/2010/main" type="inkDrawing" rotatedBoundingBox="12222,10814 13165,9874 13216,9925 12273,10865" semanticType="callout" shapeName="Other"/>
        </emma:interpretation>
      </emma:emma>
    </inkml:annotationXML>
    <inkml:trace contextRef="#ctx0" brushRef="#br0">1041 84 172 0,'-8'15'66'0,"-1"18"-36"0,-7 25-33 0,4-32 13 0,-13 14-7 15,-29 11-2 1,-7 4 4-16,-9 7 4 0,-12 8-5 15,-1 14-2-15,5 0 1 16,0-7-2-16,0 0 2 16,8-12-2-16,8-10-1 15,9-11-10-15,12-11-6 16,12-7-45 0,17-19-40-16,16-14 33 15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30T11:29:56.06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4B0BFB1-E231-4B23-BC10-D427C3D90295}" emma:medium="tactile" emma:mode="ink">
          <msink:context xmlns:msink="http://schemas.microsoft.com/ink/2010/main" type="inkDrawing" rotatedBoundingBox="12576,10937 13509,10097 13536,10126 12603,10966" semanticType="callout" shapeName="Other"/>
        </emma:interpretation>
      </emma:emma>
    </inkml:annotationXML>
    <inkml:trace contextRef="#ctx0" brushRef="#br0">1386 307 156 0,'-12'22'57'0,"0"-3"-30"0,-17 13-27 15,8-2 13-15,-12 6-9 0,-20 12 0 16,-9 7 4-16,-12 21 3 15,-8-2-6-15,-9-1-1 0,9 11 2 16,4-18-3-16,0-4 0 0,12-7-6 16,9-12 0-16,11-10-37 15,13-11-57 17,13-7 9-32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30T11:29:56.31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63B69B4-7220-45AC-B2B4-22A8BCE9FD0D}" emma:medium="tactile" emma:mode="ink">
          <msink:context xmlns:msink="http://schemas.microsoft.com/ink/2010/main" type="inkDrawing" rotatedBoundingBox="12910,10957 13741,10195 13772,10228 12940,10990" semanticType="callout" shapeName="Other"/>
        </emma:interpretation>
      </emma:emma>
    </inkml:annotationXML>
    <inkml:trace contextRef="#ctx0" brushRef="#br0">1625 413 200 0,'-29'26'77'0,"9"3"-42"0,-17 8-41 15,8-12 14-15,-17 16-7 16,-11 24-1-16,-9 9 3 15,-12 2 0-15,4-3-1 16,-4-3-2-16,0-8 1 0,4-7-1 16,12-8 0-1,13-10-27-15,12-11-11 16,12-15-43 0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30T11:29:56.54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354D864-C67F-4D25-A0DE-EFD61DA32DCB}" emma:medium="tactile" emma:mode="ink">
          <msink:context xmlns:msink="http://schemas.microsoft.com/ink/2010/main" type="inkDrawing" rotatedBoundingBox="13418,10940 14249,10066 14296,10110 13465,10985" semanticType="callout" shapeName="Other"/>
        </emma:interpretation>
      </emma:emma>
    </inkml:annotationXML>
    <inkml:trace contextRef="#ctx0" brushRef="#br0">2135 285 224 0,'-4'11'85'0,"-21"8"-46"0,0 25-39 0,9-19 18 16,-17 12-12-16,-12 10-1 15,-9 23-5 1,-16 21-3-16,-4 1 2 15,-16 6 0-15,4-14 1 0,3-11 0 16,13-10 0-16,9-12-20 16,15-15-7-16,9-14-57 15,21-14-38-15,16-19 52 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30T11:29:56.73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EC11EAB-91D5-40D5-BC51-E4F9F6CD9230}" emma:medium="tactile" emma:mode="ink">
          <msink:context xmlns:msink="http://schemas.microsoft.com/ink/2010/main" type="inkDrawing" rotatedBoundingBox="13791,10937 14334,10190 14367,10213 13824,10960" semanticType="callout" shapeName="Other"/>
        </emma:interpretation>
      </emma:emma>
    </inkml:annotationXML>
    <inkml:trace contextRef="#ctx0" brushRef="#br0">2209 402 228 0,'4'0'88'0,"0"11"-48"0,-20 26-42 0,8-15 14 0,-17 14-8 15,-12 27-3-15,-13 13-5 16,-11 1 0-16,-1 15 2 0,-4-12 1 0,9-7 3 16,3-11-3-16,13-11-2 15,8-14-34-15,8-11-15 16,17-19-35-1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30T11:29:56.91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C668E98-AE29-42E3-997F-DBC6D4EEAFE3}" emma:medium="tactile" emma:mode="ink">
          <msink:context xmlns:msink="http://schemas.microsoft.com/ink/2010/main" type="inkDrawing" rotatedBoundingBox="14221,11023 14555,10423 14586,10440 14252,11040" semanticType="callout" shapeName="Other"/>
        </emma:interpretation>
      </emma:emma>
    </inkml:annotationXML>
    <inkml:trace contextRef="#ctx0" brushRef="#br0">2431 633 228 0,'-20'36'85'0,"15"-3"-46"0,-19 55-43 15,3-51 15-15,-4 10-10 16,-7 15-1-16,-5 0-18 0,-5 4-8 16,-3-7-66-16,8-8-27 0,8-4 59 15,17-32 28-15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55:05.238"/>
    </inkml:context>
    <inkml:brush xml:id="br0">
      <inkml:brushProperty name="width" value="0.07938" units="cm"/>
      <inkml:brushProperty name="height" value="0.1587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 68 0,'5'0'27'0,"5"0"-14"0,-5 5-7 0,-5-5 11 0,10 0 0 16,0 0 1-16,0 4-9 15,0-4-3-15,0 0-4 16,10 5 1-16,11-1-2 0,-1-8-1 16,0 4 1-16,0 0 1 31,-5 0 3-31,5-5 2 15,0 1-3-15,1 4-1 16,-1 0-1-16,5-5 1 16,5 5-2-16,0-4-1 0,-4 4 3 15,-1 0-4-15,0 0-2 16,5 0 4-16,-5 0 1 0,1 0-5 16,9 4 0-16,-5 1 1 15,5-1 1-15,1-4-2 16,-1 0 2-16,0 0 1 15,0 0 2-15,-5 0-3 16,11 0 0-16,-6 0 1 16,5 0 2-16,-4 0-3 0,4 0 0 15,-5 0 1-15,0 0 2 16,1-4-3-16,9 4-2 16,0 0-1-16,0 0 3 0,-9 0 0 15,-1 0 1-15,-5 0 0 16,-5 0 2-16,6 4-3 15,-6 1 0-15,10-5 1 16,5 0 0-16,-5 0 0 16,1 0 2-16,-1 4-3 31,-5-4 0-31,0 0-1 0,1 0 0 16,-1 0 2-16,5 4 2 15,-5-4-3-15,6 5 0 16,-6-5 1-16,0 4 2 15,-5-4-1-15,0 0-1 0,1 0 1 16,4 0 1-16,-5 0-1 16,-5 0-1-16,10 0 3 0,1 0 0 15,-1 0-1-15,0 0 1 16,-5 0-2-16,0 0-1 16,1 0 1-16,-1 0-1 15,0 0 2-15,0 0 3 16,-5 0 2-16,10 5 1 15,1-5 2-15,-6 0 4 16,0 4-4-16,0-4 2 0,-5 0-5 16,1 5 1-16,-1-1-5 15,0-4 0-15,0 0-1 16,10 0-2-16,6 0 1 31,-6-4-1-31,0 4 0 16,0 0 2-16,0-5-3 0,-4 1 0 15,9 4 7-15,0-5 4 0,-5 5-8 16,11 0 0-16,4 0-2 16,5 0 0-16,-10 0 0 15,-4-4 0-15,-1 4 0 16,0 0 0 0,10-5 0-16,6 1 2 15,-6 4-1-15,0 0 2 16,1-4-4-16,-1-1 0 15,-5 1 3-15,11 4 3 16,-1 0-4-16,-5 0-3 0,-10 0 1 0,-4 4 2 16,-11-4 0-16,-5 0-1 31,0 0 1-31,0 9 1 16,0-5-8-16,1 1-1 0,-1-5-16 15,15 4-5-15,5-4-39 16,0-4-32-1,-4-9 37-15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3:58.29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875249D-3712-411A-A27C-A19DA3752C16}" emma:medium="tactile" emma:mode="ink">
          <msink:context xmlns:msink="http://schemas.microsoft.com/ink/2010/main" type="inkDrawing"/>
        </emma:interpretation>
      </emma:emma>
    </inkml:annotationXML>
    <inkml:trace contextRef="#ctx0" brushRef="#br0">221 0 216 0,'-20'36'82'0,"10"-23"-44"0,-10 54-31 0,10-44 18 0,-5 3-2 15,-5 10 1-15,0 4-13 16,-1 1-7-16,1-6-2 15,5-3-2-15,0-10 2 0,5 0-21 16,-5-13-9-16,10-9-28 16,-5-9-10-16,10-13-25 15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55:06.702"/>
    </inkml:context>
    <inkml:brush xml:id="br0">
      <inkml:brushProperty name="width" value="0.07938" units="cm"/>
      <inkml:brushProperty name="height" value="0.1587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25 29 128 0,'-25'-9'49'0,"20"9"-26"0,0 5-25 0,5-5 9 16,0 0 1-16,0 0 3 15,0 0 11-15,5 4 6 16,5 1-14-16,5-1 5 0,5 1 4 0,20 4-3 15,6-5-2-15,-1 1-4 16,5-1-1-16,5 0-5 16,11-4-3-16,-1 0 0 31,5 5 1-31,6-5-3 16,14 4 0-16,1-4 3 0,-6 0 1 15,1 0-3-15,9 0-3 16,1 0 0-16,-1 0 1 15,11 0-3-15,-1 5-2 0,-4-5 4 16,-6 4 1-16,6-4-3 16,-5 0 1-16,-1 0 0 15,1 0 0-15,4 0 0 16,1 5 0-16,-6-5 0 16,-4 0 2-16,-6 0-3 0,6-5 0 15,-1 1 1-15,-9 4 2 16,-1-5-3-16,-5 5 0 15,11 5 1-15,-6-5 2 16,-4-5-1-16,-1 5 2 16,-5-4-4-1,11-1 0-15,-6 1 1 16,-4 0 0-16,-1 4 0 16,0 0 2-16,-4-5-3 0,9 5 0 15,-4 0 3-15,-1 0 1 16,-5 5-1-16,-4-5-2 0,9-5 1 15,0 1-1-15,-9 4-3 16,-1 0 2-16,0-5 3 16,-4 5 1-16,-1-4 1 15,-5 4 2-15,6 0-1 16,-1 0 2-16,-5 0-4 16,-5 0 0-16,-4 0 3 15,-1 0 1-15,-5-5-3 16,0 5-3-16,-5-4 0 0,0 4 1 15,-4 0-1-15,4 0-1 16,-5 0 1-16,0 0-1 31,-5 0-5-31,5-5 1 16,0 1-60-16,1-1-24 16,-21-8-31-1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55:10.170"/>
    </inkml:context>
    <inkml:brush xml:id="br0">
      <inkml:brushProperty name="width" value="0.07938" units="cm"/>
      <inkml:brushProperty name="height" value="0.1587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59-7 92 0,'-20'0'35'0,"15"4"-18"0,-5-4 0 16,5 0 14-16,0 0-8 0,0 0-3 16,0 5-7-16,0-1-3 15,5-4-6 1,0 0-5-16,0 0 0 0,10 5 12 16,0-1 5-16,5 5-2 15,10 0 2-15,5 0-5 0,5 0 1 16,11 4-7-16,4 1-3 15,15-1-1-15,16 0-1 0,4-4-3 16,16 0 2-16,-1 0 1 16,11-9 2-16,-1 0-3 15,16 0-2-15,-5-4 2 16,-1 4 2-16,6 0 0 16,-5 0 2-16,-1 0-2 15,11 4 2-15,-10 5-4 0,-6 0-2 16,1-4 4-16,-6-1 1 31,1 9 0-31,-5 1 1 16,9-5 0-16,-4 0 1 0,-11 0-2 15,1-5-2-15,0 1 1 16,-1-14 1-16,-4 9-1 16,-6 0-1-16,11-5 3 15,-11 1 0-15,-4-1 1 16,-6 1 0-16,5 4-2 15,-4-5 1-15,-11 1 0 16,1-1 3-16,4 5-3 0,-10-4-2 16,-4 4 0-16,4-5 1 15,0 5-1-15,-4-4-1 16,-6 4 3-16,0 0 2 0,-4 0-2 16,-6 0-2-16,-5 0 2 15,5 0 0-15,1 0-1 16,-6 0-2-16,0 0 3 15,5 0 2-15,0 0 0 0,6 0 0 16,-1 0-3-16,10 0 1 31,6 4-2-31,-6-4 2 16,0 0-2-16,1 0-1 16,-6 0 3-16,5-4 0 15,-4 4-1-15,-1-4-2 0,0 4 1 16,0 0 1-16,1 0 1 15,-1 0 1 1,5 4-5-16,11 0 1 16,-6 1 2-16,-5-5 1 0,-4 0-1 0,-1 0 1 15,10-5-2-15,-4 5-1 16,-1 0 1-16,0 0-1 16,-4 9 0-16,-1-9 2 15,0 9-1-15,6-9 2 16,-1 9-2-16,5-4 2 15,6-10-4-15,-6 5 0 0,-5-4 1 16,6-1 2-16,-1 1-1 16,-5-1 2-1,1 1-4-15,-1-1 0 16,0-3 1-16,1 3 0 16,14 1 0-16,-10 4 0 15,-4-5 0-15,-1 5 0 16,-5-9 0-16,1 5 0 15,9-5 0-15,-5 4 2 0,-4-4-3 16,-1 0 0-16,0 1 1 16,6-1 2-16,-6 4-1 15,0-4-1-15,5 5 1 16,-4-1-1-16,-1 1 0 16,0-1 0-16,-4 1 0 0,9 4 0 15,0-5 0-15,-4 1 0 16,-1 4 0-16,0-5 2 15,0 5-3-15,1-4-2 16,9-1 4-16,6 1 1 16,-6 0 0-16,-5-1 1 15,1 1-4-15,-6 4 0 0,15 4 1 16,1-4 2-16,-11 0-1 16,0-4-1-16,1 4 1 15,-1-5-1-15,10 5 0 31,6 0 0-31,-6 0 0 16,-10 0 2-16,1 0-1 16,-6 0-1-16,15 0 1 15,-9 5-1-15,-1-5 0 0,0 4 0 16,1 1 0-16,-1-1 0 16,5 0 2-16,6-4 1 15,-6 5-4-15,0-1 1 0,1-8 2 16,-6 4 1-16,16 4-4 15,-6-4 1-15,-5 0 0 16,6 0 0-16,-6 0-3 16,-5 0 0-16,16 0 4 0,-6 0 3 31,-5 0-1-31,-4 5 0 16,-1-1-1-16,5-8-2 15,1 4 1-15,-6 0-1 16,0 0-3-16,1 0 2 15,4 4 1-15,-5-4 0 0,26 0 0 16,-11 0 2-16,-4 0-1 16,-6 0-1-16,0 5 1 15,11-1 1-15,-11 5-1 16,-5-4-1-16,1 4-2 16,4-5 1-16,1 5 1 0,4-4 2 15,5-1-1-15,-4 0-1 16,-6 1-2-1,0-5 1-15,16 0 1 16,-6 0 2-16,-4 0-3 0,9 0 0 0,-5 0 1 16,1 0 0-16,4 4 0 31,-4-4 2-31,-1 0-1 16,-10 0-1-16,6 5 1 15,4-5-1-15,-4 0 0 16,-1 0 2-16,0 0-3 0,1 0 0 0,9 4 3 15,-4-4 1-15,-1 5-1 16,0-5-2-16,6 0-2 16,9 0 1-16,-4-5 1 15,4 1 2-15,11 4-1 16,-1 0 2-16,1 0-2 0,-6-5 2 16,11 5-4-16,-11-4-2 31,6 4 2-31,0 0 2 15,9 4 0-15,-4-4 2 16,4 5-4-16,-9-5 0 0,-1 0 1 16,1 0 0-16,5 4 2 15,4-4 1-15,-4 5-4 16,-6-5 1-16,-4 4 0 16,4-4 0-16,-4-4 0 15,-1-1 0-15,1 1 0 16,-1 4 0-16,11-5 0 15,-16 1 0-15,-4 4 0 0,-11-5 2 16,11 1-3-16,-6 0 0 16,-4-1 1-16,4 1 0 0,-5 4 0 15,16-5 0-15,-6 5 0 16,-4-4 0-16,-6-1 0 16,1 1 2-16,4-1-1 31,0 1-1-31,6 4 1 15,-6 0-1-15,16 0-3 16,-6-5 2-16,1 1 1 0,-11-1 2 16,11 5-1-16,-6-4 2 15,-4 4-4-15,4 0 0 16,-4 0 1-16,14 0 0 16,-14 0 0-16,-1-5 0 15,-10 5 0-15,-4 0 0 16,9 0 0-16,-5 0 0 15,-4 0 0-15,-1 0 0 0,-5 5 0 16,1-5 0-16,-6 0 0 16,10 0 2-16,-4 0-1 15,-6 0-1-15,0 0 1 16,-4 0-1-16,-1 0 0 0,5 0 0 16,6 0-3-16,-6 0 2 15,0 0 1-15,0-5 0 16,1 5 0-16,-6 0 2 15,0 0-3-15,6-4 0 0,9 4 3 16,-10-5 1-16,-5 5-1 16,1-4-2-16,-6 4 1 15,0 0 1-15,11 0-3 16,-1 4-2-16,0 1 4 16,0-1 1-16,1 1-3 31,-1-1 1-31,0 1 0 15,6-5 0-15,4 4-3 0,-5 1 2 16,-4 4 3-16,-6-5 1 0,-5 1-1 16,-5-10-2-16,1 10 1 15,4-5 1-15,0 4-1 16,-5-4-1-16,1 5 1 16,-1-5 1-16,0 4-1 15,5-4 2-15,-5 5-2 16,1-5-1-16,4 0-2 15,5 0 1 1,-10 0-6-16,6-5 0 0,-1 1-46 0,0-14-19 16,-10-9-65 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55:11.362"/>
    </inkml:context>
    <inkml:brush xml:id="br0">
      <inkml:brushProperty name="width" value="0.07938" units="cm"/>
      <inkml:brushProperty name="height" value="0.1587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75 97 184 0,'-45'0'68'0,"25"9"-36"0,10-9-40 16,10 0 12-16,0 0-6 0,0 0-2 16,10 0 14-16,5 0 5 15,10-5-7-15,11 1 2 16,9 0 1-16,5-1-2 0,10-4 2 0,16 0 3 16,24 0 3-16,11 5-7 15,10-1-1-15,9 5-3 31,11 0-1-31,20 0-1 16,0 0 2-16,10 0-1 16,-5 0 2-16,15 0-2 0,0 5 0 15,-1-1-1-15,1 5 2 16,5 5-1-16,-5-5 2 16,-40-1 0-16,45 1 3 15,0-4-3-15,-15-1 1 16,-20 1 1-16,0-1 5 0,-10-4-6 15,-6 0 0-15,11-4-2 16,-25-1 1-16,-21 1 0 16,-19-1 1-16,-11 1 0 15,-15 4 0-15,-9-5-2 16,-11 5 1-16,-10 0-4 16,-5 0-2-16,-5-4-16 15,0 0-5-15,10-10-58 16,16-8-27-16,19-36-27 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55:12.454"/>
    </inkml:context>
    <inkml:brush xml:id="br0">
      <inkml:brushProperty name="width" value="0.07938" units="cm"/>
      <inkml:brushProperty name="height" value="0.1587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43 9 280 0,'-45'-13'104'0,"50"17"-56"0,0-8-56 15,30 8 11 16,5 1 0-31,10-5 0 16,16 4 3-16,19 1-3 0,11-1 5 0,24 1 2 16,6 4-1-16,15-5 0 15,15 5-1-15,0-4 0 16,4-1 2-16,1 1 1 0,0-1-3 16,-5-4-3-16,0 4 2 15,-15-4 0-15,-11-4 3 16,-9 0 1-1,-16-1-1-15,-9 5 1 16,-11-4 3-16,-19 4 1 16,-11-5-4-16,-15 1 1 15,-10 4-9 1,-4 0-9-16,-6 0-3 16,-5 0-38-16,0 0-14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59:16.265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-9 0 72 0,'-4'4'27'0,"4"-4"-14"0,0 0-15 0,0 0 6 15,0 0 3-15,0 0 4 0,0 0 5 16,0 0 2-16,0 0-3 15,0 0-1-15,0 0-6 16,0 0-3-16,4 8-2 16,6 0 0-16,-1-4-2 15,0 1-1-15,-4-1 1 0,0 0 1 16,-1 0 1-16,1-4 1 0,4 0 0 16,1 0 0-16,-6 0 2 0,6 0-3 31,-1 4 0-31,0 0-1 15,1 1-2-15,4-1 1 16,0 0-1-16,0-4 0 16,0 4 0-16,4-4 0 0,1 0 0 15,0 0 0-15,9 0 0 16,0 0 4-16,5 0 2 16,-5 0-7-16,-5 0-4 15,0 0 3-15,1 0 2 0,-1 4 1 16,-4-4 2-16,-1 0-4 15,1 4 0-15,0-4 1 16,-5 0 2-16,0 0-1 16,0 4-1-16,4-4 3 15,-4 0 2 1,0 0-2-16,5 0 0 0,0 0-1 0,-1 0-2 16,10 0 3-1,-9 0 0-15,0 0 1 16,0 0-5-16,-1 5 1 15,-4-5-2-15,0 0 0 16,0 0 4-16,0 0 1 16,0 0-4-16,-4 0 1 0,4 0 0 15,0 0 2-15,0 0-1 32,0 0 2-32,0 0-2 15,0 0-1-15,0 0-2 16,0 0 1-16,-5 0-1 15,5-5 0-15,5 5 2 16,-1 0 2-16,1-4-1 16,4 4-1-16,-4 0-2 0,0 4 1 0,-1-4 1 15,1 5 0-15,-5-10 2 16,0 5 1-16,0 0-4 16,5 0 1-16,-5 0 0 15,0 0 2-15,0 0-3 16,0 0 0-1,0-4-1-15,-5 4 0 16,5-4 2-16,0 4 0 16,-4 0 0-16,-1 0 2 15,0 0-1-15,10 0-1 16,-5 0 1-16,0 0-1 16,0 0-3-16,-5 4 2 15,10-4 1-15,-5 0 2 16,0 0-1-16,-5 0-1 0,1 0 1 15,-1 0-1-15,0 0 0 16,1 4 0-16,-1 1 0 16,0-5 0-16,1 4 0 15,-1-4 0-15,0 0 0 16,1 4 2-16,-1 0-3 0,0-4 0 16,1 4 3-16,-1 9 1 15,5-13-4-15,-4 8-1 16,4 0 1-16,-5-4 0 15,5 1 1 1,0-1-3-16,0-13 2 16,0 5 1-16,9 0 2 0,1 0-1 15,4 4-1-15,0 0 5 16,-5 0 4-16,0-4-3 31,1 0-1-31,-6 0-5 16,6-1-2-16,-1 5-2 0,-4-4 3 15,-1 0 0-15,1 0 3 16,0 0-3-16,0 4 0 16,-1-4 1-16,6 4 2 0,4-5-1 15,0 5-1-15,-5 0 1 16,0 0-1-16,1-4 0 16,-1 4 2-16,0-4-1 15,1 4 2-15,-1-4-7 16,0 4 1-16,1 0 3 15,-1 0 2-15,0 0-3 16,5 0 1-16,-4 4 0 0,9-4 2 31,-5 0-1-31,0 4-1 16,-5-4-2-16,0 4 1 0,1-4 1 16,-1 0 0-16,0 0 0 15,-4 0 2-15,0 0-1 16,-1 0-1-16,6 5 1 0,4-5-1 0,9 0 0 31,-4 0 0-31,-1 0-3 16,1 4 2-16,0-4 1 0,0 0 2 0,4-4-3 15,-4-1 0-15,-1 1 1 16,6 4 2-16,4 0-1 31,0 0-1-31,-10 0 1 16,1 0-1-16,-5-4-3 0,5 0 2 15,-5 0 1-15,0 4 0 16,0 0 0-16,-5 0 0 16,10-4 0-16,-5 4 0 15,9-4 0-15,-4-1 0 16,-5 5 2-16,-5 0 1 0,1 0-4 16,-1 0 1-16,0 0-2 15,1 0 0-15,-1 0 2 16,1 5 0-16,-1-5-5 15,0 0 1-15,1 4 4 16,-1-4 2-16,5 4 0 16,5 0 1-16,-1-4-2 0,-4 4-1 15,0-4 1-15,-4 4 1 16,-1-4-6-16,0 4 1 16,1-4 3-16,-6 5 2 15,1-1-3-15,0 0 1 16,0 0 0-16,-1 0 0 15,-4 0 0-15,10 1 2 16,-6-5-3-16,1 0 2 16,-5 12 2-1,5-4-1 1,-1 1-2-16,-4-5-2 16,0 0 1-16,0 0 1 15,0 0 2-15,-4-4-3 16,4 4-2-16,0-4 2 0,-5 4 2 15,10-4 0-15,-5 13-1 16,0-5-2-16,0 1 1 16,0-1 1-16,0-4 0 15,0 0 2-15,0 0 1 0,0 0-4 16,0 1 1-16,0-5-2 16,-5 0 0-16,5 0 4 15,5 0 1-15,-5 0-1 16,9 0-4-16,1 0 1 15,-6 0 1 1,1 0 2-16,0 0-3 16,-1 0 0-16,1 0 1 15,0 4 2-15,-1-4-3 16,1 4 0-16,0 0 1 16,-1-4 0-16,-4 4 0 15,5-4 0-15,4 0 0 0,1 0 2 16,-1 0-3-16,5 0 0 15,-4 0 1-15,-1 0 2 16,0 0-3-16,1-4 0 16,-6 4 1-16,1 0 2 15,0-4-1-15,-1 4 2 0,-4-4 0 16,0 4 1-16,0 0 0 16,0 0 0-16,-4 0-5 15,-1 0-1-15,0 0 3 16,1 0-1-1,-1-9 0-15,0 9 1 16,-4-8 1-16,0 0-1 31,-5 8-1-31,4-4-2 0,1 0 1 16,0-1 3 0,-1 14-3-16,1-1 0 0,0-4-4 15,4 0 1-15,5-4 2 16,5 4 3-16,4-4-2 15,0 0-2-15,-4 0 6 16,0 0 3-16,0 0-3 0,-1 0-2 16,1 0 0-16,-5 0 1 15,0 0 1-15,0-4 3 16,-5 8-3-16,1-8 0 16,-1 0-1-16,0 8-2 15,1 0 1 1,-6-12-1-1,1 4-3-15,0 0 2 0,-1 0 1 32,1 0 0-32,0-1-3 15,-1 5 2-15,1-4 1 0,4 4 2 16,-4 0-1-16,-5 0 2 16,5 0-2-16,-1 0 2 15,1 0-7-15,4 0-1 16,-9 0-12-16,0-4-1 15,-14-13-139 1,-9-3 77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59:18.799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4-6 104 0,'-5'0'41'0,"5"0"-22"0,0 4-22 0,0-4 6 0,5 9 1 15,-5-1 2-15,4 9 0 16,1-1-1-16,4-3-1 16,1 7 2-16,-1-3-1 31,5 0 0-31,0-5-3 0,0-4-2 15,10-3 5-15,13-1 1 16,-4 0-2-16,-1-4-1 0,-4 4 3 16,0 0-3-16,0 0 0 0,0 0-3 31,0 1-1-31,0-1 1 0,5 0 0 0,4 0 2 16,-4-4 3-1,0 0-2-15,0 0 0 16,-1 0 3-16,1 0 1 15,0 0-3-15,4 0-3 16,-4 0 0-16,9 0-1 16,4 0-3-16,-4 4 2 15,-4 5 1-15,-1-5 0 16,1 4 0-16,-6-4 2 16,1 0 1-16,0 0 1 0,9 1 0 15,0-5 2-15,-10 4-3 16,1-4-2-16,0 4 0 15,-1 0 1-15,-4-4-3 16,5 0 0-16,0 4 1 16,-5 0 2-16,0-4 1 15,0 0 1-15,5 0-2 0,9 0 1 16,-10 0 0 0,1 0 1-16,-5 0-5 0,0 0 1 0,-5 0 0 15,1 0 0-15,-1 0 2 16,0 0 3-16,-4 0-4 15,0 0-3-15,0 0 1 16,-1-4 2-16,1 4 0 16,-5-4 2-16,9 4-4 31,-4-4 0-31,0 4 1 16,4 0 0-16,-4 0 0 0,-1 0 2 15,-4-4-3-15,5 4 0 16,-5-4 1-16,5-1 0 15,-1 1 0-15,1 4 2 16,-5 0-3-16,5 0 0 0,-5-4 1 0,4 4 0 16,1 0 0-16,0 0 0 15,-5 0 0-15,5 0 2 16,-1 0-3-16,6 0 0 16,-6 0 1-16,10 0 2 15,0 0-1-15,-4 0 2 16,-1 0-4-1,0 0-2-15,1 4 2 16,-1-4 0-16,0 0 1 16,1 0 2-16,-1 0-1 15,-4 0-1-15,-1 0 1 16,-4 0 1-16,10 0-3 0,-6 0-2 16,6 4 2-16,-1-4 2 15,-4 0-2-15,0 0 0 0,-1 0 1 16,1 0 0-16,0 0 0 31,-1 0 2-31,1 0-1 16,0 0-1-16,-1 0-2 0,1 0 1 0,0 0 1 15,-1 0 2-15,1 0-1 16,0 0-1-16,-1-4-2 16,6 0 1-16,-1 0 1 15,5 0 0-15,0 0 2 16,-5 0 1-16,1-1-1 15,-1 1-2-15,-4 0-2 16,0 0 1-16,-5 4 1 0,0-4 0 16,0 4 0-16,-5 0 2 15,0 0-3-15,1 0-2 32,-1 0 4-32,0 0 1 15,-4 0-3-15,0 0 1 0,-5 0 0 16,0 0 2-16,0 0-3 0,0 0 0 15,0 0 1-15,0 0 2 16,0 0-21-16,0 0-9 16,0 0-41-1,4 4-32-15,1 4 40 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59:20.627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31 275 88 0,'-23'-4'33'0,"18"0"-18"0,0 4-5 0,5 0 14 0,0 0-11 15,0 0-4-15,0 0-9 16,0 0-2-16,0 0 3 15,0 0 1-15,0 0 4 16,5 0 1-16,4 0-1 0,1 0-1 16,4 0 5-16,0 0 4 15,4 0-7-15,6-9 2 0,13 9 2 16,5-8-4-16,5 0 1 16,0 0-7-16,-1-1-1 15,1 1 0-15,4-9 2 0,5 5 1 31,0-5 1-31,5 1 2 0,0-1 3 0,-5-4-6 16,14 9-2-16,0-1-1 16,-9 5 2-16,-1 0-3 31,-3 0-2-31,3-1 2 16,1 1 2-16,-10 0 0 15,1-1 2-15,-1 5-2 16,0 0-1-16,1 0 1 0,-5 0-1 0,4-5 0 15,5 5 2-15,-5 0-1 16,-4 0-1-16,0 0 1 16,-5 4 1-16,-5 0-1 15,0 0 2-15,6 4-2 0,3 0-1 32,-4 0-2-32,-4 0 1 0,-1 1 1 15,0-1 2-15,1 0-3 16,-1 0 0-16,-4 0 3 0,-1 0 1 15,1 0-4-15,5 1-1 16,8-1 1-16,-8 0 2 16,8-4 0-16,-8 0-1 15,-6 0 3 1,1 0 0-16,-5 0-1 16,0 0-2-16,5 0-2 0,-5 0 1 15,4 0 3-15,-4 0 1 16,-4 0-4-16,-1 0 1 15,1 0-2-15,-6 0 0 16,1 0 2-16,0 0 2 16,4 0-1-16,-4 0 2 15,4 0-2-15,-4 0-1 0,4 0 1 16,0 0-1-16,1 0 0 16,-6 0 0-16,1 0-3 15,4 0 2-15,10 0 1 16,-14 0 2-16,4 4-3 15,0 0-2-15,-4 0 2 16,0 1 0-16,0-1 1 16,-5-4 2-16,4 0-1 15,-4 0-1-15,0 0 1 32,0 0-4-32,0 0 2 15,0 0 1-15,0 0 2 16,0 4-1-16,-4 0 2 0,4-4-2 15,0 4-1-15,0 0 1 16,-5-4-1-16,10 0-3 0,-5 4 2 16,0-4 1-16,4 0 2 15,1 0-1-15,-5 0-1 16,0 0 1-16,-5 0 1 16,1 0-3-16,-1 0 0 15,0 0 1 1,1 5 0-16,-1-5-3 15,0 0 2-15,6 0 1 16,-1 0 0-16,0 0 0 16,0 0 2-16,4 0-3 15,-4 0 0-15,0 0 1 16,5 0 0-16,-5 0 2 16,0 0 1-16,0 0-4 0,5 0 1 0,-5 0 0 15,14 4 0 1,4-4-3-16,1 0 2 15,-5 0 1-15,-5 4 0 16,-4-4 0-16,4 0-3 16,-4 0 2-16,0 0 1 15,0 0 2-15,-1-4 1 16,1 4 3 0,0 0-3-16,9-4-2 15,0 4 0-15,4 0-1 16,1 0-18-16,0 0-8 15,4 0-6-15,0 0-3 0,1 0-39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59:25.437"/>
    </inkml:context>
    <inkml:brush xml:id="br0">
      <inkml:brushProperty name="width" value="0.07938" units="cm"/>
      <inkml:brushProperty name="height" value="0.1587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-4 47 84 0,'-4'0'33'0,"4"0"-18"0,0 0-9 0,4 0 9 0,-4 0 5 16,0 0 4-16,0 0-6 16,0 0-3-1,0 0-6-15,0 0-4 16,10 0-2-16,-1 0 0 0,5 0 0 16,0 0 1-16,9 0 0 15,1 0-5-15,-1 0 1 16,0 0 4-16,5 0 5 0,0-4-5 15,0 4 0-15,5 0 0 16,4-4 2-16,5 4-1 16,0 0 0-16,1-4-6 15,-1 0-1-15,0-1 5 16,0 1 3-16,0-8-1 16,-5 12 0-16,10-13-1 15,4 13 0-15,-4 5-5 16,-5-5 1-16,0 0 0 0,-5 0 0 0,-9 4 6 31,0-4 4-31,-4 0-1 16,-6 0 2-16,1 0-8 15,-5 0-2-15,0 0-32 16,-5-4-12-16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59:36.125"/>
    </inkml:context>
    <inkml:brush xml:id="br0">
      <inkml:brushProperty name="width" value="0.07938" units="cm"/>
      <inkml:brushProperty name="height" value="0.1587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-1 461 44 0,'4'-38'19'0,"1"34"-10"0,4-8-11 0,1 8 4 0,-1-5 6 16,0 1 7-16,1-4 8 31,-1-1 3-31,0 1-2 15,1-1-3-15,-6 1-5 0,6 3-2 16,-6 1-11-16,6 8-1 16,8 0-2-16,6 4 0 0,4 0 0 15,4 5 0-15,6-5 0 0,9 4 0 16,13-4 2-16,6 5-1 16,4-5 2-16,4-4-2 0,20 4-1 15,-1 0 5-15,5 0 1 16,10 0 4-16,-1 1 1 15,1-5-5-15,13 0-2 16,5 0 0-16,19 0 0 16,0 4-5-16,-5-4 1 15,5 0 0 1,-1-4 0-16,10-1 2 16,-9 1 1-16,-5 0 3 15,-9 0 3-15,-5 4-4 16,-14-4-3-16,-18 4-1 15,-1 0 1-15,-14 0-1 0,-18-4-1 16,-14-1 1-16,-14 1-1 16,-19 0 0-16,-14-4 2 15,-10 0-10-15,-8-1-2 16,-15 1 0-16,-19 0 4 16,-13-1-6-16,-19 5 0 15,-28 4 0-15,-19 0 2 0,-23 4-3 16,-9 9-2-16,-10-1 9 15,-5 5 2-15,1-1 6 16,9 1 1 0,-5 0 1-16,5-1 2 15,4 9 1-15,15-4 1 16,9-4 9-16,14-5 4 16,14 5-7-16,9-5-1 15,14 1-7-15,14-5-2 0,10 0-2 16,14 0 1-16,9 1-2 15,9-5-1-15,10-4 3 16,13 0 0-16,20 0 1 16,18 0 0-16,14-4-2 0,18-5 1 15,15 1-2-15,18-8 2 16,15 3-2-16,23 1-1 16,4 3 3-16,19 1 0 15,5 0-1-15,18 4-2 16,1-1 3-16,9 1 0 15,0-4 1-15,9 8 0 16,0-4 0 0,-19 0 2-16,-9 4-1 15,1 0 0-15,-29 0-6 16,-14 0 1-16,-9 0 0 0,-15 0 0 16,-22 0 0-16,-15-5 0 15,-14 5 2-15,-23 0 3 16,-23 0-4-16,-14 0-1 15,-15 0-5-15,-22 0 1 16,-20 0 0-16,-18 0 2 16,-18 9 1-16,-11-5 1 15,-22 8 0-15,-14-3 0 16,-20 3-3-16,15-4 2 0,-9 9 3 16,13 0 3-16,15-5-2 15,14 1 0-15,13-5 1 16,19 0 2-16,19-4-5 15,14 0-1-15,14 1 4 16,10-5 2-16,22 0-2 0,20 0-3 16,13-5-3-16,24 1 1 15,27-4 1-15,15 0 2 32,23-1-1-32,19-11-1 0,23 3 1 15,10 5-1-15,18-5 0 16,18 0 0-16,-13 1 0 15,9-5 0-15,1 0 0 16,-6 5 0-16,-13-1 0 16,-1 0 0-16,-13 5 2 15,-24 0 3-15,-19 3-4 0,-14 1-3 16,-22 0-2-16,-25-1 0 0,-13 1 3 16,-33-9 0-1,-23 1 1-15,-24 16 0 16,-28-4 2-16,-23 0-3 31,-28 8-2-31,-19-4-1 16,-23 0 0-16,-19 4 3 15,1 0 2-15,-6-4-2 16,5 0 0-16,0 0 1 0,10 0 0 16,14 0 0-16,-1-4 0 15,24 4 0-15,14 0 0 16,14 0 0-16,14 0 0 15,9 4 0-15,14 0 2 0,15 0-3 16,32 5 0 0,14-1 1-16,23-4 0 15,28 0 2-15,24 0-1 0,33-4-1 16,8 4 1-16,20-4 1 16,22-4-1-16,11-4-1 15,8 0 1-15,10 4 1 16,14-5-3-16,-10 1 0 15,10-13 1-15,0-8 2 16,-5 17-1 0,-19-9-1-16,1 4 1 15,-15 5-1-15,-22-1-3 16,-15 5 2-16,-14 4 1 16,-24 0 2-16,-22 4-1 15,-29 0-1-15,-18-4-2 0,-24 4 1 16,-27 12-1-16,-39 1-2 15,-22 7 0-15,-38 5 3 16,-37-4 0-16,-19 0 1 16,-23 4-3-16,-19 0 0 15,0-1-1-15,5 1 3 16,19 4 0-16,27-4 3 0,24 4 1 16,14-4 1-16,23 4-5 15,24-4-1-15,18-8 1 0,19 0 0 16,28-5-2-16,28-4 0 15,19 1 4-15,23-5 3 16,28 0-1-16,33-4 0 16,18 0-1-16,38 0-2 15,23 0 1 1,14-8 1-16,24-1-1 16,18 1 2-16,-14-4-2 15,10-5-1-15,-1 9 1 16,-18-1 1-16,9 1-1 15,-14 4-1-15,-9 4 1 16,-23 0-1-16,-1-4 0 0,-18 0 0 16,-19-1 0-16,-23 1 0 15,-19 4 0-15,-24 0 2 16,-17 0-3-16,-15 0 0 16,-24 9-1-16,-22-14 0 0,-20 5 0 15,-36 9-2-15,-25-1 0 16,-31 0 3-16,-38 1-5 15,-10 3 0-15,-32 1 0 16,-24-1 2-16,-8 0 2 16,13-3 3-1,9 3 2-15,24 1 1 16,28-1 0-16,14 1 0 16,14-5-2-16,23 0-2 15,24 0-2-15,23 1 1 16,23-1-1-16,33 0 0 15,19-3 6-15,41-5 2 16,34-5-2-16,32 1-1 0,19-4-3 16,32 0-1-16,19 3 1 15,14-3 2-15,10 0-1 16,-1 4-1-16,10 4-2 16,-5-4 1-16,-4-1 3 15,-15 5 1-15,-13-4-4 0,-19 0 1 16,-19 4 0-16,-19-4 2 15,-23 0-1-15,-23 4 2 16,-24-4-2-16,-36 4 2 16,-29-5-2-16,-29 1-3 15,-36-4-1-15,-28 0-1 16,-38-1 0-16,-37 1 0 16,-28-8 3-16,-29 3-2 15,-13 1-1-15,-5-1 3 31,-4 5 0-31,32 4 1 16,24-5 0-16,22 1 6 0,20 0 4 16,28 4-5-16,18-1-3 15,23-3-1-15,20 4-1 16,18 0 2-16,23-4 1 0,24-1 1 16,32 5 2-16,28-4-5 15,43 0-3-15,27-1 1 16,29 1 0-16,32-5-2 15,19 5 2-15,-10 4 1 16,24 0 0-16,0 4 0 16,-10-4 2-16,-8 0-3 15,-20 4-2-15,-9-5 2 0,-28 1 2 32,-28 4 2-32,-23 0 3 15,-23 0-8-15,-24-4-3 16,-19 0 14-16,-23-4 7 0,-33-1-12 15,-37 1-5-15,-46 0-1 0,-39-13 0 16,-41 0-1-16,-19 5 0 16,-32-9-1-16,-15 4 3 15,-8 0 0-15,8 5 1 16,0 7 2-16,15 5 1 16,27 4-1-16,20 13 1 15,18 11-2-15,23-3-1 16,23 0-2-16,29-4 1 0,18-1-1 15,19-3 0-15,19-1 0 16,13 1-2-16,20-1 5 16,32 0 1-16,23-3 2 15,38-1 0-15,18 0 0 32,29-3 0-32,27-1-2 15,10 0-2-15,28-4 3 0,0 4 0 16,4-4-4-16,15 0 1 15,-6-4 0-15,1 4 0 16,0-4 0-16,-19 0 0 16,-14-1 0-16,-13 1 0 0,-25 4 2 15,-22-4 1-15,-19 0-4 0,-29 0 1 16,-18 4 0-16,-18-4 2 16,-15 4-1-16,-46-5 2 15,-29 1-4-15,-41 0-2 16,-33 4-1-16,-38-4 0 0,-27 4 0 15,-19 0 3-15,-10 0-2 16,-13-4-1-16,4 4 3 31,5 0 2-31,9 4-2 16,28 0-2-16,10 4 2 16,22 1 2-16,34-1 0 15,23 0 2-15,23 1-4 16,19-5-2-16,37 4-12 15,33 0 13 1,28 1 5-16,43-5-4 16,31 0 0-16,38-4 2 0,33 0 1 15,28-4 2-15,28 0 0 16,28 4-2-16,0-4-2 16,9-1 1-16,-9-3 1 0,0 0-1 15,0 0 2-15,-19-1-4 16,-9 1-2-16,-19 0 2 15,-9-1 2-15,-24 1 0 16,-27 0-1-16,-10 4-2 16,-33-1 1-16,-23-11 1 0,-23 3 2 15,-24 1-1-15,-18 4 2 16,-28-1-4-16,-24 1-2 31,-42 4-1-31,-32 0 0 16,-38 16 0-16,-42 1 0 0,-32-1 3 15,-19 9 0-15,-24 0-2 0,-18 3 0 16,-5 1 2-16,5 0 2 16,14 4 0-16,18 0 2 15,29 5-4-15,27-5 0 16,19-4 3-16,29-5 3 16,31-3-4-16,39-5-1 0,27-3 0 15,33-9 2-15,42 0 8 16,42-9 3-16,56-11-6 15,52-1-2-15,32 0-5 16,28-4-1-16,24-4-1 16,23 4 0-16,13 0 2 15,15 0 0-15,-4 9 2 32,-15 3 1-32,-5 1-4 15,-8-1 1-15,-15 1 0 0,-33 8 0 0,-4 4 0 16,-28 0 0-16,-23 0 0 15,-34 0 0-15,-31 0 0 16,-34 4 2-16,-23-4 3 16,-19 0 4-16,-37 0-4 0,-32 0-1 15,-48-4-2-15,-32-4 1 16,-42-9-4-16,-47 9-2 16,-37-9-1-16,-42 0 3 15,-19-7 0-15,-23 19 1 31,-10 5-3-31,-18 13 2 16,18 3 1-16,24 1 0 0,19 4-3 16,27 0 2-16,19-1 1 15,38-3 2-15,23 0-1 16,23-1 2-16,33-3-2 16,28-5-1-16,18 0 1 15,52-8-1 1,38 0 0-16,36 0 0 0,29-4 0 15,51-4 0-15,33-1 0 16,42 1 0-16,37 0 0 0,24 0 0 16,4-1 0-16,14-3 0 15,5-1 0-15,0 5 0 16,-10-17 0-16,-4 4-3 16,-28 5 2-16,-5-9 1 15,-28 21 0-15,-23 0 2 16,-37-1 1-16,-33 1-4 15,-33 4 1 1,-42 0-13-16,-42 17-5 0,-42-5-1 16,-52-3 14-16,-51-18 10 15,-60 13-4-15,-38-8 0 32,-56 8-1-32,-28-8 2 15,-23 13-1-15,-14 3-1 16,-5 1 1-16,14-1-1 15,14 5 0-15,33-1 0 0,14 1 0 16,23-5 0-16,42 1 2 16,33-5 1-16,18-4-4 15,38 0 1-15,28 0 0 0,23-4 2 16,33 5-1-16,28-5 2 16,28 0-4-16,42-5-2 0,42 5 4 15,38 0 1-15,37-4 0 16,37 0 1-16,28 4-4 15,19-4 0-15,23 4 1 32,5 0 0-32,9 0 0 15,-4 0 2-15,-1 0-1 0,-27 0-1 16,-10 4 1-16,-18 0-1 16,-29 5-3-16,-32-1 2 15,-24-4 1-15,-37 0 2 16,-27 5-1-16,-25-1-1 15,-27 0-4-15,-28 0 0 16,-38 1 2-16,-42-1 3 0,-42 0 0 16,-46-4-1-16,-47 13 1 15,-19-4-1 1,-23-1 0-16,-14 9 2 16,-5-5-1-16,0 5-1 0,28-4-2 15,28-1 1-15,33 1-1 16,28 0 0-16,32-1 2 15,24-3 2-15,33-1-1 0,23-4-1 16,33 1 3-16,41-5 2 16,29-4-2-16,56-4 0 15,42-5-1-15,23-3-2 16,23-1 1-16,19-3 1 16,15 3-1-1,13-7-1-15,-9 3-2 16,4-12 1-16,-9 8 1 15,-14 5 0-15,1 3 0 16,-29 1 0-16,-23 3 0 16,-15 5 2-16,-27 4-3 0,-23 0 0 15,-29 4 1-15,-18-4 0 16,-19 9-3-16,-28-1 2 16,-24 0-1-16,-27-4 0 15,-42 5 4-15,-19-5 1 0,-43-4-4 16,-36 0 1-16,-24-13-2 15,-18 1 0-15,-29 4 2 16,-18-5 0 0,-10 9 0-16,-4-4 0 15,-5-1 0-15,19 5 0 16,4 0 0-16,15 4 2 16,18 0-3-16,28 4 0 15,24-4 1-15,27 4 0 16,29 1 0-16,28 7 0 0,27 1-3 15,29-5 2-15,27 8 3 16,34-3 1-16,46-1 1 0,37-3 0 16,43-5-2-16,46-8-2 15,37 4 1-15,24-4 1 16,33 4-1-16,9-5-1 16,28-3 1-16,9 4-1 15,5 4-3 1,4 0 2-16,1 0 1 15,-10-13 2-15,-23 13-1 16,-14 0-1-16,-5-8 1 16,-27 4 1-16,-29 4-1 15,-37 0-1-15,-15-4-2 16,-36 0 1-16,-29 0 1 16,-32-1 2-16,-28 1-3 0,-33 4 0 15,-38-4-1-15,-36-4-2 16,-48-1-2-16,-50 1-1 15,-43-4 1-15,-47-1 4 16,-27 1-6-16,-38-1 1 0,-24 5 1 16,-13 4 3-16,-5 0 2 15,-4 8 1 1,-6 4 4-16,15 5 2 0,37-1-5 16,28-4-2-16,38 1 0 0,37 3 0 15,42 1 1-15,37-9 2 16,33-4 1-16,84-9-4 15,51-3-3 1,57-9 1-16,50-4 2 16,57-4 1-1,61-25 0-15,32 5 0 16,28 3 0-16,33 4 2 16,19 9 3-16,4 4-7 15,0 0 0-15,-4 12 4 16,-19 5 4-16,-33-1-6 0,-18 9 1 15,-24 0-1-15,-28 4 2 16,-32 0-1-16,-43 4-1 16,-37-4 1-16,-32 4-1 15,-33-4-3-15,-52 0 2 16,-42-4 1-16,-41 0 0 16,-52 0 0-16,-52-4-5 15,-46 4 1-15,-38-1 2 16,-36 10 1-16,-20 3 1 15,-32 4 0-15,4 5 0 0,-9 4 0 32,38 24 0-32,13-3 2 15,38-5-1-15,23-8 2 16,42 0-4-16,38-4 0 16,32-4 1-16,28-4 2 15,38-1 3-15,46-3 4 16,43-5 7-16,50 0 2 15,62-4-9-15,46-4-3 0,47-4-6 16,28-4-1-16,32 0 1 0,1-1 0 16,14-7 0-16,-5 3 0 15,4 5-3-15,-13 0 2 16,-29 4 3-16,-13 4 1 16,-19-5-1-16,-43 5-2 15,-31 5 1 1,-29 3 1-16,-28 0-3 15,-42 0-2-15,-33 1-1 16,-23 3 0-16,-32-3 0 16,-43-1 3-16,-56 0 0 15,-46 5 3-15,-47-5-3 16,-43 0 0-16,-27-4 1 16,-28 1 2-16,-5 3-1 0,10 0-1 15,13 0 1-15,33 1 1 16,38 11-3-16,13-3-2 15,38-4 2-15,33-5 2 16,27 0 0-16,29 0 2 0,27-3 2 16,38-5 2-16,42-9-3 15,47 1-1-15,47-4 1 16,41-1 0-16,38 1-2 16,28-1-2-16,18 5 1 15,10-5 1-15,9 5-1 16,-13 0-1-16,-6 0 1 0,-23 3-1 15,-27 1-3-15,-20 0 2 16,-28 4 1-16,-32 0 2 16,-33 0-3-1,-42 8-2 1,-46 1-1-16,-38 3-2 16,-52-4 1-16,-55-3 3 15,-52-1 3-15,-56 4 0 16,-28-8-1-16,-37 0-2 15,-19 0-1-15,-9 4 2 16,-5-4 2-16,5 8 0 16,32-3-1-16,38-5 1 15,37 16 1-15,28 1-3 0,52-9 0 0,37 0 1 16,23-3 0-16,61-14 6 16,37 1-5 15,47 4-2-31,52-9 2 15,51 1 3-15,51 4-3 0,42-5-1 16,23 1 0-16,29-1 0 16,4 1 0-16,10-1 0 15,-5 1 0-15,-14 4 0 16,-24-1 0-16,-27 1 2 16,-38 8-3-16,-33-4 0 0,-37 4 1 15,-23 4 0-15,-42 4-9 16,-33 1-4-16,-28-1 0 15,-47 0 2-15,-41 5 9 16,-53-1 3-16,-59-4-2 16,-48 1 1-16,-37-5-2 15,-37 4 0-15,-14 9 2 16,-5-1 0-16,0 5 2 16,9-4 1-16,47-1-4 15,29 5-1-15,36-4 1 0,38-1 0 16,33-3 1-1,36-5 0-15,57-4 11 16,42-4-2 0,42 0 3-16,66-4-7 15,60-4-1-15,47-1-2 0,42-7 1 16,32 3-2 0,20-7-1-16,22 11-2 15,5-7 1-15,5-1 1 16,-4 9 0-16,-11 0 0 0,-8 8 0 0,-28 0 0 15,-15 8 2-15,-32 8-3 16,-19-7 0-16,-28 3-1 16,-27 1 0-16,-25-5 4 15,-32 0 1-15,-23-4-1 16,-28 1-2-16,-28-1-2 16,-38 0-1-16,-23-4 2 15,-56 0 0-15,-47 0-2 16,-37 0 2-16,-42-8 1 15,-28-1 2-15,-24 1-3 16,-23-9 0-16,5 13 1 0,14 4 2 16,41-8-3-16,48 8 0 15,32 4 3 1,33-4 1-16,33 4-4 16,51-4 6-1,46-12 3-15,48 3-4 16,60 1 0-16,56 0-7 15,38-5 0-15,46-3-1 16,19-9-1-16,37 0 1 16,-5-4 3-16,10 4-2 0,-14 0 1 15,5-8 2-15,-10 8 0 16,-28 4 0-16,-9 9 2 16,-28 3-1-16,-28 1-1 15,-38 16 1 1,-32-3-1-16,-37 3-3 15,-24-16 0-15,-28 12-3 16,-28 0 1-16,-28 4 1 0,-38-16 2 16,-55 8-1-16,-42-13 1 15,-43-7 2-15,-46-1 2 16,-42 0-3-16,-19 9-2 16,-28-1 2-16,-23 5 2 15,-5 0-2-15,14 4 0 16,9 4 3-16,24 16 1 15,42 1-1-15,46 8-2 16,38 0 1-16,37-5-1 0,33-3 0 16,38 0 2-16,32-5 3 15,37 0 4-15,52 1-2 16,51-9 1-16,51 4-5 16,57-4-2-16,41-8 2 15,38 0 0-15,23 0-4 16,19 0 1-16,24-4 0 15,-11-1 0-15,11 5 0 16,-20 0 0-16,-8-13 0 16,-34 5 2-16,-32 4-1 15,-19 16 2-15,-37 4-4 16,-37 1 0-16,-38-1-1 16,-33-3 0-16,-42 7-11 15,-36 1 4-15,-48-1 2 16,-28 1 2-16,-37 0 4 15,-51 3 0-15,-34-3 1 0,-45 8 0 16,-34 0 0-16,-32 4-3 16,-19-8 0-16,5-5-3 15,14-3-1-15,55-1 6 16,48 1 2-16,32-5-2 16,38-4 1-16,23 0 2 15,23-4 3-15,28 0 4 16,29-4 2-16,55-4-5 15,52-1-2-15,51-11-2 0,42 3 1 16,37 0-2-16,29-3-1 16,18-1-4-1,19 4 0-15,0 5 2 16,5-1 3-16,-10 5 0 16,-37 8-1-16,-14 0-2 15,-29 4 1-15,-36 5 3 16,-33 3 1-16,-24 5-6 15,-42-1 0-15,-32 5-4 0,-33-4 0 16,-32-1 4-16,-48 1 1 16,-37-1-1-16,-37-3 2 15,-37 3 1-15,-19-3 2 16,-10 4-1-16,10 3-1 0,9-3 1 16,19-5 1-16,19 1-1 15,27-5 2-15,24-4-4 31,28 0 0-31,19-4 5 16,23-4 5-16,23-4-1 16,33-4 1-16,23-1-8 15,33 1 0-15,19-5-3 0,23-4 0 16,10 5 0-16,18-1 0 16,5-8 0-16,4 9 0 15,-9 11 0-15,-4 1 0 0,-10 4 4 16,-19 0 3-16,-18 0-7 15,-14 9 0-15,-24-1 0 16,-23 0 3-16,-23 5-9 16,-29-1-2-16,-27 5 0 15,-24-1 4-15,-32 1 5 16,-10-1 3-16,0 1 0 0,5 0 1 16,10-1-4-16,18-3 0 15,14-1-1 1,14 1 0-16,23-5 11 15,42 0-1 1,24-4 3-16,32 5-8 16,15-5-2-16,22-4-3 15,11 0 0-15,-1 0 2 16,4 0 0-16,-17 0 0 16,-11 0 2-16,-18 0-1 15,-14 0-1-15,-18 0 1 0,-15 0 1 16,-18 0-6-1,-29 0-1-15,-27-8 2 0,-28-5 1 0,-5 1-3 16,-10-1 1-16,10 5 4 31,9 0 2-31,10-1-3 16,4 1 1-16,10-4 4 0,9-1 5 16,9-4-3-16,10-3 2 0,9-1-3 15,19-8 2 1,13 0-4-16,1 0-2 15,0 8 0-15,-1-4 1 16,1 8-3-16,-5 1-2 16,-4 3-1-16,-6 5 3 15,-4 0 0-15,-4 0 1 16,-1-1 0-16,-4 1 2 0,-5 4-3 16,-5 0 0-16,-4-1-1 15,-5 1 0-15,-5 4 2 16,-14-4 0-16,-4 4 0 15,-1 0 0-15,1 0-3 16,9 4 2-16,5 0 1 0,4-4 0 16,10 0-3-16,4 0 2 15,42 5 5 1,5 3-2-16,14-4-1 0,1 4-3 16,8 1 1-16,-4-1 1 15,-10 0 2-15,-9-4-1 16,-14-4-1-16,-5 5-2 31,-13-1-1-31,-29 0 2 16,-23-4 0-16,-33-4 1 0,-32 0 2 15,-33-9-3-15,-47-3 0 16,-9-5 1-16,-24 0 2 16,-9 0-3-16,10-12 0 15,-1 8-1-15,-8 9 0 0,27 11 4 16,0-7 1-16,5 4-4 15,-10 12 1-15,19 0-2 16,1 0 0-16,13-12 2 16,9 12 2-16,10 0-1 15,14-4 2-15,19 4-4 16,4 0 0-16,14 5-1 16,10-1 0-16,-1 4 4 15,15 1 1-15,9-1-4 16,-14 5-1-16,14 4 1 15,0-5 0-15,9 1 1 16,5-5 2-16,9 5-3 16,10-9-2-16,9 5-1 0,9-5 3 15,19-4 2-15,14-4 2 16,38 0-4-16,32 0 1 0,37 4-2 31,43-4 0-31,27 4 2 16,19 1 2-16,33-5-3 15,14-5-2-15,14 1-1 16,14-4 3-16,-14 8 2 16,-10-4 2-16,-18 4 1 0,-19 4 0 15,-14 0-2-15,-23 4-2 16,-37 9-2-16,-38 8-1 0,-28-4-1 16,-33-5 0-16,-27 1 0 15,-48 0 0-15,-37-1 3 16,-46-8 2-1,-47 1-2-15,-38-5 0 16,-41-4 1-16,18 0 0 16,10 4 0-16,22 0 2 0,29 5-3 15,19 3-2-15,13-4 4 16,24 1 1-16,28-1-3 16,19-4 1-16,28 0 6 15,32-4 4-15,33 0-3 16,33-4 1-16,23-4-7 15,37-1-1-15,15 1 0 16,8-4 0-16,15 3-3 16,-9 1 2-16,-20 0 1 0,-13-9 2 15,-28 9-1-15,-14 8-1 16,-29 0-4-16,-22 0 0 0,-29 4-3 16,-23 0 0-16,-19 0-3 15,-27 0 1-15,-20 5-50 31,-22-1-21-31,4-41-21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7T13:29:41.552"/>
    </inkml:context>
    <inkml:brush xml:id="br0">
      <inkml:brushProperty name="width" value="0.02646" units="cm"/>
      <inkml:brushProperty name="height" value="0.02646" units="cm"/>
      <inkml:brushProperty name="color" value="#ED1C24"/>
      <inkml:brushProperty name="fitToCurve" value="1"/>
    </inkml:brush>
    <inkml:brush xml:id="br1">
      <inkml:brushProperty name="width" value="0.02646" units="cm"/>
      <inkml:brushProperty name="height" value="0.02646" units="cm"/>
      <inkml:brushProperty name="fitToCurve" value="1"/>
    </inkml:brush>
  </inkml:definitions>
  <inkml:traceGroup>
    <inkml:annotationXML>
      <emma:emma xmlns:emma="http://www.w3.org/2003/04/emma" version="1.0">
        <emma:interpretation id="{CF5D68E6-9103-461F-B77E-C2DFF613436D}" emma:medium="tactile" emma:mode="ink">
          <msink:context xmlns:msink="http://schemas.microsoft.com/ink/2010/main" type="writingRegion" rotatedBoundingBox="13995,8036 14036,13798 13946,13799 13905,8037">
            <msink:destinationLink direction="with" ref="{5F2D218E-1C78-4E71-948E-B9794AD3C562}"/>
          </msink:context>
        </emma:interpretation>
      </emma:emma>
    </inkml:annotationXML>
    <inkml:traceGroup>
      <inkml:annotationXML>
        <emma:emma xmlns:emma="http://www.w3.org/2003/04/emma" version="1.0">
          <emma:interpretation id="{81BAA2BE-D5CA-41DD-A0D5-E1048ACDBDE7}" emma:medium="tactile" emma:mode="ink">
            <msink:context xmlns:msink="http://schemas.microsoft.com/ink/2010/main" type="paragraph" rotatedBoundingBox="13995,8036 14036,13798 13946,13799 13905,80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985379-4A76-47A4-9D98-C8E437EBBC06}" emma:medium="tactile" emma:mode="ink">
              <msink:context xmlns:msink="http://schemas.microsoft.com/ink/2010/main" type="line" rotatedBoundingBox="13995,8036 14036,13798 13946,13799 13905,8037"/>
            </emma:interpretation>
          </emma:emma>
        </inkml:annotationXML>
        <inkml:traceGroup>
          <inkml:annotationXML>
            <emma:emma xmlns:emma="http://www.w3.org/2003/04/emma" version="1.0">
              <emma:interpretation id="{C055A3E7-EC46-4BCB-BA80-6714E970CC67}" emma:medium="tactile" emma:mode="ink">
                <msink:context xmlns:msink="http://schemas.microsoft.com/ink/2010/main" type="inkWord" rotatedBoundingBox="13995,8036 13998,8431 13957,8432 13955,8037"/>
              </emma:interpretation>
              <emma:one-of disjunction-type="recognition" id="oneOf0">
                <emma:interpretation id="interp0" emma:lang="tr-TR" emma:confidence="0">
                  <emma:literal>-</emma:literal>
                </emma:interpretation>
                <emma:interpretation id="interp1" emma:lang="tr-TR" emma:confidence="0">
                  <emma:literal>_</emma:literal>
                </emma:interpretation>
                <emma:interpretation id="interp2" emma:lang="tr-TR" emma:confidence="0">
                  <emma:literal>.</emma:literal>
                </emma:interpretation>
                <emma:interpretation id="interp3" emma:lang="tr-TR" emma:confidence="0">
                  <emma:literal>r</emma:literal>
                </emma:interpretation>
                <emma:interpretation id="interp4" emma:lang="tr-TR" emma:confidence="0">
                  <emma:literal>=</emma:literal>
                </emma:interpretation>
              </emma:one-of>
            </emma:emma>
          </inkml:annotationXML>
          <inkml:trace contextRef="#ctx0" brushRef="#br0">-1081-6301 200 0,'-3'-3'74'0,"3"3"-58"0,0 0 36 0,0 0 13 0,0 0-13 15,3 10-5-15,5 4-16 16,-5 3-5-16,5 7-9 16,-5 3-5-1,1 5-7-15,-4 1-40 0,4 2 18 0,-4-1-116 16,0-3 73-16,0-7-101 15,0 0 92-15,-4-3-5 16</inkml:trace>
        </inkml:traceGroup>
        <inkml:traceGroup>
          <inkml:annotationXML>
            <emma:emma xmlns:emma="http://www.w3.org/2003/04/emma" version="1.0">
              <emma:interpretation id="{8D89D827-28CB-418F-8BB8-00BDF49CEA23}" emma:medium="tactile" emma:mode="ink">
                <msink:context xmlns:msink="http://schemas.microsoft.com/ink/2010/main" type="inkWord" rotatedBoundingBox="13935,8780 13937,8991 13911,8992 13910,8780"/>
              </emma:interpretation>
              <emma:one-of disjunction-type="recognition" id="oneOf1">
                <emma:interpretation id="interp5" emma:lang="tr-TR" emma:confidence="0">
                  <emma:literal>-</emma:literal>
                </emma:interpretation>
                <emma:interpretation id="interp6" emma:lang="tr-TR" emma:confidence="0">
                  <emma:literal>_</emma:literal>
                </emma:interpretation>
                <emma:interpretation id="interp7" emma:lang="tr-TR" emma:confidence="0">
                  <emma:literal>.</emma:literal>
                </emma:interpretation>
                <emma:interpretation id="interp8" emma:lang="tr-TR" emma:confidence="0">
                  <emma:literal>'</emma:literal>
                </emma:interpretation>
                <emma:interpretation id="interp9" emma:lang="tr-TR" emma:confidence="0">
                  <emma:literal>/</emma:literal>
                </emma:interpretation>
              </emma:one-of>
            </emma:emma>
          </inkml:annotationXML>
          <inkml:trace contextRef="#ctx0" brushRef="#br0" timeOffset="124.97">-1098-5691 296 0,'-19'42'110'15,"19"-22"-86"-15,0 4 0 0,0-10-13 16,0-4-9-16,0 8-54 15,0-1 28-15,0-4-116 16,0 5 78-16</inkml:trace>
        </inkml:traceGroup>
        <inkml:traceGroup>
          <inkml:annotationXML>
            <emma:emma xmlns:emma="http://www.w3.org/2003/04/emma" version="1.0">
              <emma:interpretation id="{918074CC-3B2A-45BD-A8D8-BA3560A587E7}" emma:medium="tactile" emma:mode="ink">
                <msink:context xmlns:msink="http://schemas.microsoft.com/ink/2010/main" type="inkWord" rotatedBoundingBox="13945,9453 13949,10112 13929,10113 13925,9453"/>
              </emma:interpretation>
              <emma:one-of disjunction-type="recognition" id="oneOf2">
                <emma:interpretation id="interp10" emma:lang="tr-TR" emma:confidence="0">
                  <emma:literal>..</emma:literal>
                </emma:interpretation>
                <emma:interpretation id="interp11" emma:lang="tr-TR" emma:confidence="0">
                  <emma:literal>=</emma:literal>
                </emma:interpretation>
                <emma:interpretation id="interp12" emma:lang="tr-TR" emma:confidence="0">
                  <emma:literal>#</emma:literal>
                </emma:interpretation>
                <emma:interpretation id="interp13" emma:lang="tr-TR" emma:confidence="0">
                  <emma:literal>^</emma:literal>
                </emma:interpretation>
                <emma:interpretation id="interp14" emma:lang="tr-TR" emma:confidence="0">
                  <emma:literal>§</emma:literal>
                </emma:interpretation>
              </emma:one-of>
            </emma:emma>
          </inkml:annotationXML>
          <inkml:trace contextRef="#ctx0" brushRef="#br0" timeOffset="393.61">-1092-4685 300 0,'-3'27'112'0,"3"-27"-87"0,-3 24-2 0,-1-14-22 16,8 1-4-16,-4-1-62 16,0 4 35-16</inkml:trace>
          <inkml:trace contextRef="#ctx0" brushRef="#br0" timeOffset="282.65">-1092-5134 316 0,'-6'44'118'0,"6"-44"-92"0,-4 45-7 0,0-28-35 15,8-4 5-15,-4 1-77 16,0 4 49-16,0-5-93 16,0 4 75-16</inkml:trace>
        </inkml:traceGroup>
        <inkml:traceGroup>
          <inkml:annotationXML>
            <emma:emma xmlns:emma="http://www.w3.org/2003/04/emma" version="1.0">
              <emma:interpretation id="{3BE2FD97-832F-46C9-AA53-7D87EF1B5E41}" emma:medium="tactile" emma:mode="ink">
                <msink:context xmlns:msink="http://schemas.microsoft.com/ink/2010/main" type="inkWord" rotatedBoundingBox="13969,10524 13970,10764 13959,10764 13957,10524"/>
              </emma:interpretation>
              <emma:one-of disjunction-type="recognition" id="oneOf3">
                <emma:interpretation id="interp15" emma:lang="tr-TR" emma:confidence="0">
                  <emma:literal>-</emma:literal>
                </emma:interpretation>
                <emma:interpretation id="interp16" emma:lang="tr-TR" emma:confidence="0">
                  <emma:literal>_</emma:literal>
                </emma:interpretation>
                <emma:interpretation id="interp17" emma:lang="tr-TR" emma:confidence="0">
                  <emma:literal>.</emma:literal>
                </emma:interpretation>
                <emma:interpretation id="interp18" emma:lang="tr-TR" emma:confidence="0">
                  <emma:literal>'</emma:literal>
                </emma:interpretation>
                <emma:interpretation id="interp19" emma:lang="tr-TR" emma:confidence="0">
                  <emma:literal>~</emma:literal>
                </emma:interpretation>
              </emma:one-of>
            </emma:emma>
          </inkml:annotationXML>
          <inkml:trace contextRef="#ctx0" brushRef="#br0" timeOffset="566.8">-1073-4250 284 0,'-8'42'107'0,"8"-42"-83"0,0 34 6 16,0-20-3-16,0 0-17 0,0 2-39 16,0 5 16-16,0-7-106 15,0 3 66-15,0-3-79 16,0 0 76-16</inkml:trace>
        </inkml:traceGroup>
        <inkml:traceGroup>
          <inkml:annotationXML>
            <emma:emma xmlns:emma="http://www.w3.org/2003/04/emma" version="1.0">
              <emma:interpretation id="{D869A500-B1AB-4CBA-AFF3-75F3916D104E}" emma:medium="tactile" emma:mode="ink">
                <msink:context xmlns:msink="http://schemas.microsoft.com/ink/2010/main" type="inkWord" rotatedBoundingBox="13998,11088 14011,12918 13950,12919 13937,11089"/>
              </emma:interpretation>
              <emma:one-of disjunction-type="recognition" id="oneOf4">
                <emma:interpretation id="interp20" emma:lang="tr-TR" emma:confidence="0">
                  <emma:literal>-</emma:literal>
                </emma:interpretation>
                <emma:interpretation id="interp21" emma:lang="tr-TR" emma:confidence="0">
                  <emma:literal>_</emma:literal>
                </emma:interpretation>
                <emma:interpretation id="interp22" emma:lang="tr-TR" emma:confidence="0">
                  <emma:literal>?</emma:literal>
                </emma:interpretation>
                <emma:interpretation id="interp23" emma:lang="tr-TR" emma:confidence="0">
                  <emma:literal>=</emma:literal>
                </emma:interpretation>
                <emma:interpretation id="interp24" emma:lang="tr-TR" emma:confidence="0">
                  <emma:literal>~</emma:literal>
                </emma:interpretation>
              </emma:one-of>
            </emma:emma>
          </inkml:annotationXML>
          <inkml:trace contextRef="#ctx0" brushRef="#br0" timeOffset="995.37">-1070-2428 268 0,'-11'48'101'0,"11"-48"-78"0,-3 34-2 0,-1-20-19 15,8-1-3-15,-4 2-54 16,3-2 31-16,-3-3-98 15,4 0 68-15</inkml:trace>
          <inkml:trace contextRef="#ctx0" brushRef="#br0" timeOffset="851.67">-1059-3783 272 0,'-3'58'101'0,"3"-58"-78"0,-4 56 15 0,0-37 15 16,4-1-31-16,-3 6-2 15,-1 3-13-15,-3 1-31 16,7-1 13-16,-4 1-69 16,8-4 45-16,-4-1-95 15,3-2 74-15,1 0-49 16,0-1 61-16,3 25 213 31,-7 17-64 0,-4-14 1-15,4 3-63-16,-3-6-20 16,-1-1-16-16,0-2-22 15,4-8 8-15,-3-3-79 0,6 0 47 0,-3-7-104 16,4 0 81-16</inkml:trace>
          <inkml:trace contextRef="#ctx0" brushRef="#br1" timeOffset="-4820.84">-1044-2956 256 0,'-4'65'96'0,"4"-65"-75"0,0 62-8 0,0-41-114 16,0-5 51-16</inkml:trace>
        </inkml:traceGroup>
        <inkml:traceGroup>
          <inkml:annotationXML>
            <emma:emma xmlns:emma="http://www.w3.org/2003/04/emma" version="1.0">
              <emma:interpretation id="{8793AF9F-38D7-45DA-AD98-359FC9F40173}" emma:medium="tactile" emma:mode="ink">
                <msink:context xmlns:msink="http://schemas.microsoft.com/ink/2010/main" type="inkWord" rotatedBoundingBox="14005,13387 14006,13521 13992,13521 13991,13388"/>
              </emma:interpretation>
              <emma:one-of disjunction-type="recognition" id="oneOf5">
                <emma:interpretation id="interp25" emma:lang="tr-TR" emma:confidence="0">
                  <emma:literal>-</emma:literal>
                </emma:interpretation>
                <emma:interpretation id="interp26" emma:lang="tr-TR" emma:confidence="0">
                  <emma:literal>_</emma:literal>
                </emma:interpretation>
                <emma:interpretation id="interp27" emma:lang="tr-TR" emma:confidence="0">
                  <emma:literal>.</emma:literal>
                </emma:interpretation>
                <emma:interpretation id="interp28" emma:lang="tr-TR" emma:confidence="0">
                  <emma:literal>'</emma:literal>
                </emma:interpretation>
                <emma:interpretation id="interp29" emma:lang="tr-TR" emma:confidence="0">
                  <emma:literal>~</emma:literal>
                </emma:interpretation>
              </emma:one-of>
            </emma:emma>
          </inkml:annotationXML>
          <inkml:trace contextRef="#ctx0" brushRef="#br0" timeOffset="1120.33">-1048-1883 264 0,'-7'35'99'0,"7"-35"-77"0,0 34-4 0,0-24-37 16,4 0 8-16,-1 1-110 15,1-1 66-15</inkml:trace>
        </inkml:traceGroup>
        <inkml:traceGroup>
          <inkml:annotationXML>
            <emma:emma xmlns:emma="http://www.w3.org/2003/04/emma" version="1.0">
              <emma:interpretation id="{195A6F42-B40D-4233-93F6-8542486ED66F}" emma:medium="tactile" emma:mode="ink">
                <msink:context xmlns:msink="http://schemas.microsoft.com/ink/2010/main" type="inkWord" rotatedBoundingBox="14025,13716 14025,13798 14001,13799 14000,13716"/>
              </emma:interpretation>
              <emma:one-of disjunction-type="recognition" id="oneOf6">
                <emma:interpretation id="interp30" emma:lang="tr-TR" emma:confidence="0">
                  <emma:literal>_</emma:literal>
                </emma:interpretation>
                <emma:interpretation id="interp31" emma:lang="tr-TR" emma:confidence="0">
                  <emma:literal>-</emma:literal>
                </emma:interpretation>
                <emma:interpretation id="interp32" emma:lang="tr-TR" emma:confidence="0">
                  <emma:literal>r</emma:literal>
                </emma:interpretation>
                <emma:interpretation id="interp33" emma:lang="tr-TR" emma:confidence="0">
                  <emma:literal>.</emma:literal>
                </emma:interpretation>
                <emma:interpretation id="interp34" emma:lang="tr-TR" emma:confidence="0">
                  <emma:literal>~</emma:literal>
                </emma:interpretation>
              </emma:one-of>
            </emma:emma>
          </inkml:annotationXML>
          <inkml:trace contextRef="#ctx0" brushRef="#br0" timeOffset="1229.73">-1030-1612 236 0,'-11'45'90'0,"11"-45"-70"0,0 17-49 0,-3-14-83 16,3 1 55-16,-4-8-32 15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3:58.47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43852471-C721-4004-9B83-82BEB92B5121}" emma:medium="tactile" emma:mode="ink">
          <msink:context xmlns:msink="http://schemas.microsoft.com/ink/2010/main" type="inkDrawing"/>
        </emma:interpretation>
      </emma:emma>
    </inkml:annotationXML>
    <inkml:trace contextRef="#ctx0" brushRef="#br0">-6-7 200 0,'-5'5'77'0,"10"-10"-42"0,5 14-28 0,0 5 18 0,0 8-9 16,5 1 1-16,0-1-4 16,0 0 0-16,5 5-7 15,1 0-4-15,-1 0 1 0,0-5-2 16,0 0 2-16,0-4-4 0,-5-4-2 16,0-5-47-16,-5-9-19 15,-10-5-31 1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7T13:29:18.631"/>
    </inkml:context>
    <inkml:brush xml:id="br0">
      <inkml:brushProperty name="width" value="0.02646" units="cm"/>
      <inkml:brushProperty name="height" value="0.02646" units="cm"/>
      <inkml:brushProperty name="fitToCurve" value="1"/>
    </inkml:brush>
  </inkml:definitions>
  <inkml:traceGroup>
    <inkml:annotationXML>
      <emma:emma xmlns:emma="http://www.w3.org/2003/04/emma" version="1.0">
        <emma:interpretation id="{6B264FD7-C283-4906-A3F7-2474CAA90969}" emma:medium="tactile" emma:mode="ink">
          <msink:context xmlns:msink="http://schemas.microsoft.com/ink/2010/main" type="writingRegion" rotatedBoundingBox="5247,7724 7040,7590 7115,8586 5322,8720"/>
        </emma:interpretation>
      </emma:emma>
    </inkml:annotationXML>
    <inkml:traceGroup>
      <inkml:annotationXML>
        <emma:emma xmlns:emma="http://www.w3.org/2003/04/emma" version="1.0">
          <emma:interpretation id="{B3397EC8-947A-4B9F-A975-BBAD34394770}" emma:medium="tactile" emma:mode="ink">
            <msink:context xmlns:msink="http://schemas.microsoft.com/ink/2010/main" type="paragraph" rotatedBoundingBox="5247,7724 7040,7590 7115,8586 5322,87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C327E2-08B1-4296-A44C-31A9D5BD1C1D}" emma:medium="tactile" emma:mode="ink">
              <msink:context xmlns:msink="http://schemas.microsoft.com/ink/2010/main" type="line" rotatedBoundingBox="5247,7724 7040,7590 7115,8586 5322,8720"/>
            </emma:interpretation>
          </emma:emma>
        </inkml:annotationXML>
        <inkml:traceGroup>
          <inkml:annotationXML>
            <emma:emma xmlns:emma="http://www.w3.org/2003/04/emma" version="1.0">
              <emma:interpretation id="{87DD7F88-5B2A-4640-A75F-12ABD628426F}" emma:medium="tactile" emma:mode="ink">
                <msink:context xmlns:msink="http://schemas.microsoft.com/ink/2010/main" type="inkWord" rotatedBoundingBox="5247,7724 7040,7590 7115,8586 5322,8720"/>
              </emma:interpretation>
              <emma:one-of disjunction-type="recognition" id="oneOf0">
                <emma:interpretation id="interp0" emma:lang="tr-TR" emma:confidence="0">
                  <emma:literal>toput</emma:literal>
                </emma:interpretation>
                <emma:interpretation id="interp1" emma:lang="tr-TR" emma:confidence="0">
                  <emma:literal>tipe t</emma:literal>
                </emma:interpretation>
                <emma:interpretation id="interp2" emma:lang="tr-TR" emma:confidence="0">
                  <emma:literal>tipi t</emma:literal>
                </emma:interpretation>
                <emma:interpretation id="interp3" emma:lang="tr-TR" emma:confidence="0">
                  <emma:literal>tip, t</emma:literal>
                </emma:interpretation>
                <emma:interpretation id="interp4" emma:lang="tr-TR" emma:confidence="0">
                  <emma:literal>tepe t</emma:literal>
                </emma:interpretation>
              </emma:one-of>
            </emma:emma>
          </inkml:annotationXML>
          <inkml:trace contextRef="#ctx0" brushRef="#br0">-62 0 272 0,'0'10'104'0,"7"7"-81"0,-3 18 14 0,0-11-1 0,-1 7-13 31,-3 7-3-31,0 6-11 0,0 7-4 16,0 7-3-16,0 4-4 0,0-3 1 16,0-8 1-16,0-3 2 15,0-13-12-15,0-5-3 16,0-9-21-16,-3-7-7 16,-1-7-41-16,-3-14-15 0,-8-4 2 15</inkml:trace>
          <inkml:trace contextRef="#ctx0" brushRef="#br0" timeOffset="207.8">-318 450 260 0,'25'-11'96'0,"-25"11"-75"0,65-21-5 0,-39 15-9 16,-1 2-7-16,15-2 0 15,-1-2 2-15,1 2 3 32,-5-1-26-32,-2 0-13 15,-1 0-71-15,-2 0-32 0</inkml:trace>
          <inkml:trace contextRef="#ctx0" brushRef="#br0" timeOffset="546.98">183 421 156 0,'-10'32'60'0,"6"-8"-47"0,-3 10 15 16,7-17 4-16,0 0 4 0,-4 4 3 15,4-4-10-15,0 0-5 16,0-3-14-16,-4-4-2 15,4-3-1-15,0-7 1 0,0-7 2 16,0-10-5-16,4-7-1 16,0-7-2-16,-1-3-2 15,1-4 1-15,0 11-1 16,-1 6 0-16,1 1 2 16,-1 2-1-16,1 5-1 0,3 2-2 15,4 1 1-15,3 0-12 16,1 0-7-16,-1 3-163 31,4 3 99-31</inkml:trace>
          <inkml:trace contextRef="#ctx0" brushRef="#br0" timeOffset="941.1">335 600 180 0,'-4'28'68'0,"4"-28"-52"0,4 27 8 0,-4-13 13 15,0 0-21-15,-4 3 14 16,4 4-17-16,-4-1 6 16,-3 0-9-16,0-2-1 0,-1-8-5 15,5-3-1-15,-4-4-1 16,0-6-4-16,3-11-1 0,1-10-3 31,-1-13-1-31,8-15 1 0,3-6 2 16,0 7-1-1,3 6 4-15,1-4 11 16,4 19-5-16,-1 2 13 16,4 11-10-16,-3 7 7 15,3 7-8-15,-4 6 4 16,0 7-6-16,-3 4 7 16,1 2-8-16,-9 2 8 15,1 3-8-15,-11-4 1 0,-1 4-3 16,-10-1-15-16,3-7 7 0,-6-2-8 15,3-8-25-15,3-9-10 16,5-8-72-16</inkml:trace>
          <inkml:trace contextRef="#ctx0" brushRef="#br0" timeOffset="1262.1899">648 398 304 0,'-15'17'112'0,"15"-17"-87"0,-7 45 0 16,3-28-7-1,4 0-13-15,-3 10-3 16,6-3-1-16,-3-3-1 16,0 0 0-16,0-11 0 15,8 0 0-15,-1-10-5 0,4 0 3 0,4-17-6 16,-2 0 5-16,2-7 1 15,0 6 2-15,-8 2 6 16,4 5-3-16,-8 1 8 16,0 7-7-16,-3 10 5 15,0 6-5-15,0 1 0 16,0 3-2-16,0-7-19 16,4 4 9-16,0-7-67 15,-1-1 41-15,1-12-110 16,7 2 80-16</inkml:trace>
          <inkml:trace contextRef="#ctx0" brushRef="#br0" timeOffset="1758.12">907 316 256 0,'-7'-8'96'0,"7"8"-75"0,0 0 19 0,0 0 26 15,0 0-37-15,0 0 6 16,0 0-22-16,4 0-7 16,3 0-4-16,4-3 0 15,3 3-1-15,4-3-1 16,0-1 1-16,0-2-19 16,4 6 10-16,-4-4-144 15,0 4 83-15,-11-4-107 16,0 8 100-16</inkml:trace>
          <inkml:trace contextRef="#ctx0" brushRef="#br0" timeOffset="1471.57">983 134 300 0,'-3'13'112'0,"3"-13"-87"0,7 24-7 0,-7-13-1 15,3 2-13-15,-3 8 5 16,0 3-5-16,0 7-2 15,0 3-1-15,-3 1-12 16,3-1 6-16,-4-3-45 16,1 0 28-16,-1-11-113 31,4 1 74-31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7T13:29:24.096"/>
    </inkml:context>
    <inkml:brush xml:id="br0">
      <inkml:brushProperty name="width" value="0.02646" units="cm"/>
      <inkml:brushProperty name="height" value="0.02646" units="cm"/>
      <inkml:brushProperty name="fitToCurve" value="1"/>
    </inkml:brush>
  </inkml:definitions>
  <inkml:traceGroup>
    <inkml:annotationXML>
      <emma:emma xmlns:emma="http://www.w3.org/2003/04/emma" version="1.0">
        <emma:interpretation id="{0604853C-0BC7-49B3-BED6-7F18654137DE}" emma:medium="tactile" emma:mode="ink">
          <msink:context xmlns:msink="http://schemas.microsoft.com/ink/2010/main" type="inkDrawing" rotatedBoundingBox="7881,13649 9195,11880 9251,11922 7938,13691" semanticType="callout" shapeName="Other">
            <msink:sourceLink direction="with" ref="{5F2D218E-1C78-4E71-948E-B9794AD3C562}"/>
          </msink:context>
        </emma:interpretation>
      </emma:emma>
    </inkml:annotationXML>
    <inkml:trace contextRef="#ctx0" brushRef="#br0">7 1487 132 0,'-7'-3'52'0,"10"3"-41"0,-3 0 7 16,0 0-2-16,0 0 4 15,0 0 4-15,0 0-8 16,0 0-2-16,0 0-8 16,0 0 5-16,0 0 4 0,0 0-1 0,4 0 2 15,0-3-3-15,-1-1 2 16,1 0-2-16,0-3 0 16,-1 1-3-16,1-1-1 15,3 0-5-15,0 0-1 16,0-4 1-16,1 2 2 15,-1-1-3-15,0-1 0 16,1-3 1-16,-1 4 2 16,0-4 1-16,0 1 1 0,4-1-4 15,-4 0-3-15,4 0-3 16,0 0 1-16,0 1 3 16,0-4 1-16,-1-1 1 15,0 2 0-15,1-5-2 16,0 0-2-16,0 1 1 0,0-1 1 31,0-3-1-31,-1 0-1 0,5 0 1 0,-1 0-1 31,1 3 0-31,0 1 0 16,2 2 0-16,-6 1 0 16,0 0 0-16,0 3 0 15,0 0 2-15,0 1 3 16,-1-1-4-16,5 1-1 15,0-1 0-15,-4 0 2 16,3 0-1-16,-4 0-1 0,1 4 1 16,0 0 1-16,0 0-1 15,0-4-1-15,0 0-2 16,-1 4-1-16,0 0 4 16,1-4 1-16,-3 0 0 15,-1 0-2-15,0 4 1 16,1 0-1-16,-1-1 0 15,0 1 2-15,0 0-3 16,0-4 0-16,0 3 3 16,1-2 1-16,-1-4-4 15,0 3 1-15,1 0 0 0,-1 0 2 16,0 1-1-16,0-1-1 16,-3 0 3-16,3 1 0 15,0-1-1-15,0 0 1 16,1 0-4-16,-1 0 0 15,1 1 1-15,-1-4 0 0,0 3 0 16,0 0 0-16,0 0 0 16,0 1 2-16,4-1-3 15,-3 0-2-15,-1 1 4 16,0 2 1-16,1 1 0 16,-1-1-2-16,3 1 1 15,-3 0-1-15,4 3-3 16,0-3 0-16,0-1 4 0,0 5 1 15,-5-4 0-15,1 2-2 16,0 2 1-16,1-4-1 16,-1 2 2-16,0 2 1 15,1-1-1-15,-1 0 1 0,-3 0 2 32,3 0-2-32,0 0 3 0,0 0-8 15,0 1-4-15,0-1 1 16,1 0 3-16,-1 0 1 15,-3 4 3-15,3-1 1 0,-3-3 1 32,-1 4 0-32,1-1-2 0,0 1 1 15,-1-4-2-15,1 3 2 16,-1-2-4-16,1 2 0 16,-1-2 3-16,1 2 1 0,-1 0-4 15,1-2-1-15,0 2 1 16,-4 1 2-1,0 0 0-15,3-1-1 16,-3 0 1-16,0 1 1 0,0 0-12 16,-3-1-3-16,-1 1-67 15,-3-11-27-15,-11 0-22 16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7T13:29:30.889"/>
    </inkml:context>
    <inkml:brush xml:id="br0">
      <inkml:brushProperty name="width" value="0.02646" units="cm"/>
      <inkml:brushProperty name="height" value="0.02646" units="cm"/>
      <inkml:brushProperty name="fitToCurve" value="1"/>
    </inkml:brush>
  </inkml:definitions>
  <inkml:traceGroup>
    <inkml:annotationXML>
      <emma:emma xmlns:emma="http://www.w3.org/2003/04/emma" version="1.0">
        <emma:interpretation id="{5F2D218E-1C78-4E71-948E-B9794AD3C562}" emma:medium="tactile" emma:mode="ink">
          <msink:context xmlns:msink="http://schemas.microsoft.com/ink/2010/main" type="inkDrawing" rotatedBoundingBox="6890,12145 14844,6694 16239,8729 8285,14180" semanticType="verticalRange" shapeName="Other">
            <msink:sourceLink direction="with" ref="{CF5D68E6-9103-461F-B77E-C2DFF613436D}"/>
            <msink:destinationLink direction="with" ref="{0604853C-0BC7-49B3-BED6-7F18654137DE}"/>
          </msink:context>
        </emma:interpretation>
      </emma:emma>
    </inkml:annotationXML>
    <inkml:trace contextRef="#ctx0" brushRef="#br0">-2 4706 132 0,'0'0'52'0,"0"0"-41"0,0 3 13 0,0-3 5 0,0 0-4 16,0 0 0-16,0 0 0 15,0 0 1-15,0 0-14 16,0 0 2-16,0 0 2 0,4-3-6 15,-1 0-5 1,1-1-1-16,3 1-1 16,1-4 1-16,-5 0 0 15,1 4 2-15,4-5-1 16,-2 2 2-16,1-1-2 0,1-4 2 16,-1 1-6-16,0 0-3 15,1 0 3-15,-1 0 1 16,0-4 0-16,0 0-2 0,0 4 3 31,4-4 0-31,-4 4 1 0,4-4 0 0,0 4-2 31,-1-4-2-31,-2 1 1 16,3-1-1-16,0 0 0 16,-1-2 2-16,-3 2 1 0,0-1 3 0,4 2-1 31,-3-1 2-31,-1 1-4 15,0-1-2-15,4 0 0 0,-4 1 1 16,0-4-3-16,4-1 0 16,0 1 1-16,-4 4 0 15,4-1 0-15,-4 1 2 0,0-1-1 16,0 4 2-16,1-4 0 0,-1 4 1 16,0-1-2-16,0 1-2 15,0-1 1-15,1 2-1 16,-1-2 0-16,0 1 0 15,1-1 0-15,-1 1 2 32,0 4-1-32,0-2 2 0,0 2-2 15,0-4 2 1,1-1-2-16,-1 5-1 16,0-5 3-16,0 4-2 15,0 1 2-15,4-5-4 16,-4 4 0-16,4-3 3 0,0 0 1 15,0 0 1-15,-1-1 0 16,1 1-2-16,-3 0 1 16,-1-4-2-16,4 4 2 15,-5 0-2-15,2-1-1 16,-1 1 1-16,0-4 1 16,1 4-3-16,-1-4 0 0,0 1 3 15,0-4 3-15,0 3 0 16,0 1 0-16,1-1-6 15,-1 0 1-15,0-3 0 16,1 3 0-16,-1-3 0 16,-1 4 2-16,2-1 1 15,-1 0 1-15,1 0 0 16,-1 0 0-16,0 1-2 16,0-1-2-16,0 0 3 0,0 1 0 31,1-1-1-31,3 1-2 15,0-1 1-15,-1 0-1 16,1 1 0-16,0-1 2 16,0 0-1-16,0 4-1 0,-1-4 1 15,1 4-1-15,0 0 0 16,0-1 2-16,0-2-1 16,-1 2 2-16,-3-3-4 15,4 4 0-15,0 0 1 16,0 0 2-16,-1 0-1 0,-3-1 2 0,1 1-2 15,-1 0-1-15,0 0 1 16,4-4-1-16,0 0 0 16,-4 4 2-16,4-3-3 15,-4-1 0-15,4 0 1 16,0-3 2-16,-1 3-3 16,-2 4 0-16,-1-4 3 15,0 0 1-15,1 1-4 16,-1 2 1-16,0-2 2 15,0-1 1-15,0 0-1 16,0 4 1-16,1-4-2 16,-1 1-1-16,0 2 1 0,-3 1 1 15,3 0-1-15,-4 0-1 16,4 0 1-16,-3-1-1 31,3 1 0-31,1-4 2 16,-1 0-3-16,0 1 0 15,0 2 3-15,0-2 1 16,0 2-4-16,1 2-1 16,-1 2 1-16,0-4 0 15,1 1 1-15,-1 0 0 16,-4 0 2-16,4-1 1 0,4 4-4 16,-4-2 1-16,1-2 0 15,-1 1 2-15,0 2-1 16,0-1-1-16,0 2 1 15,0 0-1-15,1 0-3 0,-1-4 2 16,0 5 1-16,1-4 0 16,-1 2 0-16,0 2 0 15,0-1 0-15,0 1 2 16,1-5-3-16,-1 1 0 16,0-1 1-16,0 1 2 0,0 0-3 15,0 0 0-15,1-1 1 16,-1-2 2-16,0-1-3 15,4 1 0-15,-1-1 1 16,-2 3 0-16,-1 1 0 16,0 0 2-16,-3-1-1 15,3 2-1-15,1-2 3 16,-1 1 0 0,-1-4-4-16,2 1-1 15,-1-1-2-15,0 0 3 16,1 4 0-16,-1-1 3 15,0 1-1-15,0 0 2 16,0 0-4-16,0 0 0 0,1-1 1 0,-1 1 0 16,-3 3 2-16,3 0 1 15,0 1-1-15,-4-5-2 16,4 4 1-16,1 1-1 16,-5-2 0-16,1 2 0 15,3-4 0-15,1-1 0 16,-5 4 0-16,1-3 2 31,0 0-1-31,2 0-1 0,2-1 1 16,-5 1-1-16,5 0 0 15,-1 0 2-15,-3-1-3 16,3 1-2-16,-3-1 2 0,3 2 2 16,-4 2-2-16,4-4 0 15,0 1 1-15,1-4 0 16,-1 0 0-16,0 4 2 15,1-4-1-15,-2 1 2 0,1-1-2 16,1 1 2-16,-5-1-4 16,5-3 0-16,-1 4-1 15,0-1 0-15,1 0 4 16,-2 0 1-16,1 0-4 16,1-3 1-16,-1 4-2 15,0-4 0-15,1-1 2 16,3 5 2-16,-5-1-1 0,1 1-1 31,1-1-2-31,-1 3 1 16,0 1 1-16,1 0 2 15,-1 0-3-15,0 0 0 16,0 2 1-16,0 2 0 16,0-4 0-16,1 2 0 15,-1 2 0-15,0-1 2 16,0-3-3-16,4 3 0 15,0-4 1-15,0 1 0 0,0 0 0 16,-1 0 2-16,1-4-1 16,-4 4-1-16,4 0-2 15,-3-4 1-15,2 4 1 16,1-1 2-16,-4 1-3 0,4-4 0 16,-4 5-1-16,1-2 0 0,2 1 2 15,-3-1 2-15,0 1-3 16,1 0 0-16,-1 0 1 15,0-1 2-15,1 1-1 16,-1-4 2-16,0 1-4 16,0-1 0-16,7-3 1 31,-3 0 2-31,-3 3-3 0,2-3-2 16,1-1 4-16,0 2 1 15,-4 2 0-15,0 1-2 16,1 2 1-16,-1-3-1 15,-1 4 0-15,2 0 0 16,-1 0 0-16,0 0 2 16,4-1-3-16,0-2-2 0,0 2-1 15,0 1 3-15,3-4 0 16,1 4 3-16,-1 0-1 0,-3 0 2 16,3-1-2-16,-3 1-1 15,3-1 1-15,-3 1-1 16,4 0 0-16,-4 0 0 15,2 3 0-15,-2-3 0 16,4 0 0 0,0-1 0-16,-2 1 0 15,2-1 0-15,0 5 0 16,-1-4 0-16,0-1 0 16,1-2 0-16,-1 2 0 15,0-2 0-15,1-1 0 0,0 0 0 16,-1 1-3-16,0-4 2 15,1-1 1-15,-1 5 2 16,0-4-3-16,1-1 0 16,-4 1 1-16,3-3 0 0,0 3-3 15,-3 0 2-15,4-1 3 16,-1 5 1-16,0-1-1 16,1-3-2-16,-1 4-2 15,4-5 1-15,-4 4-1 16,8-3 0-16,0 4 4 15,0-1 1-15,-1 1-1 0,1-1-2 16,0 0-2-16,-1 4 1 16,-3 0-1-16,4-1 0 15,-1 5 2-15,1-5 2 32,-5-2-1-32,5 2-1 15,-3-2-2-15,2 2 1 0,-3-2-1 16,0 2 0-16,0 1 2 15,0-4 2-15,0 0-1 0,0 1 2 16,0 2-2-16,0 2-1 16,4-2 1-16,0 1-1 15,-9 0 0-15,9-1 0 16,0 1 0-16,-1 0 2 16,1-3-3-16,-1-1-2 15,-2 4 2-15,6-4 0 16,-4 3 1-16,5-2 0 0,-5-1 0 15,5-3 0-15,-5 3 0 32,1 0 2-32,-1 4-1 0,1 0-1 0,0 0 1 15,-5-1-1-15,2 1 0 32,-1 0 2-32,-4 0-3 0,4 0-2 15,-3 2 2-15,6-2 0 16,1 0 3-16,-4 3 1 15,3-3-1-15,-2 3-2 0,-5 0-2 16,7 1-1-16,-2-2 2 16,2 2 2-16,-3 2-2 15,10 1 0-15,-6 0 1 16,4-1 0-16,-5 0 0 16,8 1 0-16,-8 0 0 15,5-1 2-15,-5 1-1 16,5 0-1-16,-9-1-2 15,5 0 1-15,-3 1 1 16,-2 0 2-16,1-1-3 16,1 1 0-16,-2 3 1 15,1-3 0-15,1-1 0 16,-2 0 2-16,1 1-3 16,7-3 0-16,1 2 1 15,-1 1 0-15,-4-1 0 16,2 1 0-16,-2-4 2 15,1 7-1-15,-1-3-3 16,1 3 1-16,-4-4-1 16,3 8 0-16,-3-4 4 15,4 0-1-15,-4 0-1 16,0 3 1-16,3-3-1 16,1 0 0-16,-4 0 0 15,3 0 0-15,-2 0 2 0,-1 0-3 16,-4 0 0-16,4 0 1 15,-7 0-3 1,3 0 2-16,4-3 1 16,-3 3 2-16,-1 3 1 0,4-3-1 15,-3 0-2-15,-1 0 1 16,0 0-1-16,1 0 0 0,-4 0-3 16,6 0 2-16,1 0 1 31,1 0 0-31,-2 0 0 15,1 0 0-15,1 0 0 0,2 0 0 0,-3 0 0 16,4 0 0-16,-4 0 0 16,0 0 0-16,-3 0 0 15,2 0 0-15,-6 0 2 16,4 3-1-16,-4-3-1 16,2 0 1-16,-2 0-4 31,4 4 2-31,-4-1 1 15,3 1 0-15,-3-4 0 16,3 0 0-16,-3 0 0 16,0 3 0-16,-4-3 0 0,4 0 0 0,-4 0 0 15,0 0 0-15,1 0 0 16,-1 0 0-16,0 0 0 16,0 4 0-16,0-1 2 15,0-3-1-15,-3 0-1 16,4 3 1-16,-1-3-6 15,3 3 3-15,1-3 1 16,0 4 1-16,-4-4 2 0,1 4-1 16,2-1 2-16,-3 0-2 15,0-3-3-15,4 4 1 0,-3-1 3 16,3 0 1-16,-4-3-4 31,3 4 1-31,-3 0 0 0,4-1 0 16,-3 0-3-16,3 1 2 0,-1-1 1 15,1 0 0-15,0 1 2 16,0 0-1-16,0-1-3 16,-1 4 1-16,-3-4 1 15,4 4 0-15,-4-3 2 32,4 2-1-32,-3 1-1 15,2 0 1-15,-3 0-1 0,4 3 0 0,0-3 0 31,0 3 0-31,-1-3 0 16,1 3 0-16,0-3 0 0,0 4 0 16,-3-5 0-16,2 4 0 0,-3 1 0 15,8-1 0-15,-4 0 0 16,0 0 0-16,-4-2 0 16,-1 2 0-16,2 0 0 15,3 3 0-15,-4-2 0 16,0-1 0-16,1 0 2 15,-2 1-1-15,1-1-3 16,1 0 1-16,-1 0-1 16,0 1 0-16,1-1 0 15,-1 0 3-15,0-3 1 16,0 3 0-16,0-6-4 0,0 6 1 16,1-3 1-1,-1 0 0-15,0 0 0 0,4-1 0 16,-1 2 2-16,1-2-1 15,-3 1 2-15,3-1-2 16,-1-2-3-16,-3 6-1 0,1-3 2 16,3 4 2-16,-4-5 0 15,4 5-1-15,-4-1 3 16,3 0-2-16,-2 0-1 16,3 0 1-16,0-2-4 15,0 2 2-15,-5-4 1 16,1 5 0-16,1-4 2 15,-1 0-1-15,-3 0 4 16,3-1-3-16,-3-3 1 16,-1 5-1-16,-3-8 3 31,0 0-3-31,0 0 4 16,0 0-4-16,0 0-56 0,0 0 30 15,-3-4-181-15,-1 8 114 0,-14-1-92 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7T13:29:51.861"/>
    </inkml:context>
    <inkml:brush xml:id="br0">
      <inkml:brushProperty name="width" value="0.02646" units="cm"/>
      <inkml:brushProperty name="height" value="0.02646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4D8AC8B-560F-4D5D-9F56-7B93736083AE}" emma:medium="tactile" emma:mode="ink">
          <msink:context xmlns:msink="http://schemas.microsoft.com/ink/2010/main" type="inkDrawing" rotatedBoundingBox="14143,8332 15939,6943 16865,8139 15069,9528" hotPoints="16301,8329 15373,9257 14445,8329 15373,7401" semanticType="enclosure" shapeName="Circle"/>
        </emma:interpretation>
      </emma:emma>
    </inkml:annotationXML>
    <inkml:trace contextRef="#ctx0" brushRef="#br0">1602-594 88 0,'-21'-14'35'16,"10"10"-27"-16,-4 1-9 0,4 3-6 0,-2 0-2 16,-9 0 3-16,-10 0 5 15,-9 3 3-15,-6 8 6 16,-7 2 3-16,-3 8 0 15,-4 3 3-15,-4 4-1 16,0 3 0-16,4-1-5 16,-1 2 0-16,5 1-3 15,3 6 0-15,3-2-3 0,4 4 1 16,4 4-4-16,7 3 0 16,4 7 1-16,3 3 0 0,7 4 0 15,8 0 0-15,0 6 0 16,7-6 0-16,3 0 0 15,4-7 0-15,4 3 0 16,3 4 0-16,3 0 2 0,8-4-1 16,4-6-1-16,3-4 3 15,4-7 2-15,3 4 0 16,8-11 0-16,3-4-3 16,5-9-2-1,2-7 1-15,4-7 1 16,4-7-1-16,-1-4-1 15,4-6 1-15,4-7-1 16,0-4-3-16,4-6 2 16,9-14-1-16,2-7 0 15,-1 0 2-15,-7 3 0 16,-3 1-3-16,-1-12 2 16,-3-2 3-16,-4-4 3 15,-3-3-7-15,-4-4 0 16,-7-3 0-16,-8-3 1 15,-6 2-2-15,-12-2 2 0,-10 0 3 16,-11-1 3-16,-11 1-2 16,-13 3 0-16,-16 3-6 15,-18 7 0-15,-21 21-61 16,-15 24-24 0,-40 10 44-16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7T13:30:27.341"/>
    </inkml:context>
    <inkml:brush xml:id="br0">
      <inkml:brushProperty name="width" value="0.02646" units="cm"/>
      <inkml:brushProperty name="height" value="0.02646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BD744DB-2A27-4419-B30D-5BA0A605CE44}" emma:medium="tactile" emma:mode="ink">
          <msink:context xmlns:msink="http://schemas.microsoft.com/ink/2010/main" type="inkDrawing" rotatedBoundingBox="11510,8798 13741,7790 13841,8011 11610,9018" shapeName="Other"/>
        </emma:interpretation>
      </emma:emma>
    </inkml:annotationXML>
    <inkml:trace contextRef="#ctx0" brushRef="#br0">68 710 88 0,'-3'3'35'0,"3"-3"-27"0,0 0 16 16,0 0 19-1,0 0-23-15,0 0 8 0,0 0 1 16,0 0 19 0,0 0-26-16,0 0 18 0,0 0-24 0,0 0 7 15,0 0-6-15,0 0 1 16,0 0-10-16,0 0 2 15,0 0 3-15,0 0 8 16,0 0-11-16,-4 0 6 16,8 0-9-16,-1-3 0 15,1 0-4-15,-1 0 3 16,4-1-4-16,0-3 6 16,1 4-5-16,3-3 1 0,0 0 0 15,-4-2 4 1,3 2-4-16,-3-4 5 15,4 6-6-15,0-7 6 16,4 8-6-16,-5-8 3 16,1 8-3-16,0-7 0 15,0 7-1-15,0-5 3 0,-1 5-3 0,-2-4 1 16,-1 7-1-16,0-6-2 16,4 6 1-16,-3-8-1 31,2 8 0-31,1-6 0 15,3 3 0-15,-3-4 2 16,7 3-1-16,-7-3 2 16,3 4-2-16,-3-7 2 0,0 6-2 15,-1-7 6-15,1 8-4 0,-3-8 3 16,2 8-3-16,-3-7-2 16,0 7 0-16,0-4-1 15,4 3 0-15,-4-2 0 16,4 2 0-16,-4-3 0 15,4 4 0-15,-4-4 0 16,4 7 0-16,-4-6 4 16,1 2-2-16,-1-3-3 15,0 7 0-15,0-6 1 16,0 6 0-16,-3-7 4 16,3 7-2-16,-3-7-1 15,3 7 0-15,-3-7-1 16,3 7 0-16,0-7 0 15,0 7 0-15,0-7 2 16,4 7-1-16,-4-6 4 16,4 2-3-16,0-6 1 15,0 6-1-15,-4-5 1 16,4 5-2-16,-4-6-1 16,4 6 1-16,-4-6-1 15,4 6 0-15,-4-5 0 16,4 5 0-16,0-2 2 15,0 2-1-15,0-6-1 16,-1 6 1-16,1-7 1 0,0 8-1 16,0-7 2-16,0 6-2 0,-5-3-1 15,5 4 1-15,-3-7-1 16,3 7 0-16,-4-5 0 16,4 8 0-16,-4-6 2 15,3 2-1-15,-2-3-3 16,3 4 1-16,-4-4 1 15,4 4 0-15,-1-4 2 16,1 3-1-16,0-2 2 16,0 3-2-16,0-4 4 15,-1 7-3-15,-3-8 4 16,4 4-4-16,-3-2-1 16,-1 2 0-16,0-3 1 15,0 4-1-15,0-4-3 16,4 5 1-16,-4-5-1 15,1 3 0-15,-1-2 4 16,0 3-1-16,0-4-1 0,0 7 1 0,0-7 1 16,1 7-1-16,-1-7-3 15,0 7 1-15,1-7 1 16,2 7 0-16,-3-7 0 16,4 7 0-16,-3-6 0 15,3 6 0-15,0-7 0 31,-1 7 0-31,1-7 2 16,0 7-1-16,0-8 2 16,3 8-2-16,-4-3-1 15,5 3 1-15,0-4 1 16,-2 8-1-16,1-8 2 0,1 4-2 0,-1-3 2 16,1 3-2-16,-5-3 4 15,5 3-3-15,-4-4-1 16,0 8 0-16,-4-4 1 15,3 0-1-15,1-4 2 16,0 4-2-16,0-3 2 16,3 6-2-16,1-6-3 15,-1 3 1-15,1-4 1 16,2 4 0-16,-2-3 4 16,0 3-2-16,-4-3 4 15,2 3-4-15,-2-4 6 16,0 4-5-16,-3-3 1 15,-1 6-2-15,-3-3-2 16,3 0 1-16,-4 0 1 16,4 0-1-16,-3-3 2 15,-1 3-2-15,1-7-3 16,0 7 1-16,-4-3 3 16,3 6-1-16,-3-6 4 15,0 3-3-15,-3-4-1 16,3 4 0-16,-4-3-1 0,4 6 0 15,-7-3 2-15,3 0-1 0,-6 0-3 16,6 0 1-16,-7 0 1 16,4 4 0-16,-8-4 0 15,4 3 0-15,-10-3 0 16,3 3 0-16,-7 1 2 16,3-1-1-16,-10 1-1 15,3 2 1-15,-7-2-4 16,7 3 2-16,-7-1 1 15,7 1 0-15,-6 1 0 16,10 2 0-16,-4-3 0 16,8 3 0-16,-8 0 0 15,10 1 0-15,-6-4 0 16,7 2 0-16,-7-1 2 16,7 1-1-16,-7-3-1 15,7 5 1-15,-8-5-4 0,9 6 2 0,-9-5 1 16,8 2 0-16,-7 2 0 15,7-1 0-15,-7 0 2 16,7 4-1-16,-8-4-1 16,9 7 1-16,-5-7-4 15,4 4 2-15,-4-3 1 32,4 3 0-32,-3-4-3 15,6 4 2-15,-3-4 1 16,4 4 0-16,-4-5 2 15,3 2-1-15,-3-1-1 16,4 0 1-16,-4 1-1 16,7-1 0-16,-7-3 0 15,8 2 0-15,-9 2 0 16,8-1 0-16,-6-3 0 16,6 3 0-16,-8 0 0 15,5 1 0-15,-4-2 0 0,5 2 0 16,-6-4-3-16,6 4 2 15,-6-1 1-15,5 0 0 0,-4-3 0 16,0 3 0-16,-4-3 0 16,8 3 0-16,-4-3 0 15,3 4 0-15,-3-5 0 16,8 4 0-16,-8 1 0 16,7-2 0-16,-4 0 0 15,5 1 0-15,-5 0-3 16,8 0 2-16,-4-4 1 15,7 1 0-15,-6-4 0 16,6 4 0-16,-7-4 0 16,8 5 0-16,-5-5 0 15,5 3 0-15,-8 1 0 0,7 0 0 16,-6 0 2-16,6-1-1 0,-3 2-1 16,3-1 1-16,-3-3-4 15,7-1 2-15,-4-3 1 16,4 0 0-16,-3 0-3 15,6 0 2-15,-3 0 1 16,0 0 0-16,0-3 0 16,4 3 0-16,0-4 0 15,-1 0 0-15,1-3 0 16,3 0 0-16,3-3-3 16,1 3 2-16,4-6 1 15,0 2 0-15,-2-6 0 16,6 8 0-16,-1-8 0 15,0 4 0-15,0-5 2 16,4 7-1-16,-5-2-3 16,5 6 1-1,-3-7 1-15,2 4 0 0,1-3 0 16,2 2 0-16,-2-2 0 16,0 2 0-16,-1-3 0 15,-3 3 0-15,-4-2 0 16,4 6 0-16,0-6 0 15,0 6 0-15,0-3 0 16,0 3 0-16,4-7 0 16,-1 4 0-16,1-3 0 15,3 2 0-15,1-2 0 16,-2 3 0-16,2-4 0 16,-1 4 0-16,0-7 0 0,0 6 0 15,1-5 0-15,-1 5 0 0,0-7 0 16,1 8 0-16,-1-7-3 31,0 4 2-31,-4-1 3 0,1 7-1 0,-4-7-1 16,4 8 1-16,-4-8-4 15,3 7 2-15,1-8 1 32,0 5 0-32,-1-3 2 0,5 4-1 15,2-5-3-15,2 4 1 0,2-4 3 16,0 7-1-16,3-3-1 15,-6 7 1-15,0-7-1 16,-4 6 0-16,4-4-3 16,-4 8 2-16,0-7 1 15,0 4 0-15,1-4 2 16,-5 7-1-16,1-7-1 16,0 4 1-16,-5-4 1 15,2 7-1-15,-8-7 6 0,3 7-4 0,-7-6 6 16,4 6-6-16,-8-4 1 15,1 8-2-15,-4-4-2 16,0 0 1-16,0 0 1 16,0 0-1-16,-4 0-3 15,4 0 1-15,-7 0 1 16,3 0 0-16,-2 0 2 16,-1 3-1-16,-8 0 2 15,0 1-2-15,-9-1 2 16,5 1-2-16,-13-1-3 15,3 4 1-15,-11-4-1 16,8 4 0-16,-12 3 2 16,9 2 0-16,-8 1 0 15,3 1 0-15,1 3 0 32,7-1 0-32,-8 1 0 15,7 0 0-15,-10 4 0 16,7 0 0-16,-11 2 0 0,8 1 0 15,-12 3 0-15,12-2 0 16,-8-1 0-16,10-4 0 0,-6 4-3 16,11-3 2-16,-8-1 3 15,12 1-1-15,-8-1-1 16,7 0 1-16,-7 1-1 16,7-5 0-16,-7-2 0 15,7 5 0-15,-10-6 0 16,11 4 0-16,-9-3-3 15,5 2 2-15,0-2 1 16,6 3 0-16,-2-4 0 16,6 6 0-16,0-5-3 0,8-2 2 0,-4 2 1 15,7 0 0-15,-3-5 2 16,7 5-1-16,-8-4-1 16,8 4 1-16,-4-3-1 15,7 0 0-15,-6-5 0 16,6 4 0-16,-3-3 0 15,7 0 0-15,-7-4-3 32,7 0 2-32,-4-3 1 15,4 4 0-15,-4-8-3 16,8 4 2-16,-4-6-1 16,4 3 0-16,-1-5 4 15,1 5-1-15,0-7-1 16,3-1 1-16,-1-2-1 0,2 2 0 15,3-6 0-15,0 3 0 0,0-3 0 16,2 4 0-16,2-3-3 16,0 5 2-16,3-2-1 15,3 1 0-15,1-4 2 16,-1 5 0-16,5-2 2 16,-1 3-1-16,0-8-1 15,4 9 1-15,-4-9-1 16,0 5 0-16,1-5 0 15,-2 4 0-15,1-6-3 16,1 6 2-16,-1-6 1 16,4 6 0-16,3-6 0 15,4 2 0-15,4-5 0 16,-1 3 0-16,4-8-3 16,0 8 2-16,4-5-1 15,-3 4 0-15,-1-6 2 0,0 7 0 0,0-4 0 16,1 3 0-16,6-3 2 15,-3 4-1-15,4 0-1 16,-4 7 1-16,7-1-1 16,-9 4 0-16,2-5 0 15,-7 8 0-15,0-3 2 16,-8 7-1-16,-3-7 2 16,-4 6-2-16,-3-3 2 15,-5 7-2-15,-2-6 2 16,-4 6-2-16,-4-4-1 15,1 4 1-15,-8-3-1 32,3 6 0-32,-6-3 0 0,3 0 0 15,-8 0 2-15,1 4-1 16,-8-4 2-16,4 3-2 0,-10 0-3 16,3 4 1-16,-10-3 1 15,2 2 0-15,-17 1-3 16,7 0 2-16,-15 6 1 15,8 6 0-15,-14 1 0 16,10 4 0-16,-7-1 0 16,7 4 0-16,-10 1 0 15,6 3 0-15,-10 2-3 16,11-1 2-16,-15-4 3 0,14-1-1 0,-10 4-1 16,10-4 1-16,-10 0-1 31,14 0 0-31,-10-3 0 15,10-4 0-15,-6 1 0 16,10 0 0-16,-11 0-3 16,14 2 2-16,-3 1-1 15,7 0 0-15,0 1 2 0,6-5 0 0,2 0 0 16,6 0 0-16,1-3 2 16,10-4-1-16,-4-2-1 15,8 0 1-15,-3-5-4 16,6 2 2-16,-3-5 1 15,3 0 0-15,1-3-3 16,3 4 2-16,0-8-1 16,3 4 0-16,-3-6 0 15,8-2 0-15,-1-5 2 16,7 2 0-16,0-10 0 16,1 8 0-16,6-7 0 15,1 3 0-15,6-3-3 0,2 3 2 16,2-4 1-1,5 4 0-15,2-4 0 16,0 7 0-16,8-9-3 16,-7 2 2-16,2-7 1 15,-2 8 0-15,7-7 2 16,-1 6-1-16,8-6-3 16,0 3 1-16,4-6 1 15,-4 2 0-15,4-2-3 0,-8 5 2 0,8-9 3 16,-8 7-1-16,8-7-1 15,-4 9 1-15,8-2-1 16,-8 11 0-16,0-5 0 16,-1 11 0-16,-7-3 0 15,-6 4 0-15,-4-1 0 16,-7 7 0-16,0-7 4 16,-4 6-2-16,-7-2 1 15,1 6-1-15,-9-4-2 16,4 4 1-16,-6-3 1 15,3 3-1-15,-4-4-1 32,0 4 1-32,-3-3 1 15,-1 6-1-15,-3-3 2 0,3 0-2 0,-3 0-1 16,0 0 1-16,-3 0-1 16,0 0 0-16,-8 0 2 15,0 0-1-15,-11 0-1 16,5 4 1-16,-13-1-4 15,6 4 2-15,-20 0-1 16,8 0 0-16,-18 6-3 0,7 2 3 0,-17 5-1 16,10 1 1-16,-15 6 2 15,8-1 0-15,-14 9 2 16,10-1-1-16,-14 7-1 16,14-6 1-16,-8 2-4 15,16-2 2-15,-12-1 1 16,15-4 0-16,-10 1-3 15,10-4 2-15,-10 0 1 16,10-2 0-16,-4-2 0 16,15 1 0-16,-4 0-3 15,14-4 2-15,1 2-1 32,10-5 0-32,-3-4 2 15,11 0 0-15,-1-2-3 16,4-1 2-16,1-4 1 0,3 2 0 0,-1-8 0 15,8 3 0-15,-3-3-3 16,6 0 2-16,-3-3 1 16,8-1 0-16,-1-3-3 15,3 0 2-15,1-7-1 16,4 5 0-16,3-8 2 16,-1 8 0-16,5-9 0 15,3 3 0-15,4-5 0 16,4 7 0-16,3-11 0 15,-4 7 0-15,4-7 0 16,4 6 0-16,-4-6-3 16,-4 7 2-16,4-10 1 15,-4 6 0-15,7-5 0 16,-2 5 0-16,6-6 0 16,0 3 0-16,7-6 0 15,-3 4 0-15,3-4-3 16,-3 6 2-16,4-3 1 15,-7 10 0-15,2-8 2 16,1 5-1-16,7-3-1 0,-4 6 1 0,5-4-1 16,-9 11 0-16,1-5 2 31,-1 9-1-31,-6-4 2 16,-8 6-2-16,1-3 2 15,-5 4-2-15,-2-4 2 16,-1 7-2-16,-3-7-1 15,-1 7 1-15,-6-6 1 16,-1 6-1-16,-3-4 4 16,3 4-3-16,-7-3-1 15,1 3 0-15,-5-3 1 0,5 6-1 16,-8-3-1-16,0 0 1 0,0 0-1 16,3 0 0-16,-3 0 0 15,0 0 0-15,0 0 2 16,0 0-1-16,0 0 2 15,0 0-2-15,0 0-1 16,0 0 1-16,0 0-1 16,0 0 0-16,-3 0 2 15,3 0-1-15,-11 0-3 16,3 3 1-16,-10-3 1 0,4 4 0 16,-15-1 0-16,8 0 0 0,-16 1 0 15,5-1 0-15,-15 1 0 16,8 6 0-16,-19 3-3 31,9 9 2-31,-12-2 1 16,6 4 0-16,-13 2 0 15,10 1 0-15,-18 9-3 16,15-3 2-16,-11 5 1 0,14-3 0 16,-7 2 0-16,15-2 0 15,-11-1-3-15,14-4 2 0,-7-3-1 16,14-3 0-16,-5 0 4 15,4 1-1-15,-5-1-1 16,10 3 1-16,-3 0-1 16,9-4 0-16,-2-1 0 15,6-2 0-15,2-3-3 16,9-3 2-16,-3-5 1 16,7 5 0-16,1-7-3 15,2-1 2-15,1-2 1 16,3 0 0-16,-3-1 0 15,7 1 0-15,-4-4-3 0,4 0 2 0,-3-4-1 16,6 4 0-16,-3-3 2 16,4 3 0-16,0-8-3 15,3 2 2-15,4-8-1 16,0 7 0-16,3-10 2 31,0 7 0-31,5-6-3 16,2 2 2-16,4-2 1 15,0 1 0-15,5-6 2 16,2 8-1-16,4-7-3 0,-4 6 1 16,8-7-1-16,-4 4 0 15,3-8 2-15,0 9 0 0,8-12 0 16,0 8 0-16,7-10 0 16,0 6 0-16,7-7-3 15,0 3 2-15,8-5 1 16,-7 1 0-16,9-9-3 31,-6 14 2-31,7-5 1 0,-6 12 0 0,1-3 2 16,-3 10-1-16,-2-4 2 15,-12 6-2-15,-3-2 2 32,-4 1-2-32,-3 2 4 15,-8 4-3-15,-2-5 4 0,-6 8-4 0,-5-4 6 16,-5 7-5-16,-4-7 3 15,1 7-3-15,-3-6-4 16,-1 6 0-16,-7-4-72 16,4 8 40-16,-8-4-209 15,4 3 134-15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7T13:30:30.083"/>
    </inkml:context>
    <inkml:brush xml:id="br0">
      <inkml:brushProperty name="width" value="0.02646" units="cm"/>
      <inkml:brushProperty name="height" value="0.02646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FCAA31A-38AC-46C8-ACC2-ED59314CA45B}" emma:medium="tactile" emma:mode="ink">
          <msink:context xmlns:msink="http://schemas.microsoft.com/ink/2010/main" type="writingRegion" rotatedBoundingBox="12758,5292 12793,7916 12386,7921 12351,5298"/>
        </emma:interpretation>
      </emma:emma>
    </inkml:annotationXML>
    <inkml:traceGroup>
      <inkml:annotationXML>
        <emma:emma xmlns:emma="http://www.w3.org/2003/04/emma" version="1.0">
          <emma:interpretation id="{53F78395-011E-43A4-8C06-C9B420D4B2F0}" emma:medium="tactile" emma:mode="ink">
            <msink:context xmlns:msink="http://schemas.microsoft.com/ink/2010/main" type="paragraph" rotatedBoundingBox="12758,5292 12793,7916 12386,7921 12351,52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3A097E-6A4B-4A5B-85FA-06159DDA89CA}" emma:medium="tactile" emma:mode="ink">
              <msink:context xmlns:msink="http://schemas.microsoft.com/ink/2010/main" type="line" rotatedBoundingBox="12758,5292 12793,7916 12386,7921 12351,5298"/>
            </emma:interpretation>
          </emma:emma>
        </inkml:annotationXML>
        <inkml:traceGroup>
          <inkml:annotationXML>
            <emma:emma xmlns:emma="http://www.w3.org/2003/04/emma" version="1.0">
              <emma:interpretation id="{48198D24-26D2-4309-A50E-9A212E397954}" emma:medium="tactile" emma:mode="ink">
                <msink:context xmlns:msink="http://schemas.microsoft.com/ink/2010/main" type="inkWord" rotatedBoundingBox="12758,5292 12793,7916 12386,7921 12351,5298"/>
              </emma:interpretation>
              <emma:one-of disjunction-type="recognition" id="oneOf0">
                <emma:interpretation id="interp0" emma:lang="tr-TR" emma:confidence="0">
                  <emma:literal>mi</emma:literal>
                </emma:interpretation>
                <emma:interpretation id="interp1" emma:lang="tr-TR" emma:confidence="0">
                  <emma:literal>mü</emma:literal>
                </emma:interpretation>
                <emma:interpretation id="interp2" emma:lang="tr-TR" emma:confidence="0">
                  <emma:literal>mu</emma:literal>
                </emma:interpretation>
                <emma:interpretation id="interp3" emma:lang="tr-TR" emma:confidence="0">
                  <emma:literal>#n</emma:literal>
                </emma:interpretation>
                <emma:interpretation id="interp4" emma:lang="tr-TR" emma:confidence="0">
                  <emma:literal>mis</emma:literal>
                </emma:interpretation>
              </emma:one-of>
            </emma:emma>
          </inkml:annotationXML>
          <inkml:trace contextRef="#ctx0" brushRef="#br0">226 690 160 0,'-14'24'60'0,"3"0"-47"0,-11 18 19 0,12-22 5 15,-12 11-4-15,-7 10 3 16,-4 7-16-16,-2 7-4 16,2 0-10-16,4-4-8 0,8-6-4 15,7-4 3-15,6-10 3 16,8-7-6-16,8-7-1 16,9-3-3-16,9-7 1 15,9-4 3-15,9 4 3 0,-1 0 2 16,0 6 3-16,-7 11 1 15,-7 5 3-15,-7 8 3 32,-11 7 5-32,-8 8 3 15,-10 10 2-15,-8 10-6 0,-6 7-3 16,-4-4-5-16,0-10-2 16,3-10-3-16,4-3-3 15,4-15 2-15,3-5 2 16,0-5-5-16,3-10-1 15,1 0-9-15,4-6-2 16,-1-1-9-16,1-3-2 0,-1-4-23 16,1-3-8-16,-1 0-29 15</inkml:trace>
          <inkml:trace contextRef="#ctx0" brushRef="#br0" timeOffset="269.4299">7 1840 156 0,'-4'-7'60'0,"4"7"-47"0,0 7 19 0,0 3 5 16,0 11-2-16,-4 13 2 15,-3 4-9-15,0 3-3 0,-1 4-14 31,5-4 2-31,-1-7 3 0,4-3-6 16,4-11-3-16,7-6-4 0,11-14-3 16,6-17-4-16,8-10-2 15,11-18-44-15,7-10-16 16,4 0-51 0</inkml:trace>
          <inkml:trace contextRef="#ctx0" brushRef="#br0" timeOffset="2270.18">-12 62 208 0,'-3'-34'79'0,"6"23"-61"0,1-2 17 0,-4 9 3 15,4 4-18-15,-4 0-3 16,3 7-7-16,1 7-1 16,0 3-5-16,-1 7 2 0,-3 7 3 15,0 3-3-15,-3 0 2 0,-1-2-3 16,4-5 0-16,0-6-6 31,7-7-1-31,4-4-4 0,3-7-1 0,4 0-1 16,0-3 0-16,0 3 5 31,0 2 1-31,0 1 2 16,-4 1 2-16,-3 0 1 15,-3 3 1-15,-8 0 6 0,-8 4 6 16,-3 0-2-16,-6 3 0 15,-5 0-6-15,-3 0 0 16,0-7-5-16,3 1 0 16,4-1-19-16,4-10-7 15,6-10-26-15,5-4-11 0,10-7-59 16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7T13:30:32.560"/>
    </inkml:context>
    <inkml:brush xml:id="br0">
      <inkml:brushProperty name="width" value="0.02646" units="cm"/>
      <inkml:brushProperty name="height" value="0.02646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52E925E-3898-45FD-8E13-92731F9A8B54}" emma:medium="tactile" emma:mode="ink">
          <msink:context xmlns:msink="http://schemas.microsoft.com/ink/2010/main" type="writingRegion" rotatedBoundingBox="12597,5350 15126,4729 15391,5809 12863,6430"/>
        </emma:interpretation>
      </emma:emma>
    </inkml:annotationXML>
    <inkml:traceGroup>
      <inkml:annotationXML>
        <emma:emma xmlns:emma="http://www.w3.org/2003/04/emma" version="1.0">
          <emma:interpretation id="{E82E9E22-369D-4C14-9BB4-5F2683268B8A}" emma:medium="tactile" emma:mode="ink">
            <msink:context xmlns:msink="http://schemas.microsoft.com/ink/2010/main" type="paragraph" rotatedBoundingBox="12597,5350 15126,4729 15391,5809 12863,64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AC1D6F-BFBC-4303-A24B-91845D2D39E1}" emma:medium="tactile" emma:mode="ink">
              <msink:context xmlns:msink="http://schemas.microsoft.com/ink/2010/main" type="line" rotatedBoundingBox="12597,5350 15126,4729 15391,5809 12863,6430"/>
            </emma:interpretation>
          </emma:emma>
        </inkml:annotationXML>
        <inkml:traceGroup>
          <inkml:annotationXML>
            <emma:emma xmlns:emma="http://www.w3.org/2003/04/emma" version="1.0">
              <emma:interpretation id="{81394458-2B06-4950-B2E3-4780D5271B1A}" emma:medium="tactile" emma:mode="ink">
                <msink:context xmlns:msink="http://schemas.microsoft.com/ink/2010/main" type="inkWord" rotatedBoundingBox="12597,5350 15126,4729 15391,5809 12863,6430"/>
              </emma:interpretation>
              <emma:one-of disjunction-type="recognition" id="oneOf0">
                <emma:interpretation id="interp0" emma:lang="tr-TR" emma:confidence="0">
                  <emma:literal>hackingle</emma:literal>
                </emma:interpretation>
                <emma:interpretation id="interp1" emma:lang="tr-TR" emma:confidence="0">
                  <emma:literal>Hackingle</emma:literal>
                </emma:interpretation>
                <emma:interpretation id="interp2" emma:lang="tr-TR" emma:confidence="0">
                  <emma:literal>Hacking</emma:literal>
                </emma:interpretation>
                <emma:interpretation id="interp3" emma:lang="tr-TR" emma:confidence="0">
                  <emma:literal>hackinge</emma:literal>
                </emma:interpretation>
                <emma:interpretation id="interp4" emma:lang="tr-TR" emma:confidence="0">
                  <emma:literal>hacking</emma:literal>
                </emma:interpretation>
              </emma:one-of>
            </emma:emma>
          </inkml:annotationXML>
          <inkml:trace contextRef="#ctx0" brushRef="#br0">337-50 312 0,'0'34'115'0,"0"-6"-89"0,-8 20 5 0,5-24-1 0,-1 10-19 16,-3 4-4-16,3-1-2 15,-2 1-1-15,-2-3-2 16,5-4-6-16,-1-1-2 0,0-6-46 31,4-3-20-31,8-7-60 16</inkml:trace>
          <inkml:trace contextRef="#ctx0" brushRef="#br0" timeOffset="322.61">524 399 208 0,'-7'14'77'0,"10"-10"-60"0,-3 3-5 0,0-7-6 16,4 3-6-16,-1 1 0 15,4-4 0-15,1-4 0 16,3 1 0-16,3-4 2 0,0-7 1 16,1-3-1-16,0 0 1 15,-4-4 4-15,-5 0 4 0,-2 1 13 16,-4 3 8-16,-4 3 0 15,-6 7 3-15,-5 7-6 0,-3 7-3 16,-3 7-12-16,-1 10-4 16,4 0-6-16,4-3-3 15,3-1-3-15,3 0-1 16,5-6-23-16,6-3-10 16,8-11-56-16,7-4-24 15,7-3 8-15</inkml:trace>
          <inkml:trace contextRef="#ctx0" brushRef="#br0" timeOffset="590.8299">906 228 176 0,'-14'-6'66'0,"10"12"-52"0,-7-6 21 15,7 3 5-15,-7 4 0 16,-3 4 18-1,4 2-32-15,-9 4 11 16,5 7-22-16,-4 8 2 0,7-5-7 16,4-3-4-16,7-3-3 0,7-8-7 15,4 1 2-15,10-11-1 16,9-3-21-16,2-6-6 16,0-12-36-16,1-6-13 15,-5-3-33-15,-2-8-15 16</inkml:trace>
          <inkml:trace contextRef="#ctx0" brushRef="#br0" timeOffset="888.04">1057 60 232 0,'7'17'88'0,"-7"-3"-69"0,-4 10 15 16,4-10 3-16,-3 6-12 16,-4 4-5-16,0 1-7 15,-4 2-1-15,0 0-7 16,0-3-3-16,0 0 1 0,5-3-4 0,2-4-2 0,0-4-3 16,4-2 1-16,4-4-6 0,3-4-3 15,0-3-8-15,0-3-3 16,4-1-18-16,0-2-8 15,0-2-30 1,-1-2-28-16,1 0 40 16</inkml:trace>
          <inkml:trace contextRef="#ctx0" brushRef="#br0" timeOffset="1189.1299">1176 204 208 0,'-18'3'79'16,"15"1"-61"-16,-8 7 30 0,3-2 11 0,-3 2-15 16,-3 2-2-16,0 8-12 15,-4 0-4-15,-1-1-14 16,6 4-1-16,-2-3 0 0,8-4-9 15,-1-3 0-15,8-4-4 16,0-3-2-16,8 0 0 16,-1-4 3-16,0-3-9 15,4 0-3-15,-1 0-15 16,1 0-5-16,0-3-18 0,4-1-6 16,-1 1-64-1</inkml:trace>
          <inkml:trace contextRef="#ctx0" brushRef="#br0" timeOffset="1362.1199">1306 273 340 0,'-11'20'129'0,"11"-20"-100"0,-11 28-4 0,7-18-7 15,4 4-14-15,-7 0-4 16,3 2-1-16,-2-2-1 0,-1-4-48 15,3-2-120 1,0-16-9-16</inkml:trace>
          <inkml:trace contextRef="#ctx0" brushRef="#br0" timeOffset="1487.1699">1310 36 244 0,'-15'4'90'0,"15"-4"-70"0,7 3-16 0,-7-3-104 15,4 7 51-15</inkml:trace>
          <inkml:trace contextRef="#ctx0" brushRef="#br0" timeOffset="1756.32">1327 372 260 0,'-10'0'96'0,"10"0"-75"0,10-13-3 0,-3 2-10 16,1 8-8-16,3-15 1 16,3 2-1-16,4-9 4 15,4 8-2-15,-1 0 15 16,1 7-10-16,-4 3 19 16,-1 3-14-16,-2 8 2 15,0 7-8-15,-8 2-1 16,3 4-3-16,-6 0-10 15,-1 4 4-15,-3-4-67 16,4 0 39-16,0-6-114 16,7-1 82-16</inkml:trace>
          <inkml:trace contextRef="#ctx0" brushRef="#br0" timeOffset="2342.64">1681 327 88 0,'-4'4'35'0,"4"-4"-27"0,0-10 31 0,0 6 31 15,0 8-37-15,0-4 13 16,4 0-28-16,-1-4 1 16,4 4-11-16,0-6-3 15,4 2-3-15,0-6-2 16,0 3 1-16,0-10 3 15,-1 6-2-15,-3-9 4 16,1 6-4-16,-8-3 15 16,3 4-10-16,-10-1 15 15,0 7-13-15,-11 3 9 16,4 8-10-16,-5 3 0 16,5 7-5-16,0-5-8 0,3 6 2 0,0-6-23 15,7 2 14-15,4-4-29 16,8-1 22-16,3-2-8 15,-4-1 16-15,0 1 13 16,3 3-1-16,-2-1 30 16,-1 5-18-16,-7 2 26 15,4 1-23-15,-4 4 6 16,0-2-13-16,0 2 3 16,0 2-7-16,-4 1 7 15,0 0-8-15,-3-1 10 31,0 4-8-31,-3 0 8 16,-1 0-8-16,-15-6 8 0,12-2-8 16,-4-12-1-16,3-4-3 0,-2-14-8 15,6 4 3-15,0-4-1 16,7 0-2-16,4 1-19 16,8 5 14-16,6-1-11 15,11-1-44 1,11-1-21-16,11-3-29 0</inkml:trace>
          <inkml:trace contextRef="#ctx0" brushRef="#br0" timeOffset="2976.59">2156-273 292 0,'-11'7'110'0,"11"-7"-86"0,-4 45 20 16,1-25 13-1,3 4-32-15,-8 18 5 16,5 5-19-16,-8 8 9 0,1 0-11 0,-5 3 2 16,4-6-7-16,-4-4-4 15,9-3-1-15,-5-11-15 16,4-3 9-16,-4-10-41 16,7-1 27-16,-3-13-66 15,7-4 49-15,-4-13-112 16,4-4 84-16</inkml:trace>
          <inkml:trace contextRef="#ctx0" brushRef="#br0" timeOffset="3575.19">2156-279 196 0,'0'0'74'0,"0"0"-58"0,-7 10 27 16,3-7 31-1,4 4-40-15,-7 7 21 16,-1 3-33-16,-9 0 10 16,2 3-18-16,-7 1-2 15,5 3-7-15,-5-7-3 16,7 1-1-16,1-9-4 15,4 5 2-15,2-10-6 16,8 2 4-16,4-16-12 16,7 4 8-16,3-18-12 15,8 3 11-15,-1-10 0 16,1 4 4-16,-4-4 12 16,-1 10-5-16,-2-3 17 15,-4 10-11-15,-4-3 9 16,1 10-10-16,-5-3 0 15,4 7-5-15,-4-1 3 16,1 8-4-16,0-1-1 16,-1 7 0-16,5 4-1 15,-1 4 0-15,0 2 0 0,1 0 0 0,-5 1 2 16,4 3-1-16,-7 0-1 16,4-4 1-16,-4-2 1 15,0-1-1-15,0-7 13 16,0 4-8-16,-4-7 19 15,4 4-13-15,-10-11 11 16,2 0-13-16,-10-5 4 16,3 5-9-16,-9-3 0 15,5 3-3-15,-5-3-28 16,2 6 14-16,-3-3-112 16,7 0 69-16,-1 0-148 15,12 0 114-15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7T13:30:00.153"/>
    </inkml:context>
    <inkml:brush xml:id="br0">
      <inkml:brushProperty name="width" value="0.02646" units="cm"/>
      <inkml:brushProperty name="height" value="0.02646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58AA3B-A307-484D-BA7E-30329A272ACC}" emma:medium="tactile" emma:mode="ink">
          <msink:context xmlns:msink="http://schemas.microsoft.com/ink/2010/main" type="writingRegion" rotatedBoundingBox="16503,7380 25218,7452 25186,11299 16471,11227"/>
        </emma:interpretation>
      </emma:emma>
    </inkml:annotationXML>
    <inkml:traceGroup>
      <inkml:annotationXML>
        <emma:emma xmlns:emma="http://www.w3.org/2003/04/emma" version="1.0">
          <emma:interpretation id="{A1738208-155D-4653-A511-C44EE3CF4676}" emma:medium="tactile" emma:mode="ink">
            <msink:context xmlns:msink="http://schemas.microsoft.com/ink/2010/main" type="paragraph" rotatedBoundingBox="16561,7255 21126,7779 21014,8752 16449,82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9F0CE9-B98D-4EBB-B281-AE8C852B4A2C}" emma:medium="tactile" emma:mode="ink">
              <msink:context xmlns:msink="http://schemas.microsoft.com/ink/2010/main" type="line" rotatedBoundingBox="16561,7255 21126,7779 21014,8752 16449,8228">
                <msink:destinationLink direction="with" ref="{AC282072-28BB-4EC1-8B10-A4A596CE9206}"/>
                <msink:destinationLink direction="with" ref="{B54EC197-A06E-4A60-A987-BA74EF0A744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7619F6F-9CA8-4800-9BAD-355AE446E435}" emma:medium="tactile" emma:mode="ink">
                <msink:context xmlns:msink="http://schemas.microsoft.com/ink/2010/main" type="inkWord" rotatedBoundingBox="16561,7255 21126,7779 21014,8752 16449,8228"/>
              </emma:interpretation>
              <emma:one-of disjunction-type="recognition" id="oneOf0">
                <emma:interpretation id="interp0" emma:lang="tr-TR" emma:confidence="0">
                  <emma:literal>Tfhreshing</emma:literal>
                </emma:interpretation>
                <emma:interpretation id="interp1" emma:lang="tr-TR" emma:confidence="0">
                  <emma:literal>Tfhreshisg</emma:literal>
                </emma:interpretation>
                <emma:interpretation id="interp2" emma:lang="tr-TR" emma:confidence="0">
                  <emma:literal>Tfhrashisg</emma:literal>
                </emma:interpretation>
                <emma:interpretation id="interp3" emma:lang="tr-TR" emma:confidence="0">
                  <emma:literal>Etkinine.</emma:literal>
                </emma:interpretation>
                <emma:interpretation id="interp4" emma:lang="tr-TR" emma:confidence="0">
                  <emma:literal>Etkinine:</emma:literal>
                </emma:interpretation>
              </emma:one-of>
            </emma:emma>
          </inkml:annotationXML>
          <inkml:trace contextRef="#ctx0" brushRef="#br0">3816 43 268 0,'-14'-10'101'0,"18"3"-78"0,3-4 11 15,0 5 1-15,0-1-10 16,4-4 0-16,8-2-12 16,-2-1-7-1,9 4-5-15,6-4 0 0,0 0-8 16,1 1-3-16,2 2-23 16,-2 1-11-16,-1 3 23 0,1-3-38 0,-8 0-12 31,0 2-27-16</inkml:trace>
          <inkml:trace contextRef="#ctx0" brushRef="#br0" timeOffset="-208.36">4004-547 244 0,'-4'17'90'0,"4"-17"-70"0,8 76 30 0,-8-46 26 15,3 1-43-15,-6 14 9 16,3-1-26-16,-8 12-1 16,5-5-9-16,-5 3-3 15,8 2-2-15,-7 2-1 16,3-10-16-16,1-7-6 15,-1-6-22-15,1-11-67 16,6 0 59-16,-3-10-30 0,0-11-11 16,0-11-6-16</inkml:trace>
          <inkml:trace contextRef="#ctx0" brushRef="#br0" timeOffset="368.57">4206-362 292 0,'-4'21'110'0,"4"-1"-86"0,4 21 13 15,-8-20 2-15,0 6-19 16,-3 8-6-16,0 3-4 16,0 6 0-16,0 1-5 0,3-4-1 0,-3-7 0 15,3-6-2-15,0-11-2 16,4-10-10-16,8-14-4 16,6-14-2-16,0-3 0 15,1 0 4-15,0 4 5 16,-1 6 6-16,-4 4 3 15,1 10 13-15,0 13 5 16,-3 12 3-16,-5 9 1 16,1 0-9-16,-1 4-4 15,-3 0-9-15,4-8-1 16,-1-6-23-16,1-7-8 0,-1-6-34 16,5-8-11-16,-1-13-51 15,8-11-29-15,-1-6 73 16</inkml:trace>
          <inkml:trace contextRef="#ctx0" brushRef="#br0" timeOffset="615.3399">4443 157 284 0,'-7'16'107'0,"7"-16"-83"0,0 3 8 0,0-3 1 15,0 0-21-15,0-6 3 16,4-1-10-16,-1-13 2 15,4-1-4-15,0-17-4 16,1 7 0-16,3-7-4 31,0 8 3-31,-1-1-21 0,5 10 13 0,-1 1-47 16,1 9 32-16,-1 1-79 16,4 7 58-16,-3 3-66 15,2 3 64-15</inkml:trace>
          <inkml:trace contextRef="#ctx0" brushRef="#br0" timeOffset="1039.49">4717 23 208 0,'-4'30'79'0,"4"-30"-61"0,0 31 12 0,0-20 17 15,0 6-27-15,0-4 10 16,0 1-18-16,0-4 3 16,4 1-10-16,-1-5 0 15,5 1-3-15,-5-7-4 16,5 0 1-16,-1-10-4 15,4 4 3-15,-4-12 1 16,0 4 1-16,0-10 2 16,0 0-1-16,-3-3 2 15,3 6-2-15,-7-6-1 16,0 10 1-16,-7-4-1 0,3 7 0 0,-3 1 0 16,0 2 0-16,-7 8 4 15,-1 3-2-15,-7 3 4 16,8 8-4-16,-4 2-1 15,4 4 0-15,3 1-1 16,4-1 0-16,3-4 2 16,4 1-1-16,4-4-3 15,6 1 1-15,1-1 7 16,4 1-3-16,-1-1 8 16,4 4-7-16,-3 3 5 15,-1-4-5-15,0-2 0 16,1 2-2-16,-4-10-17 15,7 5 8-15,-8-16-56 16,5 5 34 0,0-18-117-16,-1 5 82 15</inkml:trace>
          <inkml:trace contextRef="#ctx0" brushRef="#br0" timeOffset="1351.92">5138-146 292 0,'-21'-7'110'0,"21"7"-86"0,-22 0 16 0,11 0 6 16,4 4-27-16,-7-1-7 15,7 0-8-15,-4 2-6 16,3 1 1-16,5 1-1 16,6-1 0-16,1 8 4 15,7 0-1-15,-4 3-1 16,4 0 1-16,-7 1 5 15,2 2-3-15,-9-2 8 16,3 2-7-16,-10-3-8 16,2 0 2-16,-14-7-35 15,8 1 20-15,-4-14-74 16,4-1 51-16,-1-13-103 16,8 3 81-16</inkml:trace>
          <inkml:trace contextRef="#ctx0" brushRef="#br0" timeOffset="1767.29">5351-379 280 0,'0'27'104'0,"0"-27"-81"0,-8 52 14 16,5-29 15-1,0 2-31-15,-8 12 12 16,0 5-19-16,-7 6 0 16,7-4-8-16,-7 1-1 0,7-4-3 0,0-7-10 15,4-6 4-15,0-14-18 16,7-7 12-16,7-21-22 16,4-3 18-16,7-17-15 15,4 2 17-15,-1-2 6 16,1 10 4-16,-4 4 21 15,-4 6-10-15,-3 7 21 16,0 7-17-16,-7 10 2 16,-1 4-9-16,-6 10-3 15,-1 0-2-15,-3 0-10 16,7 0 5-16,-4-7-43 31,4 1 27-31,4-15-98 16,3-3 66-16,7-17-82 15,4-4 76-15</inkml:trace>
          <inkml:trace contextRef="#ctx0" brushRef="#br0" timeOffset="1882.48">5593-125 332 0,'-15'41'123'0,"15"-41"-95"0,-15 51 0 0,8-33-6 16,4-1-15-16,-4 4-28 15,7-1 10-15,-7-3-81 16,7-3 51-16,-4-11-108 15,8-3 84-15</inkml:trace>
          <inkml:trace contextRef="#ctx0" brushRef="#br0" timeOffset="2023.67">5654-286 264 0,'-11'6'101'0,"11"-6"-78"0,7 0-35 0,-3 0-69 16,-1 0 39-16,4 0-66 15,0 8 62-15</inkml:trace>
          <inkml:trace contextRef="#ctx0" brushRef="#br0" timeOffset="2305.82">5682-67 256 0,'-3'7'96'0,"3"-7"-75"0,-4 0 17 0,0-3 7 15,8-1-26-15,0-10-5 16,3 4-9-16,4-14-6 15,6 4 0-15,5-8 7 16,7 4-3-16,-7 3 21 16,0 11-13-16,-8 7 23 15,0 6-19-15,-6 7 8 16,3 4-13-16,-11 10-1 16,0 0-6-16,-4 3-6 15,0 1 1-15,1-4-36 16,3-3 20-16,0-8-82 15,3 1 55-15</inkml:trace>
          <inkml:trace contextRef="#ctx0" brushRef="#br0" timeOffset="2825.71">5949-60 188 0,'4'3'71'0,"-4"-3"-55"0,3 4 9 0,-3-4 12 16,0 0-21-16,4 0 10 16,3 0-16-16,3-7 6 15,1 4-9-15,4-8-2 16,0 1-3-16,-2-7 3 16,6 7-3-16,-5-11 6 15,1 7-5-15,-9-7 6 16,2 8-6-16,-16-1 3 15,5 8-3-15,-18 6 5 16,2 6-5-16,-9 5 8 16,2 2-7-16,5 1-3 15,7 4-2-15,3-9-12 16,11 5 6-16,3-7-12 16,5 0 11-16,3-11 2 15,6 4 3-15,-2-3 16 16,-1 3-7-16,-6 3 15 15,2 4-12-15,-10 10 9 16,3 7-10-16,-9 14 2 16,-1 0-6-16,-4 10 9 15,3 0-7-15,-3 0 3 0,4 0-5 0,-7 0 0 16,3-3-2-16,-7-1-4 16,7-6 1-16,-3-10 1 15,3-4 0-15,-3-15-3 16,6-4 2-16,-3-19-4 15,8-4 3-15,3-9-1 16,3 3 1-16,8-7 2 16,4 11 0-16,7-8-18 15,-1 11 10-15,8-11-142 16,0 8 82-16</inkml:trace>
          <inkml:trace contextRef="#ctx0" brushRef="#br0" timeOffset="-6531.32">2548-324 104 0,'-6'-4'38'0,"6"4"-29"0,0 0-5 0,0 0-3 15,0 0 8-15,6 0 5 16,2 0 11-16,6-3 5 0,8 0-8 16,10-4 0-16,15 0-11 15,14-7-4-15,15-3-4 16,3-4-3-16,7 1 3 0,5-1-4 16,-1 0 0-16,-4 5 1 15,-3 2 2-15,-8 0-1 16,-6 4 2-16,-11 3 4 15,-8 0 4-15,-10 3-9 16,-8 1 0-16,-7 0-13 16,-6 0-5-16,-5-1-10 0,-7 0-1 15,-7 4-17 17,-7 0-37-32,-4 0 12 15</inkml:trace>
          <inkml:trace contextRef="#ctx0" brushRef="#br0" timeOffset="-6296.91">3398-653 156 0,'-10'-4'60'0,"10"4"-47"0,10 0 2 16,1 0-2-16,11 0-5 16,10 4 1-16,8-4-1 15,3 3 2-15,5 4-5 16,-5 3 10-16,0 3 5 0,-8 8 7 15,-5 6 4-15,-9 5-2 16,-10 2 2-16,-11 4-11 16,-11-8-4-16,-10 2-20 15,-5-2-8-15,-10-2-56 16,-7-4-25-16,0-7-16 16</inkml:trace>
        </inkml:traceGroup>
      </inkml:traceGroup>
    </inkml:traceGroup>
    <inkml:traceGroup>
      <inkml:annotationXML>
        <emma:emma xmlns:emma="http://www.w3.org/2003/04/emma" version="1.0">
          <emma:interpretation id="{CD5B8DFE-BE74-446F-A412-64348552A41C}" emma:medium="tactile" emma:mode="ink">
            <msink:context xmlns:msink="http://schemas.microsoft.com/ink/2010/main" type="paragraph" rotatedBoundingBox="21168,8569 24661,8732 24622,9556 21130,939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3AE1BFA-96F7-481F-8A71-2194C7788535}" emma:medium="tactile" emma:mode="ink">
              <msink:context xmlns:msink="http://schemas.microsoft.com/ink/2010/main" type="line" rotatedBoundingBox="21168,8569 24661,8732 24622,9556 21130,9393"/>
            </emma:interpretation>
          </emma:emma>
        </inkml:annotationXML>
        <inkml:traceGroup>
          <inkml:annotationXML>
            <emma:emma xmlns:emma="http://www.w3.org/2003/04/emma" version="1.0">
              <emma:interpretation id="{F311D388-C5EF-494A-B326-420A09466BAA}" emma:medium="tactile" emma:mode="ink">
                <msink:context xmlns:msink="http://schemas.microsoft.com/ink/2010/main" type="inkWord" rotatedBoundingBox="21168,8569 24661,8732 24622,9556 21130,9393"/>
              </emma:interpretation>
              <emma:one-of disjunction-type="recognition" id="oneOf1">
                <emma:interpretation id="interp5" emma:lang="tr-TR" emma:confidence="0">
                  <emma:literal>Enirde,</emma:literal>
                </emma:interpretation>
                <emma:interpretation id="interp6" emma:lang="tr-TR" emma:confidence="0">
                  <emma:literal>boysala,</emma:literal>
                </emma:interpretation>
                <emma:interpretation id="interp7" emma:lang="tr-TR" emma:confidence="0">
                  <emma:literal>boysala.</emma:literal>
                </emma:interpretation>
                <emma:interpretation id="interp8" emma:lang="tr-TR" emma:confidence="0">
                  <emma:literal>Emprimeliyi</emma:literal>
                </emma:interpretation>
                <emma:interpretation id="interp9" emma:lang="tr-TR" emma:confidence="0">
                  <emma:literal>Eniridir</emma:literal>
                </emma:interpretation>
              </emma:one-of>
            </emma:emma>
          </inkml:annotationXML>
          <inkml:trace contextRef="#ctx0" brushRef="#br0" timeOffset="96323.59">6165 479 276 0,'-3'-3'104'0,"3"3"-81"0,35-8-2 0,-20 5 4 16,3 3-16-16,3-3 6 15,5-1-8-15,-1-2 0 16,4 6-4-16,-4-5-15 16,0 5 6-16,-4-3-59 15,-2 6 36-15</inkml:trace>
          <inkml:trace contextRef="#ctx0" brushRef="#br0" timeOffset="96151.76">6212 468 252 0,'0'-3'96'0,"0"3"-75"0,-4 17 30 0,1-7 29 16,3 4-44-16,-8 13 11 15,1 5-29-15,-7 8-3 16,7 2-10-16,-8-1-10 16,8 0 3-16,-4-7-39 15,7-6 22-15,-2-11-104 16,6 0 68-16,3-17-105 15,4-3 91-15</inkml:trace>
          <inkml:trace contextRef="#ctx0" brushRef="#br0" timeOffset="96495.4299">6165 685 288 0,'15'0'110'0,"-15"0"-86"0,25 0 9 15,-14-4-3 1,3 4-18-16,7-7-9 16,1 4-3-16,3-4-31 15,1 4 17-15,-8-5-85 16,-1 8 55-16</inkml:trace>
          <inkml:trace contextRef="#ctx0" brushRef="#br0" timeOffset="97082.75">6467 777 336 0,'0'0'126'0,"0"0"-98"0,0 7 12 16,0-7-2-1,0 0-23-15,0-3-8 16,4 3-5-16,0-7-13 16,0 4 6-16,-1-11-7 15,8 4 7-15,-1-11 7 16,5 7-1-16,0 0 11 15,-1 1-6-15,-4 2 14 0,1 8-11 16,-7 6 14-16,3 8-14 0,-7 6 0 16,4 0-5-16,-4 0-3 15,0 0 0-15,0-7-1 16,4 4 0-16,-1-10-7 16,8 2 4-16,3-12-3 15,8 2 3-15,-1-10 0 16,1 4 1-16,0-4 2 15,3 8 0-15,-7-1 4 16,-3 4-2-16,-9 3-1 16,1 6 0-16,-7 1-41 15,0 7 22-15,-3-4-83 16,3 1 56-16,0-5-118 16,3 4 92-16</inkml:trace>
          <inkml:trace contextRef="#ctx0" brushRef="#br0" timeOffset="96654.1">6118 876 336 0,'4'8'126'0,"-4"-8"-98"0,21 3 6 0,-10-3-8 15,4 3-18-15,6-6-30 16,1 0 11-16,3-8-115 15,4 1 70-15</inkml:trace>
          <inkml:trace contextRef="#ctx0" brushRef="#br0" timeOffset="97417.28">6936 914 308 0,'-15'28'115'0,"15"-28"-89"0,-6 27 12 0,2-16 1 15,4-1-23-15,-7 0-2 16,3 4-9-16,-7-4-3 16,7 0-1-16,1-10-4 15,3 4 2-15,0-18-1 16,7 0 0-16,0-20-5 15,4 3 4-15,3-17-3 16,4 7 3-16,-3-4 11 16,3 15-5-16,-4 2 22 15,1 11-14-15,-4 7 21 16,0 7-18-16,-8 6 6 16,4 4-11-16,-7 3-3 15,3 7-4-15,-6-3-4 16,-1-1 1-16,-6-2-37 15,3 2 21-15,-4-5-88 16,3 1 59-16,1-12-125 16,3 3 96-16</inkml:trace>
          <inkml:trace contextRef="#ctx0" brushRef="#br0" timeOffset="97635.9">7152 819 272 0,'-4'3'104'0,"4"-3"-81"0,-3-3 27 0,-1-1 19 16,8 8-39-16,-8-8 14 15,4 4-27-15,-4-10 2 16,4 3-11-16,0-10-8 16,4 2 0-16,0-4-22 15,7 1 12-15,0-2-51 16,0 6 34-16,6-7-70 15,1 11 55-15</inkml:trace>
          <inkml:trace contextRef="#ctx0" brushRef="#br0" timeOffset="97776.4899">7346 633 236 0,'0'20'90'0,"0"-20"-70"0,-3 35 24 0,0-18 21 16,3 1-36 0,-8 2 4-16,5 3-21 0,-5-2-11 15,5 0-2-15,-5-7-73 16,5 0 41-16,-5-11-130 15,8-3 92-15</inkml:trace>
          <inkml:trace contextRef="#ctx0" brushRef="#br0" timeOffset="97901.4599">7415 485 272 0,'-11'4'104'0,"11"-4"-81"0,11 0-35 0,-8 0-110 15,1 3 62-15</inkml:trace>
          <inkml:trace contextRef="#ctx0" brushRef="#br0" timeOffset="98235.4399">7584 671 364 0,'-22'10'134'0,"22"-10"-104"0,-21 31 34 0,7-17 19 16,6-1-46-1,-6 5-7 1,4-1-20-16,-1-4-12 15,7 5 1-15,8-8-11 16,3 3 7-16,3-9-49 16,8 3 30-16,1-10-133 15,2 3 88-15,-3-8-124 16,4 5 110-16</inkml:trace>
          <inkml:trace contextRef="#ctx0" brushRef="#br0" timeOffset="98837.86">7743 843 212 0,'-15'3'82'0,"15"-3"-64"0,4 0 0 0,-4 0 12 16,3 0-19-16,1-3 20 16,3 3-18-16,1-4 7 15,2 8-12-15,1-8 2 16,4 4-6-16,-4-3 2 15,3 3-3-15,-4-4 5 16,1 0-5-16,0-2 8 16,0 3-7-16,-3-8 10 15,-2 8-8-15,-2-7 12 16,-1 2-10-16,-3-2 9 16,0 4-9-16,0-5 4 15,0 4-7-15,-3-3 2 16,3 3-4-16,-4-6 3 15,1 5-4-15,-4 2 8 16,3 2-6-16,-10 4 5 16,3 4-5-16,-10 2 2 15,2 5-3-15,-3-1 0 16,8 4-1-16,0-1-2 0,3 1 1 0,3-4-4 16,8 1 2-16,8-4 1 15,3-1 0-15,7-2 0 16,3 3 0-16,1-4 0 15,-1 0 0-15,-2 5-3 16,-1-1 2-16,-4-1 3 16,0 5-1-16,-6-5-12 15,3 1 7-15,-4-4-65 16,0 1 38-16,0-11-150 16,4 4 101-16</inkml:trace>
          <inkml:trace contextRef="#ctx0" brushRef="#br0" timeOffset="99073.55">8106 438 280 0,'0'-4'107'0,"0"4"-83"0,8 10 21 0,-8-2 29 16,0 5-42-16,-4 14 18 16,4 8-30-16,-7 9 2 15,-1 4-13-15,-2 0-6 16,3 4-1-16,-4-11-9 15,7-3 4-15,-7-8-54 16,8-6 32-16,-5-6-120 16,8-4 81-16,0-22-101 15,4-2 94-15</inkml:trace>
          <inkml:trace contextRef="#ctx0" brushRef="#br0" timeOffset="99261.09">8247 423 356 0,'-14'11'134'0,"14"-11"-104"0,3 42 16 16,-6-18 21 0,3 0-39-16,-7 13 6 15,3 1-21-15,-7 3-5 16,7 0-5-16,-7 1-14 16,8-12 7-16,-4-6-54 15,7-3 32-15,-4-8-95 0,4-2 68 0,4-14-119 16,6-1 98-16</inkml:trace>
          <inkml:trace contextRef="#ctx0" brushRef="#br0" timeOffset="99613.72">8355 657 348 0,'-18'31'129'0,"18"-31"-100"0,-3 55 4 0,-1-35 14 16,8-2-30-16,-4-1 8 15,0 4-15-15,0-4-6 16,7-1-2-16,0-5-5 15,7-1 2-15,4-13-6 16,0-1 4-16,4-13-3 16,0 4 3-16,-5-15 2 15,2 7 1-15,-8 0 11 16,3 8-6-16,-7 10 11 16,0 6-9-16,-11 10 5 15,1 8-7-15,-4 7 4 31,3 0-5-31,-3 2 2 0,4-3-3 0,-5 5 3 32,5-2-4-32,-8-2 6 15,0-4-5-15,-11-7 3 0,4-3-3 0,-14-14-15 16,3 0 6-16,-7-14-50 16,7 1 31-16,4-5-95 15,7 4 67-15,11-3-123 16,10 4 99-16</inkml:trace>
          <inkml:trace contextRef="#ctx0" brushRef="#br0" timeOffset="100125.95">8820 832 336 0,'-7'7'126'0,"7"-7"-98"0,-7 13 23 0,-1-5 16 16,5 2-38-16,-12 4-1 16,1 2-18-16,-8 2-48 15,7-1 20-15,-6 0-178 16,7 4 108-16</inkml:trace>
        </inkml:traceGroup>
      </inkml:traceGroup>
    </inkml:traceGroup>
    <inkml:traceGroup>
      <inkml:annotationXML>
        <emma:emma xmlns:emma="http://www.w3.org/2003/04/emma" version="1.0">
          <emma:interpretation id="{F581094A-02D8-4804-988A-8E9F5C91A51C}" emma:medium="tactile" emma:mode="ink">
            <msink:context xmlns:msink="http://schemas.microsoft.com/ink/2010/main" type="paragraph" rotatedBoundingBox="19662,8991 25205,9037 25186,11299 19643,1125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2370E0D-87B2-45E7-834E-C7C696DBF7AF}" emma:medium="tactile" emma:mode="ink">
              <msink:context xmlns:msink="http://schemas.microsoft.com/ink/2010/main" type="inkBullet" rotatedBoundingBox="19662,8991 20832,9001 20823,10098 19653,10088"/>
            </emma:interpretation>
            <emma:one-of disjunction-type="recognition" id="oneOf2">
              <emma:interpretation id="interp10" emma:lang="tr-TR" emma:confidence="0">
                <emma:literal>ha</emma:literal>
              </emma:interpretation>
              <emma:interpretation id="interp11" emma:lang="tr-TR" emma:confidence="0">
                <emma:literal>#a</emma:literal>
              </emma:interpretation>
              <emma:interpretation id="interp12" emma:lang="tr-TR" emma:confidence="0">
                <emma:literal>da</emma:literal>
              </emma:interpretation>
              <emma:interpretation id="interp13" emma:lang="tr-TR" emma:confidence="0">
                <emma:literal>h:</emma:literal>
              </emma:interpretation>
              <emma:interpretation id="interp14" emma:lang="tr-TR" emma:confidence="0">
                <emma:literal>ha:</emma:literal>
              </emma:interpretation>
            </emma:one-of>
          </emma:emma>
        </inkml:annotationXML>
        <inkml:trace contextRef="#ctx0" brushRef="#br0" timeOffset="82657.76">4980 681 168 0,'18'-14'63'0,"-18"14"-49"0,22 7 20 0,-15 4 41 16,3 6-41-16,1 14 17 0,-3 7-13 15,-5-1 8 1,1 11-25-16,-8 20-1 0,1 12-4 15,-5 6 0-15,1-8-11 16,3-6-5-16,4-3 0 16,4-14-1-16,3-10 3 0,8-8 3 15,6-9 2-15,8-7-6 16,11-11 0-16,-1-7-1 16,5-6 0-16,3-1 0 15,3-2 0-15,-3-2-3 31,0 2 2-31,3-1 3 16,-3 4-3-16,-4-1-2 16,-4 0-7-16,-2 1-2 15,-5 3 7-15,-6 0-9 0,-5-3 0 16,-7-1-6-16,5 1-1 0,-16-1 1 16,-3-3 6-1,-11-3 6-15,0 0 5 16,-7-4 4-16,1 0 2 15,-2 4 3-15,1 3 8 0,4 0 3 16,3 4-4-16,8 3-3 16,6 0-1-1,8 7-5-15,10 3 2 16,1 4 3-16,3 3 4 16,1 0 2-16,-2 0 0 0,-5 0-7 15,-8 1-1-15,-4-1 0 0,-14-1-12 16,-12 2-4-16,-16-4-58 15,-8 3-25-15,-1 0-57 16</inkml:trace>
        <inkml:trace contextRef="#ctx0" brushRef="#br0" timeOffset="92330.2">5693 1319 204 0,'-22'4'77'0,"22"-4"-60"0,-17 3 39 0,10 0 42 16,3 1-53-16,-7 0 12 15,7-1-35-15,1-3-2 16,3 3-12-16,-4-3 3 16,8 0-6-16,-1 0 0 15,8 4-3-15,4-1 3 16,6 0-3-16,5 1 1 16,-2 0-1-16,9-1 1 15,-8 4-2-15,-3-4-1 16,-1 4 1-16,-6-3 5 15,0 2-3-15,-8-2 8 16,3 2-7-16,-10 2 5 16,4-2-5-16,-15 1 0 0,4 4-2 0,-15 2 1 15,4 1-2-15,-11 0 2 16,7-1-2-16,-10-2 2 31,14 2-2-31,-3-2-1 16,6-1 1-16,1-3 1 15,3 0-1-15,1-4-1 16,2 0 1-16,1-3 3 16,7 4-2-16,-7-8 4 15,7 4-4-15,-8-6-1 16,8-1 0-16,-7-7-1 0,7 3 0 0,-7-5 2 16,7 2-1-16,-3-3-1 15,3 7 1-15,-4-8 1 16,8 8-1-16,-4 0 4 15,3 3-3-15,0 0 8 16,1 7-6-16,-4-4 5 16,4 8-5-16,-4-4 0 31,0 7-2-31,0 0-2 16,3 3 1-16,-3 0-4 0,0 4 2 0,0 0-1 15,4 3 0-15,-4-3 2 16,4 2 0-16,-1-2 2 15,5 1-1-15,-5-9-1 16,5 4 1-16,-5-10 1 16,4 0-1-16,-4-10-9 15,5 4 4-15,-5-15-62 16,5 4 36-16,-8-11-186 16,0 8 121-16</inkml:trace>
      </inkml:traceGroup>
      <inkml:traceGroup>
        <inkml:annotationXML>
          <emma:emma xmlns:emma="http://www.w3.org/2003/04/emma" version="1.0">
            <emma:interpretation id="{C3A3C438-B800-43BA-82DA-E1A19F163839}" emma:medium="tactile" emma:mode="ink">
              <msink:context xmlns:msink="http://schemas.microsoft.com/ink/2010/main" type="line" rotatedBoundingBox="21266,9410 25202,9443 25194,10427 21258,10395"/>
            </emma:interpretation>
          </emma:emma>
        </inkml:annotationXML>
        <inkml:traceGroup>
          <inkml:annotationXML>
            <emma:emma xmlns:emma="http://www.w3.org/2003/04/emma" version="1.0">
              <emma:interpretation id="{7C8A2ED9-C05C-416C-BEED-3E7162CA0035}" emma:medium="tactile" emma:mode="ink">
                <msink:context xmlns:msink="http://schemas.microsoft.com/ink/2010/main" type="inkWord" rotatedBoundingBox="21266,9410 25202,9443 25194,10427 21258,10395"/>
              </emma:interpretation>
              <emma:one-of disjunction-type="recognition" id="oneOf3">
                <emma:interpretation id="interp15" emma:lang="tr-TR" emma:confidence="0">
                  <emma:literal>"doğu,</emma:literal>
                </emma:interpretation>
                <emma:interpretation id="interp16" emma:lang="tr-TR" emma:confidence="0">
                  <emma:literal>"doğu.</emma:literal>
                </emma:interpretation>
                <emma:interpretation id="interp17" emma:lang="tr-TR" emma:confidence="0">
                  <emma:literal>(neyi'*</emma:literal>
                </emma:interpretation>
                <emma:interpretation id="interp18" emma:lang="tr-TR" emma:confidence="0">
                  <emma:literal>eseri'*</emma:literal>
                </emma:interpretation>
                <emma:interpretation id="interp19" emma:lang="tr-TR" emma:confidence="0">
                  <emma:literal>"'doğu</emma:literal>
                </emma:interpretation>
              </emma:one-of>
            </emma:emma>
          </inkml:annotationXML>
          <inkml:trace contextRef="#ctx0" brushRef="#br0" timeOffset="83943.06">6691 1018 356 0,'-29'16'132'0,"29"-16"-103"0,-36 52 16 0,18-24 11 16,4 2-33-16,-15 15-1 15,8-1-13-15,-9 4-11 16,9 4 1-16,-8-4-31 16,8-3 18-16,-1-8-72 15,7-2 49-15,4-11-138 16,8-3 98-16</inkml:trace>
          <inkml:trace contextRef="#ctx0" brushRef="#br0" timeOffset="84224.31">6551 1567 292 0,'-22'9'110'0,"22"-9"-86"0,-4 24-4 0,1-16 0 15,6-2-15-15,1-2 5 16,3 2-6-16,4-9-6 16,7 0 0-16,4-11-1 15,2 4 1-15,-2-11 15 16,0 7-7-16,-8-6 37 15,-3 6-24-15,-15 0 27 16,1 11-26-16,-22 3 0 16,3 6-11-16,-10 5-9 15,6 3 0-15,-2-1-49 16,10 5 27-16,7-8-105 16,7 4 70-16,15-14-108 15,7 0 93-15</inkml:trace>
          <inkml:trace contextRef="#ctx0" brushRef="#br0" timeOffset="84661.69">6950 1155 328 0,'-3'-11'123'0,"3"11"-95"0,7-6 9 0,-3 2 7 15,-1 4-28-15,5-3 4 16,-2 3-12-16,1 3-3 16,1 4-3-16,-8 7 5 15,3 2-4-15,-10 8 1 16,3 0-2-16,-3 4-15 15,4 0 7-15,3-1-21 32,7-3 14-32,11-3-9 15,8-1 13-15,2-2 5 0,4-2 3 0,-6-5 31 16,-1 3-16-16,-14-4 34 16,-4 4-27-16,-18-1 5 15,0 1-15-15,-14-1-7 16,0 5-2-16,-4-4-38 15,4-1 20-15,7-2-101 16,7-1 65-16,11-10-129 16,7 3 102-16</inkml:trace>
          <inkml:trace contextRef="#ctx0" brushRef="#br0" timeOffset="84977.2899">7267 1457 304 0,'-18'10'112'0,"18"-10"-87"0,-4 10 15 0,4-6 5 16,4 2-27-16,3 2 0 15,4 2-12-15,4-4 6 16,6 2-8-16,8-13 3 16,3 5-4-16,4-13 5 15,-3-1-5-15,-4-13 12 16,0 0-8-16,-12-18 23 15,2 7-17-15,-16-3 21 16,1 7-20-16,-22 13 2 16,-3 11-10-16,-23 20-8 15,4 7 1-15,-7 17-29 16,8-2 17-16,6-2-83 16,16 1 54-16,9-3-156 15,12-4 111-15</inkml:trace>
          <inkml:trace contextRef="#ctx0" brushRef="#br0" timeOffset="85320.97">7847 1508 256 0,'-7'3'96'0,"7"-3"-75"0,-4 14 19 0,1-11 20 15,3 4-35-15,-4 1 6 16,4-2-19-16,0-6-9 16,7 3-3-16,1-6 2 15,6 0-1-15,0-8 2 16,4 1-2-16,-3-7 21 16,-1 4-11-16,-10-5 39 15,-4 4-28-15,-18 4 14 16,0 3-21-16,-18 7-4 15,0 4-7-15,-8 3-14 16,12 7 6-16,3-4-50 16,11 4 30-16,15-4-98 15,10-1 69-15,25-4-124 16,8-2 100-16</inkml:trace>
          <inkml:trace contextRef="#ctx0" brushRef="#br0" timeOffset="83739.98">6342 1151 144 0,'-11'-4'55'0,"11"4"-43"16,-11 11 19-16,7-7 31 15,4 2-34-15,-7 5 33 16,3-1-35-16,-3 1 11 16,7 2-22-16,-4-2-2 15,8-2-8-15,0-5-3 16,7-1-1-16,3-13-10 15,1 4 5-15,-1-15-1 16,0 4 3-16,-3-7 22 0,0 6-12 0,-11 5 22 16,-3 9-17-16,-19 8 2 15,3 3-9-15,-13 10-8 16,7 4 1-16,-7-2-44 16,10 5 25-16,8-10-144 15,7 0 91-15</inkml:trace>
          <inkml:trace contextRef="#ctx0" brushRef="#br0" timeOffset="95125.97">6814 1189 216 0,'0'-3'82'0,"0"3"-64"0,0 0 15 0,0 0 13 15,0 0-26-15,0 0 5 16,0 0-15-16,0 0 12 16,6 0-13-16,-2-4 14 15,3 4-14-15,1-6 14 16,3 1-14-16,-4-1 7 15,4 3-9-15,-1-4 7 16,1 3-8-16,-4-3 5 16,1 7-6-16,-5-6 2 15,5 6-4-15,-8-4 3 16,3 4-4-16,-3-3-1 16,3 6 0-16,-3-3 1 15,0 0-1-15,0 0 2 16,0 0-2-16,0 0-1 15,0 0 1-15,4 0-1 16,-1 0 0-16,1 0 2 16,0 0-1-16,-1 0-1 15,1 0 1-15,0 0-1 16,-1 4 0-16,1-4 0 16,0 0 0-16,-1 0 4 15,1 0-2-15,-4 0 6 16,0 0-5-16,0 0 1 15,0 0-2-15,0 0 1 16,4 3-2-16,-4-3-1 16,0 0 1-16,0 3-4 15,3 0 2-15,-3 1 1 16,3 0 0-16,-3-1 2 16,0 1-1-16,0-1-1 15,0 0 1-15,-3 5-1 16,3 2 0-16,-3-4 0 15,3 5 0-15,-4-1 2 0,0 4-1 16,-3-4-1-16,3 4 1 0,-3-4-1 16,3 4 0-16,-3-4 2 15,3 4-1-15,-3-8-1 16,4 5 1-16,-4-4-1 16,7-1 0-16,-7-2-3 15,7 0 2-15,-8-1-1 0,8 0 0 16,-7 1 2-16,7-1 0 0,-7 0 0 15,7 1 0-15,-4-4 0 16,8 4 0-16,-4-4 0 16,0 0 0-16,0 0 0 31,0 0 0-31,0 0 2 0,3 0-1 0,-3 0-1 16,8 0 1-16,-1-4-1 15,4 4 0-15,-4-4 2 16,3 8-1-16,-2-4-1 31,3 0 1-31,-4 0 1 16,4 0-1-16,-4 0-1 15,3 0 1-15,-2 0 1 0,-1 0-1 16,0 0-1-16,1 4 1 0,-1-1-1 16,0 0 0-16,0-3 2 15,0 4-1-15,-3-1 4 16,3 0-3-16,-3 1 4 15,-1 0-4-15,1-1-1 16,0 4 0-16,-1-4-1 16,5 4 0-16,-5-3 0 31,4-1 0-31,-4 0 0 0,1 4 0 16,0-3 2-16,-1 3-1 0,-3-4 4 15,0 0-3-15,0 1 6 16,0-1-5-16,-3 4 6 15,3 0-6-15,-4 0 8 16,0 3-7-16,-3-3 5 16,4-1-5-16,-8 2 5 15,4 2-6-15,-4-4 6 16,4 5-6-16,-8-4 1 16,5 0-2-16,-5-3-26 15,4 2 13-15,-3-6-110 16,4 3 67-16,2-12-173 15,12 1 128-15</inkml:trace>
          <inkml:trace contextRef="#ctx0" brushRef="#br0" timeOffset="86916.05">8593 1165 356 0,'0'-7'132'15,"0"7"-103"-15,11-7 7 0,-1 3-1 16,-3 4-23-16,8-6-10 15,3 3-3-15,7-8-46 16,4 4 25-16,7-3-151 16,0 6 96-16</inkml:trace>
          <inkml:trace contextRef="#ctx0" brushRef="#br0" timeOffset="86758.69">8701 1206 364 0,'-18'41'134'0,"18"-41"-104"0,-8 58 1 0,5-37-7 16,3-4-16-16,-4 7-7 0,1 0-1 0,-4 0-31 16,7-3 17-16,-7 0-89 15,3-4 57-15,-3-7-114 16,3-4 90-16</inkml:trace>
          <inkml:trace contextRef="#ctx0" brushRef="#br0" timeOffset="85751.19">8434 1316 176 0,'8'-31'68'0,"-8"31"-52"0,0-41 28 16,0 27 37 0,0 3-44-16,-4-5 31 15,4 2-40-15,-7-4 18 0,3 9-26 16,-14 2 8-16,4 10-16 0,-12 15 9 15,5 9-12-15,-12 17 4 16,8 8-8-16,-4 6 4 16,8-3-5-16,-4 10 0 15,10-3-2-15,-3 7-21 16,8-8 10-16,-1-2-49 16,3-11 32-16,1-10-61 15,3-11 49-15,4-24-50 16,4-3 50-16,3-30-20 15,1-2 34-15,-12-12 73 16,4 6-26-16,-11 0 101 16,0 11-70-16,-3 3 31 15,7 7-50-15,3 3-1 16,4 10-20-16,11-2-10 16,7 6-4-16,11-7-88 15,7 3 48-15,3-9-165 16,1-1 115-16,-15-10-56 0</inkml:trace>
          <inkml:trace contextRef="#ctx0" brushRef="#br0" timeOffset="87103.59">9057 1257 376 0,'-50'48'140'0,"50"-48"-109"0,-36 48 9 0,18-30 0 16,7-1-25-16,-14 7-16 16,7 0-1-16,-7 3-42 15,3-3 24-15,-3-3-88 16,11-4 60-16,-1-10-117 16,8 0 93-16</inkml:trace>
          <inkml:trace contextRef="#ctx0" brushRef="#br0" timeOffset="87275.34">8852 1278 340 0,'0'3'126'0,"0"-3"-98"0,11 38 23 0,-7-20 14 16,3-2-37-16,0 16 1 16,4-2-18-16,-4 8 0 15,4-1-7-15,0 5-4 16,-1-4-1-16,1-4-52 15,0 0 29-15,-4-10-178 16,4-3 113-16</inkml:trace>
          <inkml:trace contextRef="#ctx0" brushRef="#br0" timeOffset="87669.86">9252 1162 272 0,'-7'-11'101'0,"7"11"-78"0,3-4 31 0,-6 1 27 15,3 6-45-15,-4-3 3 16,1 8-25-16,-4-5-8 16,-1 7-4-16,-3 4-7 15,8-1 3-15,-1 5-1 16,4 2 1-16,0 4 2 16,7 0 0-16,1 0 11 15,-1-3-6-15,-3-4 24 31,-1-3-16-31,-10-4 10 0,0 4-14 0,-15-7-31 16,4 3 11-16,-11-3-190 16,8 0 111-16</inkml:trace>
        </inkml:traceGroup>
      </inkml:traceGroup>
      <inkml:traceGroup>
        <inkml:annotationXML>
          <emma:emma xmlns:emma="http://www.w3.org/2003/04/emma" version="1.0">
            <emma:interpretation id="{BF98CD73-D3EB-4832-9625-11B60D04F8A9}" emma:medium="tactile" emma:mode="ink">
              <msink:context xmlns:msink="http://schemas.microsoft.com/ink/2010/main" type="line" rotatedBoundingBox="21261,10542 24164,10468 24183,11232 21281,11305"/>
            </emma:interpretation>
          </emma:emma>
        </inkml:annotationXML>
        <inkml:traceGroup>
          <inkml:annotationXML>
            <emma:emma xmlns:emma="http://www.w3.org/2003/04/emma" version="1.0">
              <emma:interpretation id="{17C4E625-DAF2-462E-9271-D3962FF87F86}" emma:medium="tactile" emma:mode="ink">
                <msink:context xmlns:msink="http://schemas.microsoft.com/ink/2010/main" type="inkWord" rotatedBoundingBox="21261,10542 24164,10468 24183,11232 21281,11305"/>
              </emma:interpretation>
              <emma:one-of disjunction-type="recognition" id="oneOf4">
                <emma:interpretation id="interp20" emma:lang="tr-TR" emma:confidence="0">
                  <emma:literal>blocked!</emma:literal>
                </emma:interpretation>
                <emma:interpretation id="interp21" emma:lang="tr-TR" emma:confidence="0">
                  <emma:literal>blocke d!</emma:literal>
                </emma:interpretation>
                <emma:interpretation id="interp22" emma:lang="tr-TR" emma:confidence="0">
                  <emma:literal>bloke d!</emma:literal>
                </emma:interpretation>
                <emma:interpretation id="interp23" emma:lang="tr-TR" emma:confidence="0">
                  <emma:literal>blockedl.</emma:literal>
                </emma:interpretation>
                <emma:interpretation id="interp24" emma:lang="tr-TR" emma:confidence="0">
                  <emma:literal>{lake d!</emma:literal>
                </emma:interpretation>
              </emma:one-of>
            </emma:emma>
          </inkml:annotationXML>
          <inkml:trace contextRef="#ctx0" brushRef="#br0" timeOffset="89467.85">6702 2416 244 0,'-7'14'93'0,"7"-14"-72"0,3 10 7 16,-3-6 7-1,4 0-22-15,3-1 8 16,3 3-13-16,1-9 4 16,4 3-7-16,3-17 2 15,3 4-4-15,5-16 0 0,3 2-1 0,-4-10 7 16,-4 6-5-16,-6 0 23 15,-4 7-15-15,-15 7 12 32,1 7-14-32,-27 13-7 15,-2 7-3-15,-11 11-40 16,7 3 22-16,0 0-140 16,11 3 87-16,18-10-90 15,10-3 93-15</inkml:trace>
          <inkml:trace contextRef="#ctx0" brushRef="#br0" timeOffset="89179.35">6619 2008 272 0,'-4'-7'101'0,"4"7"-78"0,0 10 31 0,-4 1 36 16,4 3-50-16,-10 13 17 16,3 7-35-16,-11 18 7 15,7 3-17-15,-7 7 3 16,7-4-10-16,-3-3-13 15,3-7 4-15,0-7-50 16,8-4 30-16,-4-13-95 16,7-6 66-16,3-15-123 15,7-6 99-15</inkml:trace>
          <inkml:trace contextRef="#ctx0" brushRef="#br0" timeOffset="88751.1">6294 2001 324 0,'0'7'121'0,"0"-7"-95"0,4 28 14 0,-4-15 6 16,0 5-28-16,-10 9 5 15,3 3-14-15,-12 8 1 16,8 0-6-16,-3-4-6 16,7 1 0-16,0-8-17 15,7-6 11-15,7-11-6 16,3 1 9-16,9-8 0 15,3 4 3-15,-1 0 8 16,1 0-3-16,-4 2 23 16,-4 2-14-16,-7 2 16 15,-3 2-15-15,-12-1 4 16,1 2-10-16,-10-2-7 16,2 0 0-16,-11-1-38 15,9-2 21-15,-5-11-77 0,7 3 53 16,5-13-131-16,7-4 96 0</inkml:trace>
          <inkml:trace contextRef="#ctx0" brushRef="#br0" timeOffset="89987.56">7235 2194 160 0,'-11'-4'60'0,"11"4"-47"0,-7-6 21 16,3 3 37-1,1 6-40-15,-8-3 42 16,0 3-43-16,-7 0 33 15,4 8-36-15,-8 2 21 0,8 5-27 0,-5 2 6 16,5 4-16-16,0 0 1 16,7 0-8-16,-1-3-2 15,8 0-1-15,0-4-8 16,8-4 4-16,-1-5-36 16,3-2 21-16,5-6-73 15,3 0 50-15</inkml:trace>
          <inkml:trace contextRef="#ctx0" brushRef="#br0" timeOffset="90378.09">7451 2009 304 0,'-7'10'112'0,"7"-10"-87"0,0 48 24 16,-4-27 22 0,1 0-41-16,-8 9 8 15,0 5-23-15,-4 2-1 16,8 1-8-16,-3-4-8 16,6-3 1-16,0-10-15 0,4-4 8 15,4-13-27-15,7-4 20 0,3-14-16 16,4 0 19-16,-3-7 10 15,2 8 2-15,-6-1 28 16,0 4-16-16,-11 7 33 16,-3 9-26-16,-16 11 18 15,5 4-22-15,-8 13 8 16,4 1-14-16,1-5-5 16,6 1-2-16,3-7-22 15,5 0 11-15,10-10-65 16,4-3 41-16,7-11-168 15,7-4 112-15</inkml:trace>
          <inkml:trace contextRef="#ctx0" brushRef="#br0" timeOffset="90737.47">7631 2345 264 0,'4'-3'99'0,"-4"3"-77"0,14-7 7 15,-3 0 6 1,-4 3-22-16,7-9 1 16,1 2-9-16,-4-6 1 15,3 4-3-15,-11-5 29 0,5 9-18 16,-19 1 41-16,0 8-31 0,-14 11 17 15,3 2-24-15,-6 15 4 16,9 3-12-16,2-1 1 16,6 2-6-16,7-5-20 15,8 0 9-15,7-9-53 16,6-1 34-16,13-17-104 16,5 0 73-16,5-24-117 15,3-4 99-15</inkml:trace>
          <inkml:trace contextRef="#ctx0" brushRef="#br0" timeOffset="91054.62">8129 1919 332 0,'-15'18'126'0,"15"-18"-98"0,11 41-1 0,-7-24 25 16,-1 0-32-16,-3 11 24 15,3-1-25-15,-3 4-6 16,0-4-8-16,0 5 1 15,4-2-4-15,-4-6 1 16,3 0-1-16,-3-10-8 16,0-1 3-16,-3-13-10 15,3 0 8-15,-10-10-3 16,2 4 5-16,-14-11 11 16,1 7-5-16,-12-1 17 0,5 8-11 0,-9 3 14 15,12 6-14 1,0 5 9-16,11 5-10 0,7 5 0 15,7 0-5-15,10-4-19 16,4 0 8-16,12-10-76 16,-1-4 46-16,4-9-172 15,3-1 116-15</inkml:trace>
          <inkml:trace contextRef="#ctx0" brushRef="#br0" timeOffset="126851.32">8412 1919 224 0,'0'-27'85'0,"0"27"-66"0,8-3 27 0,-8 3 37 31,3 6-46-31,-3 8 34 0,0 4-43 0,-3 9 23 31,-1 0-29-31,-3 8 6 16,3-1-17-16,-3 4-2 0,4-4-5 16,-1 4-3-16,4-4 0 0,0 1-23 15,4-5 12-15,-1-2-71 16,1-4 45-16,-4-7-132 16,3-3 94-16,-3-4-89 15,0 0 93-15</inkml:trace>
          <inkml:trace contextRef="#ctx0" brushRef="#br0" timeOffset="127147.88">8467 2503 228 0,'-8'7'88'0,"8"-7"-69"0,-3 4 35 0,-1-4 38 16,4 3-50-16,-3-3 13 16,6 0-33-16,-3-3-7 15,4 3-9-15,-4-4 7 16,3 0-7-16,-3 1 16 16,0 3-12-16,0-3 11 15,0 6-12-15,-3-3-3 16,3 3-3-16,-7 1-27 15,3 0 13-15,-7-1-154 16,4 0 91-16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7T13:31:44.103"/>
    </inkml:context>
    <inkml:brush xml:id="br0">
      <inkml:brushProperty name="width" value="0.02646" units="cm"/>
      <inkml:brushProperty name="height" value="0.02646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C282072-28BB-4EC1-8B10-A4A596CE9206}" emma:medium="tactile" emma:mode="ink">
          <msink:context xmlns:msink="http://schemas.microsoft.com/ink/2010/main" type="inkDrawing" rotatedBoundingBox="18010,8746 20873,8558 20878,8642 18016,8830" semanticType="underline" shapeName="Other">
            <msink:sourceLink direction="with" ref="{159F0CE9-B98D-4EBB-B281-AE8C852B4A2C}"/>
          </msink:context>
        </emma:interpretation>
      </emma:emma>
    </inkml:annotationXML>
    <inkml:trace contextRef="#ctx0" brushRef="#br0">529 153 56 0,'-39'0'24'0,"17"-8"-18"0,-22 2 13 0,26 6 5 15,-7-4-17-15,-7 4-5 16,-8 0-1-16,-3 4 1 16,-4-1 30-16,4 0 16 15,4 1 2-15,-2 0 0 16,9-1-3-16,3-3 0 15,8 0-26-15,6-3 8 0,8-1 2 16,18-3-14-16,25-3-5 16,32-1-1-16,30 1 0 0,32-4-1 15,28 4 1-15,15-4-2 16,22 4 2-16,-1-1-2 16,11 1 2-16,-14-1-4 15,-18 8 1-15,-25-3-3 16,-22-2 0-16,-22 5-1 0,-21-1 2 15,-25 1-3-15,-18 0-2 16,-23-1-18-16,-20 4-9 16,-22 7-39-16,-22 0-18 15,-18 4-65 1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7T13:31:44.523"/>
    </inkml:context>
    <inkml:brush xml:id="br0">
      <inkml:brushProperty name="width" value="0.02646" units="cm"/>
      <inkml:brushProperty name="height" value="0.02646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4EC197-A06E-4A60-A987-BA74EF0A7441}" emma:medium="tactile" emma:mode="ink">
          <msink:context xmlns:msink="http://schemas.microsoft.com/ink/2010/main" type="inkDrawing" rotatedBoundingBox="18334,8897 20627,8802 20628,8822 18335,8917" semanticType="underline" shapeName="Other">
            <msink:sourceLink direction="with" ref="{159F0CE9-B98D-4EBB-B281-AE8C852B4A2C}"/>
          </msink:context>
        </emma:interpretation>
      </emma:emma>
    </inkml:annotationXML>
    <inkml:trace contextRef="#ctx0" brushRef="#br0">136 79 180 0,'-14'0'68'0,"10"-3"-52"16,-10 3 8-16,6 0 2 0,-2 0 0 16,-4 0 4-16,-5 0-1 15,1 0 2-15,4 0-17 16,0 0-1-16,6 3 0 0,8 1 2 16,11-4 3-16,18 3-1 15,18-3-1-15,25-3 0 16,32-1 3-16,22 1-5 15,18-8 2-15,21 5-5 16,5-1-1-16,-4-4-4 16,-8 1-1-16,-40 2 1 15,1 5 1-15,-22 0 3 0,-25-1 1 16,-18 1-5-16,-10 0-2 16,-16-2 0-16,-6 2 0 15,-8 3-49-15,-7 3-21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3:58.69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F5ACCC45-BF38-454A-8FF6-731F319F46D3}" emma:medium="tactile" emma:mode="ink">
          <msink:context xmlns:msink="http://schemas.microsoft.com/ink/2010/main" type="inkDrawing"/>
        </emma:interpretation>
      </emma:emma>
    </inkml:annotationXML>
    <inkml:trace contextRef="#ctx0" brushRef="#br0">91 0 212 0,'-30'49'79'0,"25"14"-42"0,-21-1-34 15,21-26 15-15,-5 9-5 0,0 13 0 16,5 9-7-16,5-9-2 16,0-9-2-16,5-4-2 0,5-10 3 15,11-12-29-15,-1-10-11 16,0-8-64 0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7T13:32:09.717"/>
    </inkml:context>
    <inkml:brush xml:id="br0">
      <inkml:brushProperty name="width" value="0.02646" units="cm"/>
      <inkml:brushProperty name="height" value="0.02646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5170B2-81A8-4909-913A-FE735DA4A8D4}" emma:medium="tactile" emma:mode="ink">
          <msink:context xmlns:msink="http://schemas.microsoft.com/ink/2010/main" type="inkDrawing" rotatedBoundingBox="22225,12026 22238,13628 22191,13629 22178,12027" semanticType="callout" shapeName="Other"/>
        </emma:interpretation>
      </emma:emma>
    </inkml:annotationXML>
    <inkml:trace contextRef="#ctx0" brushRef="#br0">-1 97 116 0,'0'-31'44'0,"0"31"-35"16,7-35 18-16,-3 25 32 15,2 3-33-15,-2-3 37 16,-1 7-37-16,0 6 25 16,1 4-30-16,-4 20 24 15,4 11-25-15,-8 34 29 16,0 7-28-16,-2 31 12 16,2-1-19-16,-2 19-4 15,6-12-6-15,3 8-1 16,0-18-1-16,1-14 1 15,2-9-4-15,-2-18 0 16,0-13 1-16,-1-11-7 0,-3-10 0 16,-3-11-30-16,-1-6-13 15,-3-7-32-15,0-7-11 16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7T13:32:13.794"/>
    </inkml:context>
    <inkml:brush xml:id="br0">
      <inkml:brushProperty name="width" value="0.02646" units="cm"/>
      <inkml:brushProperty name="height" value="0.02646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6FC818-83A6-48AA-9253-24AF7FFF8E5B}" emma:medium="tactile" emma:mode="ink">
          <msink:context xmlns:msink="http://schemas.microsoft.com/ink/2010/main" type="inkDrawing" rotatedBoundingBox="20012,15057 24115,14818 24118,14862 20014,15101" semanticType="underline" shapeName="Other">
            <msink:sourceLink direction="with" ref="{2EDE56D5-B67B-4498-ABB8-4109FEACB197}"/>
          </msink:context>
        </emma:interpretation>
      </emma:emma>
    </inkml:annotationXML>
    <inkml:trace contextRef="#ctx0" brushRef="#br0">31 213 392 0,'-14'-18'145'0,"3"18"-112"0,7 0-32 16,4 0-20-16,0 0 10 15,0 0 12-15,0 0 0 16,7 8-1-16,4-1-1 16,4-4 3-16,6 0 2 0,8-3 0 0,14 0 1 15,15-3-4-15,17 0-2 16,12-1 0-16,18-3 1 31,24 0-3-31,15 0-2 16,21-3-3-16,23 0-1 0,10-5 1 15,15 2 4-15,-4-1-1 16,0 1 1-16,-8-4 11 16,-14 0 3-16,-14 3 19 15,-22 4 7-15,-21 3 0 16,-22-1 2-16,-21 5-16 16,-19 0-6-16,-15-1-11 15,-12 1-3-15,-9 0-33 16,-14-1-13-16,-8 0-94 15,-16-9-41-15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7T13:29:11.463"/>
    </inkml:context>
    <inkml:brush xml:id="br0">
      <inkml:brushProperty name="width" value="0.02646" units="cm"/>
      <inkml:brushProperty name="height" value="0.02646" units="cm"/>
      <inkml:brushProperty name="fitToCurve" value="1"/>
    </inkml:brush>
    <inkml:brush xml:id="br1">
      <inkml:brushProperty name="width" value="0.02646" units="cm"/>
      <inkml:brushProperty name="height" value="0.02646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725AA8-0000-4543-B332-5315AF24A353}" emma:medium="tactile" emma:mode="ink">
          <msink:context xmlns:msink="http://schemas.microsoft.com/ink/2010/main" type="writingRegion" rotatedBoundingBox="14746,13438 23767,13304 23790,14866 14769,15000"/>
        </emma:interpretation>
      </emma:emma>
    </inkml:annotationXML>
    <inkml:traceGroup>
      <inkml:annotationXML>
        <emma:emma xmlns:emma="http://www.w3.org/2003/04/emma" version="1.0">
          <emma:interpretation id="{1C8AF3A8-2F72-45C4-A93B-C6F7E1BF3935}" emma:medium="tactile" emma:mode="ink">
            <msink:context xmlns:msink="http://schemas.microsoft.com/ink/2010/main" type="paragraph" rotatedBoundingBox="14746,13438 23767,13304 23790,14866 14769,150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966362-C9E9-4E00-9341-781E9E09DD5C}" emma:medium="tactile" emma:mode="ink">
              <msink:context xmlns:msink="http://schemas.microsoft.com/ink/2010/main" type="line" rotatedBoundingBox="14746,13438 23767,13304 23790,14866 14769,15000"/>
            </emma:interpretation>
          </emma:emma>
        </inkml:annotationXML>
        <inkml:traceGroup>
          <inkml:annotationXML>
            <emma:emma xmlns:emma="http://www.w3.org/2003/04/emma" version="1.0">
              <emma:interpretation id="{C67EFE7E-1D4A-4064-A7C0-9170F5F3C4BD}" emma:medium="tactile" emma:mode="ink">
                <msink:context xmlns:msink="http://schemas.microsoft.com/ink/2010/main" type="inkWord" rotatedBoundingBox="14755,14078 18184,14028 18197,14949 14769,15000"/>
              </emma:interpretation>
              <emma:one-of disjunction-type="recognition" id="oneOf0">
                <emma:interpretation id="interp0" emma:lang="tr-TR" emma:confidence="0">
                  <emma:literal>köfte,</emma:literal>
                </emma:interpretation>
                <emma:interpretation id="interp1" emma:lang="tr-TR" emma:confidence="0">
                  <emma:literal>Yete,</emma:literal>
                </emma:interpretation>
                <emma:interpretation id="interp2" emma:lang="tr-TR" emma:confidence="0">
                  <emma:literal>köfte.</emma:literal>
                </emma:interpretation>
                <emma:interpretation id="interp3" emma:lang="tr-TR" emma:confidence="0">
                  <emma:literal>kof*'</emma:literal>
                </emma:interpretation>
                <emma:interpretation id="interp4" emma:lang="tr-TR" emma:confidence="0">
                  <emma:literal>*köfte,</emma:literal>
                </emma:interpretation>
              </emma:one-of>
            </emma:emma>
          </inkml:annotationXML>
          <inkml:trace contextRef="#ctx0" brushRef="#br0">1395 6120 176 0,'-21'4'68'0,"7"10"-52"0,-12 13 1 0,12-10-2 16,-11 14 3-16,-8 10 3 15,1 0-4-15,0 1 0 16,-5-1-10-16,5-1-4 0,0-5 0 0,6-1-2 16,5-9-1-16,6-5-24 15,1-6-11-15,3-5-33 16</inkml:trace>
          <inkml:trace contextRef="#ctx0" brushRef="#br0" timeOffset="-212.41">1244 6052 156 0,'-11'0'57'0,"0"11"-44"0,-6 9 16 0,6-7 4 0,-4 5-3 16,-6 9 2-16,-5 4-12 15,-2 7-4-15,-5 0-9 16,-3 3-5-16,1-1 1 0,-2-2-4 16,1-3 0-16,4-5-4 15,3-2 1-15,4-1-16 0,7-10-4 16,7-3-26-16,7-7-8 16,11-10-22-1</inkml:trace>
          <inkml:trace contextRef="#ctx0" brushRef="#br0" timeOffset="328.9799">1046 6025 208 0,'-11'0'79'0,"4"6"-61"0,14 8-7 0,-3-4-7 15,3 8 7-15,1 5 5 16,2 12-2-16,1 2 2 16,3 8-9-16,4 3 5 0,4-4 1 15,0-2 0-15,-1-4 0 16,1-5-7-16,-4-4-4 0,0-6-4 16,-4-2 1-16,-3-8-19 15,-7-5-9-15,-4-8-23 16,-4-8-9-16,1-9-32 15</inkml:trace>
          <inkml:trace contextRef="#ctx0" brushRef="#br0" timeOffset="516.98">1205 6055 212 0,'-11'4'82'0,"7"3"-64"0,1 6 11 0,3-2-1 15,3 2-3-15,1 8 2 16,3 7-11-16,1 2-2 15,2 4-8-15,1 1-2 0,0-5 2 16,0 2-3 0,-1-8-2-16,1-4-16 15,-4-3-5-15,0-3-67 16,1-11-68 0,-1-3 44-16</inkml:trace>
          <inkml:trace contextRef="#ctx0" brushRef="#br0" timeOffset="860.01">1647 6333 160 0,'-11'7'63'0,"8"3"-49"0,0 1 9 0,3-11 1 15,3 6-6-15,0-2 0 16,8-4-13-16,0-4-2 0,4-2-3 16,2-8-3-16,2-4 2 0,-1-6 1 15,-1 0 2-15,-2-3 3 16,-8 0 2-16,-7 3 16 16,-7 7 10-16,-4 3 3 0,-6 7 0 31,-5 7-17-31,0 7-9 15,1 3-9-15,2 4-3 0,5 0-24 16,7 0-10-16,7 3-43 16,10-7-17-16,12-4-1 15</inkml:trace>
          <inkml:trace contextRef="#ctx0" brushRef="#br0" timeOffset="1369.34">1860 6388 228 0,'-21'-7'88'0,"17"7"-69"0,1 0 22 0,3 0 6 15,0 0-18-15,10 0 5 16,4 0-20-16,16-3 5 15,2 3-11-15,11-7-9 16,0 0 0-16,1-3-4 16,-5 3-92-16,-7-3-40 0,1-1 20 15</inkml:trace>
          <inkml:trace contextRef="#ctx0" brushRef="#br0" timeOffset="1211.22">2155 5905 252 0,'-10'-24'96'0,"10"24"-75"0,-11 10 10 0,3-3 9 15,5 7-23-15,-12 10 9 16,5 3-16-16,-12 17 6 16,7 4-9-16,-6 17-2 15,7-3-3-15,-5 10-4 16,9-7 1-16,-1 7 1 16,4-10-5-16,0-7-1 15,3-11-17-15,4-9-5 0,0-8 14 16,4-6-24-16,-1-11-6 0,1-10-19 15,-4-14-6-15</inkml:trace>
          <inkml:trace contextRef="#ctx0" brushRef="#br0" timeOffset="2259.16">2519 6087 272 0,'-29'-11'101'0,"29"11"-78"0,4 0-2 0,-4 0-1 16,11 0-14-16,0-3 9 15,3 3-9-15,8-7 1 16,3 4-4-16,7-8-2 16,0 8 0-16,1-7-54 15,-1 6 29-15,0-3-120 16,1 4 80-16</inkml:trace>
          <inkml:trace contextRef="#ctx0" brushRef="#br0" timeOffset="2081.2199">2692 6045 200 0,'-4'-10'74'0,"4"10"-58"0,4 4 16 0,-4-1 26 16,0 0-32-16,0 4 21 0,0 4-28 0,-4 9 5 16,4 8-14-16,-4 9-1 31,1 1-6-31,0 6-2 0,-1-2 0 16,1-5 1-16,-1-3-21 15,4-6-7-15,0-8 13 16,0-6-31-16,0-14-12 0,0-3-59 15,7-14-25 1</inkml:trace>
          <inkml:trace contextRef="#ctx0" brushRef="#br0" timeOffset="2477.82">3066 6052 280 0,'-14'24'104'0,"14"-24"-81"0,-25 31 5 16,10-18 2-16,8 5-19 0,-14 9 2 16,-5 8-11-16,2 2-1 15,-2-2-1-15,5-5 0 16,3-3 0-16,3-6-18 0,8-14-54 15,7-17-10 1,3-11-29 0</inkml:trace>
          <inkml:trace contextRef="#ctx0" brushRef="#br0" timeOffset="2666.2199">2880 6031 280 0,'-8'4'104'0,"8"-4"-81"0,11 20 16 0,-4-6 3 0,4 7-16 15,0 3 4 1,3 3-18-16,4 8 5 16,4 2-10-16,-4 4-2 15,3-3-3-15,-3-7-32 16,1-4 16-16,-6-6-131 16,2-4 80-16,-4-14-102 15,0-3 96-15</inkml:trace>
          <inkml:trace contextRef="#ctx0" brushRef="#br0" timeOffset="3181.66">3445 5970 260 0,'-4'0'99'0,"4"0"-77"0,-7 7 13 0,-1-4 12 16,5 0-27-16,-11 4 5 16,-1 7-15-16,-3-3-4 15,4 2-3-15,0 1-7 16,3-1 2-16,0 1-6 0,7 0 5 0,4-4-3 31,4 0 3-31,-1-2 4 0,1-2 0 0,-4-6 13 16,4 3-8-16,-12-3 11 15,1 4-10-15,-14 0-19 16,-1 2 6-16,-14 1-106 16,7 4 62-16,1-1-114 31,6 0 93-31</inkml:trace>
          <inkml:trace contextRef="#ctx0" brushRef="#br0" timeOffset="4644.4699">2061 5983 148 0,'4'-10'57'0,"-4"10"-44"0,15-10 25 0,-12 6 21 16,5 4-32-16,-1-3 2 16,3 0-18-16,1-4-5 15,0 3-3-15,0-2-38 16,0 6 19-16,-1-4-26 0,1-2-49 16</inkml:trace>
          <inkml:trace contextRef="#ctx0" brushRef="#br0" timeOffset="3929.77">2256 5983 232 0,'-7'0'88'0,"7"0"-69"0,-7-6 24 16,0 2 29-1,7 4-40-15,-11-3 9 16,3 3-25-16,-5-4-10 0,-2 4-10 16,0 0-63-1,4 0 36-15,-2 0-132 16,5 0 91-16,-3-7-53 0</inkml:trace>
        </inkml:traceGroup>
        <inkml:traceGroup>
          <inkml:annotationXML>
            <emma:emma xmlns:emma="http://www.w3.org/2003/04/emma" version="1.0">
              <emma:interpretation id="{2EDE56D5-B67B-4498-ABB8-4109FEACB197}" emma:medium="tactile" emma:mode="ink">
                <msink:context xmlns:msink="http://schemas.microsoft.com/ink/2010/main" type="inkWord" rotatedBoundingBox="20360,13354 23767,13304 23789,14786 20382,14837">
                  <msink:destinationLink direction="with" ref="{A86FC818-83A6-48AA-9253-24AF7FFF8E5B}"/>
                </msink:context>
              </emma:interpretation>
              <emma:one-of disjunction-type="recognition" id="oneOf1">
                <emma:interpretation id="interp5" emma:lang="tr-TR" emma:confidence="0">
                  <emma:literal>fevtin:</emma:literal>
                </emma:interpretation>
                <emma:interpretation id="interp6" emma:lang="tr-TR" emma:confidence="0">
                  <emma:literal>% lutin:</emma:literal>
                </emma:interpretation>
                <emma:interpretation id="interp7" emma:lang="tr-TR" emma:confidence="0">
                  <emma:literal>: lutin:</emma:literal>
                </emma:interpretation>
                <emma:interpretation id="interp8" emma:lang="tr-TR" emma:confidence="0">
                  <emma:literal>solünün:</emma:literal>
                </emma:interpretation>
                <emma:interpretation id="interp9" emma:lang="tr-TR" emma:confidence="0">
                  <emma:literal>; lutin:</emma:literal>
                </emma:interpretation>
              </emma:one-of>
            </emma:emma>
          </inkml:annotationXML>
          <inkml:trace contextRef="#ctx0" brushRef="#br1" timeOffset="179383.24">5137 6442 379 0,'15'-3'-210'0</inkml:trace>
          <inkml:trace contextRef="#ctx0" brushRef="#br1" timeOffset="179305.14">5472 5970 348 0,'4'-28'132'0,"-4"28"-103"0,4-16 16 15,-4 8 9 1,0 8-33-16,-8-3-1 16,1 3-13-16,-11 11-2 0,-3 9-3 15,-5 4-2-15,8 7-2 16,4 3 1-16,6 7 1 15,8 3-3-15,8 1 0 0,3 3 2 16,0-4 0-16,-4-9 1 0,0 2 0 16,-7-5 4-16,-7-5 2 15,-11-6 0-15,-11-4-1 16,-4-7-1 0,5 1-2-16,-19-11-4 15,3 0-21-15,9-5-9 0</inkml:trace>
          <inkml:trace contextRef="#ctx0" brushRef="#br1" timeOffset="179648.8">5566 6463 324 0,'-25'11'121'0,"25"2"-95"0,0 1-2 15,4-7-9-15,-1 0-9 16,8-4 1-16,3 1-6 16,8-8-1-16,6 1 0 0,-2-8 4 15,2 1-2-15,2-14 21 16,-2 4-12-16,-9-7 45 16,-2 6-31-16,-17-7 33 15,0 8-33-15,-17 3 0 16,-13 9-13-16,-6 16-5 15,1 5-13-15,2 1-4 16,8 3 5-16,7 1-20 0,7-2-7 16,7 1-31-16,11-7-12 15,12-5-44-15,6-10-17 16</inkml:trace>
          <inkml:trace contextRef="#ctx0" brushRef="#br1" timeOffset="179867.51">6074 5936 312 0,'-7'6'115'0,"7"-6"-89"0,0 41 23 16,-8-20 33 0,5 0-47-16,-12 17 22 15,1 6-35-15,-11 11-1 16,6-1-12-16,-5 2-15 15,5-5 3-15,2-7-52 16,6-2 30-16,4-15-95 16,7-7 67-16,7-20-125 15,4-6 100-15</inkml:trace>
          <inkml:trace contextRef="#ctx0" brushRef="#br1" timeOffset="180139.29">6142 6244 356 0,'-17'28'134'0,"6"-5"-104"0,3 25 1 0,5-27-7 15,-1 3-1-15,0-3-1 16,8 2-12-16,-4-2-16 16,7-4 2-16,4-3-17 15,7-7 12-15,4-14-20 16,0-7 16-16,6-9-2 16,1-1 9-16,-8-4 17 15,1 7-6-15,-8 4 18 16,-3 10-13-16,-4 7 9 15,-7 7-11-15,-11 7-11 16,8 3 1-16,-4-3-46 16,3 2 26-16,8-5-102 15,3-4 68-15,7-14-97 0,5-4 86 0</inkml:trace>
          <inkml:trace contextRef="#ctx0" brushRef="#br1" timeOffset="178607.1">6423 5298 228 0,'-7'-14'85'0,"7"14"-66"0,4 14 12 15,-1-4 1-15,1 4 0 16,-4 3 19-16,7 4-28 15,0 10 4-15,0 3-4 0,0 0 3 16,1-3-5-16,-1 0-3 16,0-7-10-16,4-3-5 0,-4-5-2 15,4-8-4-15,0-8 0 16,3-14-3-16,4-7-1 16,-4-6-7-1,8-1 7-15,0-6 6 16,-4 7 5-16,-4 9 5 15,-3 5 7-15,-4 6 2 0,-7 7-9 16,-7 10-16-16,-4 11-6 0,-7 6-76 16,0 11-32-16</inkml:trace>
          <inkml:trace contextRef="#ctx0" brushRef="#br1" timeOffset="180579.61">6495 6144 360 0,'-7'-10'134'0,"7"10"-104"0,40-6-10 15,-26 2-7 1,4 4-12-16,7-7 11 15,4 7-6-15,4 0 12 0,2 7-10 0,1 0 14 16,-3 6-13-16,-4 8 14 16,-4 0-14-16,-11 3 16 15,-3 3-15-15,-7 1 0 16,-4-1-6-16,-8-3-27 16,1-3 12-16,-3-8-70 31,6 1 45-31,-3-17-158 15,7-4 108-15</inkml:trace>
          <inkml:trace contextRef="#ctx0" brushRef="#br1" timeOffset="180327.91">6657 5908 368 0,'-14'42'140'0,"14"-42"-109"0,-4 61 13 0,1-30 5 15,-1-4-30-15,-7 18 0 16,4 3-13-16,-4 3-5 16,4 1-2-16,-4-4-50 15,8-4 28-15,-8-10-118 16,7-7 78-16</inkml:trace>
          <inkml:trace contextRef="#ctx0" brushRef="#br1" timeOffset="180702.17">6988 5953 332 0,'-11'-7'123'0,"11"7"-95"0,11-4-22 0,-11 1-62 16,0 6 25-16,0 1-114 15,8 3 82-15</inkml:trace>
          <inkml:trace contextRef="#ctx0" brushRef="#br1" timeOffset="180967.87">7018 6343 348 0,'-8'7'132'0,"8"-7"-103"0,18 7 3 16,-11-7-2-1,4 0-20-15,0-7-3 16,4 4-4-16,2-18-14 16,5 4 7-16,-4-14-8 0,0 7 7 0,-3-6 18 15,-4 6-7-15,-11 0 25 16,-4 10-18-16,-22 7 5 16,5 10-10-16,-15 11-36 15,7 3 15-15,0 7-88 16,11 4 56-16,11-4-127 15,11-3 96-15</inkml:trace>
          <inkml:trace contextRef="#ctx0" brushRef="#br1" timeOffset="181223.56">7327 6309 400 0,'-3'-4'148'0,"3"4"-115"0,-4-6 4 0,4 2-5 16,4 1-21-16,-1-11-6 31,8 4-3-31,3-10-5 16,4 2 2-16,0 1 10 15,4 4-6-15,-4 2 22 0,0 8-14 0,-7 6 17 16,3 8-16-16,-6 2 0 16,2 8-7-16,-10 2-3 15,4 1-1-15,-4 0-34 16,3 0 18-16,1-6-80 15,7-4 53-15,3-11-162 16,4-3 114-16</inkml:trace>
          <inkml:trace contextRef="#ctx0" brushRef="#br1" timeOffset="181426.55">7738 6073 260 0,'-11'0'99'0,"11"0"-77"0,0 14 35 15,0-11 35 1,0 0-50-16,0-3 4 16,0 0-29-16,0 0-24 15,4 3 3-15,-1-3-81 16,1 4 47-16</inkml:trace>
          <inkml:trace contextRef="#ctx0" brushRef="#br1" timeOffset="181601.29">7731 6313 396 0,'0'0'148'0,"0"0"-115"0,14-4-9 0,-10 0-16 15,-1 8-9-15,1-4-72 16,3 0 40-16,-7 0-152 16,0 0 104-16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4-17T13:32:25.933"/>
    </inkml:context>
    <inkml:brush xml:id="br0">
      <inkml:brushProperty name="width" value="0.02646" units="cm"/>
      <inkml:brushProperty name="height" value="0.02646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C035DDB-F6DF-48AB-929E-BC731DC3321A}" emma:medium="tactile" emma:mode="ink">
          <msink:context xmlns:msink="http://schemas.microsoft.com/ink/2010/main" type="writingRegion" rotatedBoundingBox="18573,15605 25246,15281 25365,17731 18692,18056"/>
        </emma:interpretation>
      </emma:emma>
    </inkml:annotationXML>
    <inkml:traceGroup>
      <inkml:annotationXML>
        <emma:emma xmlns:emma="http://www.w3.org/2003/04/emma" version="1.0">
          <emma:interpretation id="{069CEDF6-62AD-4F41-BE3F-1A1B302BE83F}" emma:medium="tactile" emma:mode="ink">
            <msink:context xmlns:msink="http://schemas.microsoft.com/ink/2010/main" type="paragraph" rotatedBoundingBox="18577,15489 24859,15336 24881,16220 18599,163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D13153-4581-4672-9B3F-4D9667028584}" emma:medium="tactile" emma:mode="ink">
              <msink:context xmlns:msink="http://schemas.microsoft.com/ink/2010/main" type="inkBullet" rotatedBoundingBox="18585,15833 19115,15820 19116,15870 18587,15883"/>
            </emma:interpretation>
            <emma:one-of disjunction-type="recognition" id="oneOf0">
              <emma:interpretation id="interp0" emma:lang="tr-TR" emma:confidence="0">
                <emma:literal>-</emma:literal>
              </emma:interpretation>
            </emma:one-of>
          </emma:emma>
        </inkml:annotationXML>
        <inkml:trace contextRef="#ctx0" brushRef="#br0">4641 7749 180 0,'-11'-4'68'0,"7"1"-52"0,4 0 21 0,0 3 9 15,0 0-13-15,0 0-4 16,0 0-10-16,0 0-2 16,8 0-10-16,3 0 5 0,0 0 3 15,3 0-3-15,8-3-2 16,6-1-3-16,12 1 0 16,0-1 0-16,3 0 3 15,-4 4 4-15,-6 0 1 16,-5 0-6-16,-6 0-1 15,-4-3-6-15,-3 0-4 0,-1 0-59 16,-3-5-24-16,-1 2-56 16</inkml:trace>
      </inkml:traceGroup>
      <inkml:traceGroup>
        <inkml:annotationXML>
          <emma:emma xmlns:emma="http://www.w3.org/2003/04/emma" version="1.0">
            <emma:interpretation id="{171A9C76-EEFC-48A0-B381-8EA28303CCDC}" emma:medium="tactile" emma:mode="ink">
              <msink:context xmlns:msink="http://schemas.microsoft.com/ink/2010/main" type="line" rotatedBoundingBox="19536,15465 24859,15336 24881,16220 19558,16349"/>
            </emma:interpretation>
          </emma:emma>
        </inkml:annotationXML>
        <inkml:traceGroup>
          <inkml:annotationXML>
            <emma:emma xmlns:emma="http://www.w3.org/2003/04/emma" version="1.0">
              <emma:interpretation id="{F1ACF283-E435-4208-9AFA-17C4E449BDD2}" emma:medium="tactile" emma:mode="ink">
                <msink:context xmlns:msink="http://schemas.microsoft.com/ink/2010/main" type="inkWord" rotatedBoundingBox="19538,15523 21148,15484 21162,16058 19551,16097"/>
              </emma:interpretation>
              <emma:one-of disjunction-type="recognition" id="oneOf1">
                <emma:interpretation id="interp1" emma:lang="tr-TR" emma:confidence="0">
                  <emma:literal>Small</emma:literal>
                </emma:interpretation>
                <emma:interpretation id="interp2" emma:lang="tr-TR" emma:confidence="0">
                  <emma:literal>#mal/</emma:literal>
                </emma:interpretation>
                <emma:interpretation id="interp3" emma:lang="tr-TR" emma:confidence="0">
                  <emma:literal>#mal</emma:literal>
                </emma:interpretation>
                <emma:interpretation id="interp4" emma:lang="tr-TR" emma:confidence="0">
                  <emma:literal>#malı</emma:literal>
                </emma:interpretation>
                <emma:interpretation id="interp5" emma:lang="tr-TR" emma:confidence="0">
                  <emma:literal>amel/</emma:literal>
                </emma:interpretation>
              </emma:one-of>
            </emma:emma>
          </inkml:annotationXML>
          <inkml:trace contextRef="#ctx0" brushRef="#br0" timeOffset="4453.58">5512 7564 272 0,'-10'-4'101'0,"10"4"-78"0,-14 0 20 0,6 4 2 16,-3-1-21-16,-3 4-6 0,0 0-13 15,-1 3-4-15,4 1-1 16,0-1-3-16,8 4 2 0,6 0-1 16,8 2-2-16,4 2 3 15,3-1 0-15,0 0 1 16,-4 0 2-16,-3-3-1 15,-4 0 2-15,-7-1 4 16,-7 1 6-16,-7 3-3 16,-5-3 0-16,-2 0-11 15,-4-1-1-15,4-2-27 0,6-5-10 32,8-2-29-32,7-4-10 15,14-7-37 1</inkml:trace>
          <inkml:trace contextRef="#ctx0" brushRef="#br0" timeOffset="4947.34">5686 7773 260 0,'-8'14'99'0,"5"-8"-77"0,-1 2 22 16,4-8 7-16,0 0-20 16,0 0-5-16,0-4-16 15,4-3-6-15,3-6-3 16,0-1-4-16,4-4 0 0,0 2 2 16,-1 2 0-16,1 3 1 15,0 11 8 1,0 4 7-16,-4 6-1 0,0 4 2 15,0 3-9-15,1 0-2 16,-1 0-3-16,0-3-2 16,4-7-4-16,3-10 0 15,4-8-5-15,1-6 1 16,-2 0-1-16,1 0 1 16,-3 3 7-16,-4 4 5 15,-1 7 4-15,-6 12 3 0,-4 9 1 16,-4 9 0-16,0 4-4 15,1 0-3-15,3-4-13 16,3-3-5-16,5-6-34 16,6-4-12-16</inkml:trace>
          <inkml:trace contextRef="#ctx0" brushRef="#br0" timeOffset="5478.41">6118 7821 188 0,'-7'4'71'0,"7"-4"-55"0,7 3 2 0,-3-3 12 32,-1 3-18-32,1-3 19 15,-1 0-18-15,4 0 13 16,0 0-15-16,1 0 8 15,-1 0-11-15,0-3 6 16,1 3-7-16,-1-3 4 0,3-1-6 16,-3-3 0-16,1 0-3 0,-1-7 1 15,0 8-2-15,4-8 4 16,-4 4-3-16,-4-8 1 16,1 5-1-16,-4-4 3 15,4 6-3-15,-8-2 10 16,0 6-6-16,-6-3 10 15,-1 6-9-15,-7 1 5 16,3 6-7-16,-6 1 0 16,7 6-3-16,-8 0 1 15,8 4-2-15,-1-1-3 16,4 2 1-16,4-6-1 16,4 5 0-16,3-7 0 15,3 4 0-15,4-8 2 16,4 4 0-16,4-7 2 15,-1 3-1-15,0 0-1 16,5 5 1-16,-5-5 1 0,0 4-1 0,-3-1 2 16,0 5-2-16,4-4-16 15,-5 0 8-15,1-7-52 16,3 3 33-16,-3-10-135 16,4 4 90-16</inkml:trace>
          <inkml:trace contextRef="#ctx0" brushRef="#br0" timeOffset="5665.86">6467 7423 292 0,'-7'7'110'0,"7"-7"-86"0,0 31 18 16,-4-18 14-1,4 5-32-15,-7 9 6 16,4 4-19-16,-8 3-4 15,7 4-4-15,-3-1-14 16,3 2 7-16,-3-5-50 16,7-3 30-16,-4-11-91 15,4-2 64-15,0-18-91 0,8 0 81 0</inkml:trace>
          <inkml:trace contextRef="#ctx0" brushRef="#br0" timeOffset="5844.19">6601 7461 328 0,'0'10'123'0,"0"-10"-95"0,3 27 18 0,-3-13 15 16,0 0-36-16,-3 6 3 31,-1 8-17-31,-7 3-2 0,0 4-8 16,0-8-25-1,7 4 13-15,-3-4-18 0,4-7-38 16,3-9-121-1,3 2 100-15</inkml:trace>
        </inkml:traceGroup>
        <inkml:traceGroup>
          <inkml:annotationXML>
            <emma:emma xmlns:emma="http://www.w3.org/2003/04/emma" version="1.0">
              <emma:interpretation id="{0AA52860-92F9-4B50-A0D4-F1BCD93E1146}" emma:medium="tactile" emma:mode="ink">
                <msink:context xmlns:msink="http://schemas.microsoft.com/ink/2010/main" type="inkWord" rotatedBoundingBox="21543,15417 24859,15336 24881,16220 21565,16300"/>
              </emma:interpretation>
              <emma:one-of disjunction-type="recognition" id="oneOf2">
                <emma:interpretation id="interp6" emma:lang="tr-TR" emma:confidence="0">
                  <emma:literal>grenalarıydı</emma:literal>
                </emma:interpretation>
                <emma:interpretation id="interp7" emma:lang="tr-TR" emma:confidence="0">
                  <emma:literal>grenalarıyım</emma:literal>
                </emma:interpretation>
                <emma:interpretation id="interp8" emma:lang="tr-TR" emma:confidence="0">
                  <emma:literal>grenalarıyla</emma:literal>
                </emma:interpretation>
                <emma:interpretation id="interp9" emma:lang="tr-TR" emma:confidence="0">
                  <emma:literal>grenalarıysa</emma:literal>
                </emma:interpretation>
                <emma:interpretation id="interp10" emma:lang="tr-TR" emma:confidence="0">
                  <emma:literal>grenalarıyız</emma:literal>
                </emma:interpretation>
              </emma:one-of>
            </emma:emma>
          </inkml:annotationXML>
          <inkml:trace contextRef="#ctx0" brushRef="#br0" timeOffset="6615.12">7274 7811 256 0,'-4'-7'96'0,"4"7"-75"0,4-17 14 15,0 3 17 1,0 7-31-16,-1-14 10 16,0 5-19-16,1-12-4 15,7 7-5-15,0-3-3 16,3 8 1-16,0-2-4 16,4 8 2-16,-3 0-19 15,3 6 11-15,-4 1-47 16,4 3 31-16,-3 0-75 15,2 7 57-15,-2-4-73 0,0 4 66 16</inkml:trace>
          <inkml:trace contextRef="#ctx0" brushRef="#br0" timeOffset="7052.84">7555 7667 248 0,'-4'3'93'0,"4"-3"-72"0,0 7 0 0,0-4 5 16,0 1-18-16,0 0 10 15,0-1-10-15,0 0 6 16,4 4-7-16,-4-7 9 15,3 3-9-15,-3-3 7 16,7 0-7-16,1-3-2 16,3 3-3-16,-4-7-4 15,4 1 1-15,-1-8 3 16,1 7-1-16,-3-7 2 16,-1 4-2-16,-3-4 2 15,3 7-2-15,-7-7 8 16,3 8-5-16,-6-5 8 15,3 8-8-15,-7-4 5 16,-1 4-5-16,-6-1 2 16,-1 8-3-16,-3-1-2 15,4 4 0-15,-1 0-4 16,5 3 2-16,-1 1-4 0,4-1 3 0,3-4-1 16,4 5 1-16,0-4 4 15,7 2-1-15,1 2 4 16,-1-1-3-16,0 1 8 15,3-1-6-15,1-3 3 16,4 3-4-16,-1-7-15 16,1 1 6-16,-1-8-52 15,1 1 32-15,-1-7-141 16,0 0 93-16</inkml:trace>
          <inkml:trace contextRef="#ctx0" brushRef="#br0" timeOffset="7368.78">7800 7659 288 0,'-15'0'107'0,"15"0"-83"0,4 0 2 15,-4 0 5 1,0 0-19-16,0-3 5 16,7 3-10-16,1-6-7 15,2-1 0-15,4-4 0 16,1 1 0-16,3-7 0 15,3 7 0-15,-2-4 11 16,-1 7-6-16,-4 0 26 16,1 7-17-16,-8 4 23 15,4 6-22-15,-11 7 6 0,3 7-12 0,-6 0-3 16,3 4-4-16,-4-4-10 16,4-4 4-16,-3-6-51 15,6-1 30-15,1-9-91 16,3-4 65-16,0-13-108 15,7-2 90-15</inkml:trace>
          <inkml:trace contextRef="#ctx0" brushRef="#br0" timeOffset="7618.79">8106 7560 364 0,'-11'21'134'0,"11"-21"-104"0,-11 27 9 16,8-16 1-1,3 2-25-15,-4 1-5 16,4 4-7-16,0-8-7 15,4 4 2-15,3-11-12 16,4 4 7-16,3-14-9 16,7 4 8-16,-2-11 3 15,3 7 2-15,-5-1 12 16,-2 5-6-16,-4 0 11 16,-4 3-8-16,-7 0-1 15,4 6-3-15,-8 2-30 0,4 2 15 0,-4-3-87 16,4 3 55-16,0-6-121 15,4 2 94-15</inkml:trace>
          <inkml:trace contextRef="#ctx0" brushRef="#br0" timeOffset="9002.1">8423 7327 236 0,'7'-3'88'0,"-7"3"-69"0,4 31 33 16,-4-14 30-1,4 0-44-15,-8 17 21 16,0 4-36-16,-3 7 10 0,0-1-19 0,-8 8-6 16,5-4-5-16,-5 3-16 15,8-7 7-15,-4-6-48 16,7-7 30-16,-3-10-82 15,7-4 59-15,4-17-106 16,7-3 87-16</inkml:trace>
          <inkml:trace contextRef="#ctx0" brushRef="#br0" timeOffset="10033.1">8505 7712 256 0,'-10'13'96'0,"10"-13"-75"0,0 17 3 0,0-10 3 15,0 3-18-15,0-3 7 16,0 0-9-16,0 0-2 16,4 0-3-16,-4-7 1 15,6 0-2-15,2-4-1 16,6 4 1-16,-3-10-4 0,3 3 2 0,-3-10-1 16,4 7 0-16,-4-8 6 15,0 5-2-15,-8-4 8 16,4 6-6-16,-7-2 10 15,4 5-8-15,-8-1 10 16,0 2-9-16,-6 4 3 16,3 3-6-16,-8 0-2 15,8 3-1-15,-4 0-4 16,4 1 2-16,0-1-1 16,3 3 0-16,1-1 2 15,3 1 0-15,-4-2 0 16,8 2 0-16,-4-2-3 15,3 0 2-15,1 2 1 16,3 1 0-16,0-4 4 16,4 5-2-16,-4-8 6 15,4 3-5-15,-3-3 1 16,2 0-2-16,1-3-2 16,0 3 1-16,-4-4-1 15,4 4 0-15,-4-4 0 16,3 4 0-16,-2-3 0 0,-1 3 0 0,0-3 2 15,1-1-1-15,-5 1-1 16,1 3 1-16,-4-3 3 16,0 6-2-16,0-3-1 15,0 0 0-15,0-3 3 16,0 3-2-16,0-8 6 16,0 8-5-16,0-3-3 15,4 3-1-15,-4-3 1 16,3 3 0-16,1-4-3 15,2 1 2-15,-2-5 1 16,0 8 0-16,-1-3 0 16,1 6 0-16,-4-3 0 15,4 0 0-15,-4 0 4 16,0 0-2-16,0 5 6 16,0 1-5-16,0 4 6 15,0 1-6-15,-4-1 6 16,4 4-6-16,-4-4 6 15,4 1-6-15,-7-5 6 16,7 1-6-16,-4-3 3 16,8 2-3-1,-4-9 3-15,0 0-4 0,0-8 4 16,4 1-4-16,-1-10-3 16,8 2 0-16,-3-2-1 15,3 2 0-15,-1 2-7 16,1 2 5-16,0 0-29 15,0 4 18-15,0 3-57 16,2 3 40-16,-2-3-78 16,4 7 62-16,3-6-85 15,0 6 76-15,18-4 175 32,-18 11-24-32,-7-4 27 15,4 8-68-15,-12 2 1 16,4 5-33-16,-7 2-6 15,3 1-9-15,-6 0-19 16,3 3 6-16,-4-7-56 16,4-1 34-16,-3-5-145 31,3-4 96-31</inkml:trace>
          <inkml:trace contextRef="#ctx0" brushRef="#br0" timeOffset="10157.98">8999 7441 220 0,'0'3'82'0,"0"-3"-64"0,19 0-26 0,-16 0-89 15,4 0 49-15</inkml:trace>
          <inkml:trace contextRef="#ctx0" brushRef="#br0" timeOffset="10800.8">9129 7482 300 0,'-7'0'112'0,"7"0"-87"0,7 3 11 16,-4-3 9-1,1 3-27-15,-1-3-5 16,8 0-8-16,4 0-4 15,6 0 0-15,1 0-1 0,3 7 0 0,-3-4-3 16,4 8 2-16,-5 2 5 16,1 1-2-16,-5 4 12 15,-2-1-7-15,-4-4 5 16,0 1-7-16,-4-4 2 16,3 1-4-16,-3-8-2 15,1 1 0-15,-1-8-4 16,4 1 2-16,0-4 1 15,-1 3 0-15,-3-2 4 16,1 6-2-16,-5 0 10 16,1 6-6-16,-4 8 1 15,0 7-4-15,-7 13 0 16,3 1-1-16,-7 6 3 16,4-1-3-16,-11 2-1 0,0-1 0 15,-10 0-4-15,2-7 2 0,-6-6-6 16,3-8 4-16,-3-9-5 15,10-1 4-15,0-17 0 16,8-3 2-16,3-14 0 16,7 4 0-16,8-12-25 15,3 8 15-15,8-6-134 16,6 9 81-16</inkml:trace>
          <inkml:trace contextRef="#ctx0" brushRef="#br0" timeOffset="10345.44">9208 7334 284 0,'-11'27'107'0,"11"-27"-83"0,0 42 15 0,0-25 25 15,0 7-37-15,-4 0 16 16,4 3-26-16,-3 0-7 16,-1 1-6-16,-3-4-30 15,7 0 14-15,-7-3-70 16,7-4 46-16,-7-7-128 15,3-3 93-15</inkml:trace>
          <inkml:trace contextRef="#ctx0" brushRef="#br0" timeOffset="6377.55">7032 7708 272 0,'-7'10'104'0,"7"-10"-81"0,4 7 1 0,-4-3-3 16,3-1-14-16,1 1 3 15,3-1-6-15,1-6 0 16,3 3-2-16,3-7 1 15,0 3-2-15,1-6-1 16,3-1 1-16,-1-9 1 16,2 6-1-16,-5-6 6 15,4 6-4-15,-11-3 19 16,0 3-13-16,-14 0 14 0,0 7-13 0,-18 4 6 16,7 3-9-16,-11 3-4 15,4 8-2-15,0 2-4 16,10 8 2-16,-3 6 1 15,11 5 0-15,0 5-3 16,7 1 2-16,-3 6 3 31,6 1-1-31,-3 0 2 0,0-4-2 0,-3 0 2 16,3-7-2-16,-8-3-1 16,5-7 1-16,-8-10-23 0,0-4 12 15,-7-14-49-15,7-2 33 16,-4-15-88-16,4 0 65 0,4-9-84 15,4 6 76-15</inkml:trace>
        </inkml:traceGroup>
      </inkml:traceGroup>
    </inkml:traceGroup>
    <inkml:traceGroup>
      <inkml:annotationXML>
        <emma:emma xmlns:emma="http://www.w3.org/2003/04/emma" version="1.0">
          <emma:interpretation id="{73636EA8-C89B-41E4-AD5F-169F655893B8}" emma:medium="tactile" emma:mode="ink">
            <msink:context xmlns:msink="http://schemas.microsoft.com/ink/2010/main" type="paragraph" rotatedBoundingBox="18657,16333 23635,16009 23693,16906 18715,172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50509B-A63B-42A0-8639-42BA4C56A6D6}" emma:medium="tactile" emma:mode="ink">
              <msink:context xmlns:msink="http://schemas.microsoft.com/ink/2010/main" type="inkBullet" rotatedBoundingBox="18687,16807 19167,16776 19169,16816 18690,16847"/>
            </emma:interpretation>
            <emma:one-of disjunction-type="recognition" id="oneOf3">
              <emma:interpretation id="interp11" emma:lang="tr-TR" emma:confidence="0">
                <emma:literal>-</emma:literal>
              </emma:interpretation>
            </emma:one-of>
          </emma:emma>
        </inkml:annotationXML>
        <inkml:trace contextRef="#ctx0" brushRef="#br0" timeOffset="14868.98">4735 8541 324 0,'-22'-7'123'15,"19"7"-95"-15,-1 4 0 0,4-4-6 0,0 0 0 16,4 0 4-16,2 0-12 16,9 3-5-16,3-3-6 15,7 0 0-15,4-3 2 0,0-1-7 16,4 1-3-16,-1 0-30 16,3 0-15-16,6-5-51 15,6-5-23-15,7-4 12 16</inkml:trace>
      </inkml:traceGroup>
      <inkml:traceGroup>
        <inkml:annotationXML>
          <emma:emma xmlns:emma="http://www.w3.org/2003/04/emma" version="1.0">
            <emma:interpretation id="{7652A4DC-9BF1-4869-93EC-BCE8AC832CAD}" emma:medium="tactile" emma:mode="ink">
              <msink:context xmlns:msink="http://schemas.microsoft.com/ink/2010/main" type="line" rotatedBoundingBox="19481,16279 23635,16009 23693,16906 19540,17176"/>
            </emma:interpretation>
          </emma:emma>
        </inkml:annotationXML>
        <inkml:traceGroup>
          <inkml:annotationXML>
            <emma:emma xmlns:emma="http://www.w3.org/2003/04/emma" version="1.0">
              <emma:interpretation id="{644C628F-3561-435C-8ADE-F251B68AE045}" emma:medium="tactile" emma:mode="ink">
                <msink:context xmlns:msink="http://schemas.microsoft.com/ink/2010/main" type="inkWord" rotatedBoundingBox="19481,16279 21724,16133 21771,16857 19528,17003"/>
              </emma:interpretation>
              <emma:one-of disjunction-type="recognition" id="oneOf4">
                <emma:interpretation id="interp12" emma:lang="tr-TR" emma:confidence="0">
                  <emma:literal>skor.</emma:literal>
                </emma:interpretation>
                <emma:interpretation id="interp13" emma:lang="tr-TR" emma:confidence="0">
                  <emma:literal>skoru</emma:literal>
                </emma:interpretation>
                <emma:interpretation id="interp14" emma:lang="tr-TR" emma:confidence="0">
                  <emma:literal>#kon.</emma:literal>
                </emma:interpretation>
                <emma:interpretation id="interp15" emma:lang="tr-TR" emma:confidence="0">
                  <emma:literal>#kot</emma:literal>
                </emma:interpretation>
                <emma:interpretation id="interp16" emma:lang="tr-TR" emma:confidence="0">
                  <emma:literal>#kot.</emma:literal>
                </emma:interpretation>
              </emma:one-of>
            </emma:emma>
          </inkml:annotationXML>
          <inkml:trace contextRef="#ctx0" brushRef="#br0" timeOffset="15236.71">5992 8048 244 0,'-11'-18'93'0,"7"18"-72"0,1 7 22 0,-1 4 6 16,-3 2-6-16,-4 8-1 15,0 9-6-15,-4 8-2 16,2 7-19-16,-2 3 0 0,0 0-1 16,8 0-10-1,0-10-1-15,4-8-5 0,3-5-2 16,7-12-4-16,3-9 0 15,5-11-7-15,7-10-1 16,-1-1 2-16,1 5 3 16,-4 2 16-16,0 5 6 15,-7 6 10-15,0 6 7 16,-8 8-6-16,-3 4-3 16,0 2-14-16,-3 1-2 15,3 0-12-15,0-5-2 16,0 2-29-16,7-4-14 15,3-8-25-15,5-6-9 0,3-6-47 16</inkml:trace>
          <inkml:trace contextRef="#ctx0" brushRef="#br0" timeOffset="15502.27">6215 8517 300 0,'-4'14'112'0,"8"-11"-87"0,0 4-4 15,-1-3-8-15,8 0 1 16,-4-1 5-16,4 0-9 15,0-6-3-15,3-4-5 16,1-4-2-16,-1-3 3 0,1-5-4 16,-4-5-2-16,-4-4 10 15,-4 0 8-15,-3 4 18 16,-7 7 12-16,-7 4-22 0,-5 5-7 16,-2 8-13-16,-1 8-5 15,4 5-17-15,0 4-7 16,11 1-38-16,11-1-14 15,14-7-60 1,3-3-41-16,8-7 84 16</inkml:trace>
          <inkml:trace contextRef="#ctx0" brushRef="#br0" timeOffset="15941.6">6452 8528 348 0,'-17'0'132'0,"17"0"-103"0,-4-3 12 0,4 3-3 16,-3-5 1-16,-1-4 5 15,0-6-25-15,4-1-11 0,4-8-6 16,3-4-5-16,8 1 0 0,2 3-9 16,5 0-5-16,3 3-7 15,1 0 0-15,-2 4-7 16,6 4-3-16,2-1-21 16,4 1-10-16,4-1-34 15,-1-1-49 1,1 2 41-16,-4-1 328 31,-11 14-88-15,-7 8-20-16,-7 5-52 15,-8 8-28-15,-3 9-13 16,0 5-5-16,-3 3-8 16,3 2-5-16,-7-2 1 0,0 0-4 15,-1-4-2-15,1-7-18 0,0-2-7 16,-1-8-34-16,5-6-15 15,-1-11-61 1,4-15-44-16,0-5 78 16</inkml:trace>
          <inkml:trace contextRef="#ctx0" brushRef="#br0" timeOffset="16036.48">6806 8339 364 0,'-11'-7'134'0,"15"7"-104"0,3 0 14 0,-7 0-2 0,7 0-18 16,3 0-1-16,5-3-13 15,3-1-6-15,3-2-3 16,9-2-1-16,2-2 0 0,7 0-42 16,5 0-17-16,-1-1-115 15</inkml:trace>
          <inkml:trace contextRef="#ctx0" brushRef="#br0" timeOffset="14362.85">5667 8212 316 0,'-28'-17'121'0,"9"20"-95"0,-9 1 5 0,13 0-4 16,-6 2-3-16,-4 1 3 0,-1 4-14 15,5-1-8-15,3 4-3 16,7 2-5-16,7 5 2 0,8 7 1 15,7 2 0-15,7 1-3 16,0 0 0-16,3-3 6 16,-2-4 5-16,-5-7 0 31,-4-1 3-31,-10-1 5 0,-10-6 2 16,-15-1-7-16,-11-5-4 15,-8-3-20-15,1 0-6 16,7-3-29-16,7 0-11 15</inkml:trace>
        </inkml:traceGroup>
        <inkml:traceGroup>
          <inkml:annotationXML>
            <emma:emma xmlns:emma="http://www.w3.org/2003/04/emma" version="1.0">
              <emma:interpretation id="{BFDB6129-D897-498F-88D6-4505D335D75A}" emma:medium="tactile" emma:mode="ink">
                <msink:context xmlns:msink="http://schemas.microsoft.com/ink/2010/main" type="inkWord" rotatedBoundingBox="22090,16316 23648,16215 23693,16906 22135,17007"/>
              </emma:interpretation>
              <emma:one-of disjunction-type="recognition" id="oneOf5">
                <emma:interpretation id="interp17" emma:lang="tr-TR" emma:confidence="0">
                  <emma:literal>Ay,</emma:literal>
                </emma:interpretation>
                <emma:interpretation id="interp18" emma:lang="tr-TR" emma:confidence="0">
                  <emma:literal>#p,</emma:literal>
                </emma:interpretation>
                <emma:interpretation id="interp19" emma:lang="tr-TR" emma:confidence="0">
                  <emma:literal>tıp,</emma:literal>
                </emma:interpretation>
                <emma:interpretation id="interp20" emma:lang="tr-TR" emma:confidence="0">
                  <emma:literal>Tre</emma:literal>
                </emma:interpretation>
                <emma:interpretation id="interp21" emma:lang="tr-TR" emma:confidence="0">
                  <emma:literal>eri</emma:literal>
                </emma:interpretation>
              </emma:one-of>
            </emma:emma>
          </inkml:annotationXML>
          <inkml:trace contextRef="#ctx0" brushRef="#br0" timeOffset="17201.54">7375 8254 288 0,'-33'-18'110'0,"33"18"-86"0,-6-11 5 0,6 8 14 16,3 3-26-16,0-6 21 15,4 2-22-15,12-2 3 16,2-2-9-16,8-2-2 16,3 0-4-16,8 0-1 15,3-1-1-15,0 1-19 0,-3 3-6 16,0 0-38-16,0 0-13 16,-1-3-65-1</inkml:trace>
          <inkml:trace contextRef="#ctx0" brushRef="#br0" timeOffset="17014.44">7519 8123 204 0,'14'-24'77'16,"-6"17"-60"-16,-1 11 39 0,-7-4 14 0,3 6-8 15,-3 8-1-15,0 7-19 16,-3 10-6-16,-1 10-21 16,-3 7-5-16,0 3 1 0,3 0-7 15,0-3 0-15,1-6-7 16,-1-8 0-16,4-10-32 15,0-6-14-15,0-12-30 16,0-12-11-16,4-15-47 16</inkml:trace>
          <inkml:trace contextRef="#ctx0" brushRef="#br0" timeOffset="17405.6099">8182 8048 312 0,'0'16'118'0,"-11"-2"-92"0,-11 14 8 15,11-14-3-15,-10 10 0 16,-1 6 4-16,-6 12-13 16,-5 2-3-16,-3 4-11 15,0 0-10-15,3-7-1 0,1-3-10 16,3-10-4-16,4-8-42 15,7-10-19-15,4-16-67 16,7-15-33 0,3-6 92-16</inkml:trace>
          <inkml:trace contextRef="#ctx0" brushRef="#br0" timeOffset="17576.45">7861 8171 344 0,'7'0'129'0,"-3"3"-100"0,10 15 4 0,-7-4-2 16,4 5 2-16,0 13 4 15,-1 12-11-15,5 4-5 16,0 0-12-16,-1 0-4 0,0-3 1 16,1-4-5-16,0-7-1 15,-5-6-27-15,1-7-9 16,0-5-64-16,3-26-27 16,4-14-20-1</inkml:trace>
          <inkml:trace contextRef="#ctx0" brushRef="#br0" timeOffset="18045.1">8535 8106 264 0,'-8'-4'99'0,"8"1"-77"0,-3 6-2 0,3-3-7 16,-4 0 21-16,-11 0 15 16,-2 7-14-16,-1 0-5 15,-1 0-18-15,6 0-1 0,2 0 0 16,3 3-9-16,8 0 0 16,4 1-4-16,3-1 0 15,1-3 0-15,-1 0 0 16,-4-1 8-16,-3-6 4 15,-3 4 3-15,-4-4 5 16,-8 0-12-16,-11 0-6 0,-6 4-20 16,0 2-8-16,3 4-47 15,11 4-19-15,11 0-50 16</inkml:trace>
        </inkml:traceGroup>
      </inkml:traceGroup>
    </inkml:traceGroup>
    <inkml:traceGroup>
      <inkml:annotationXML>
        <emma:emma xmlns:emma="http://www.w3.org/2003/04/emma" version="1.0">
          <emma:interpretation id="{F60080FA-699F-441D-B9EB-0E000172EDE6}" emma:medium="tactile" emma:mode="ink">
            <msink:context xmlns:msink="http://schemas.microsoft.com/ink/2010/main" type="paragraph" rotatedBoundingBox="18717,17102 25319,16782 25365,17731 18763,180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7EF0B9-045D-49B6-9B0F-2DA5134FDEAE}" emma:medium="tactile" emma:mode="ink">
              <msink:context xmlns:msink="http://schemas.microsoft.com/ink/2010/main" type="inkBullet" rotatedBoundingBox="18744,17667 19237,17644 19238,17679 18746,17703"/>
            </emma:interpretation>
            <emma:one-of disjunction-type="recognition" id="oneOf6">
              <emma:interpretation id="interp22" emma:lang="tr-TR" emma:confidence="0">
                <emma:literal>-</emma:literal>
              </emma:interpretation>
            </emma:one-of>
          </emma:emma>
        </inkml:annotationXML>
        <inkml:trace contextRef="#ctx0" brushRef="#br0" timeOffset="18844.3299">4753 9241 340 0,'-4'0'126'0,"12"3"-98"0,5 1 14 16,-2-4 0-16,11 0-20 16,10 0-4-16,11-4-14 15,4 1-4-15,1 0-1 16,2-4-44-16,1 0-19 0,3-13-94 15</inkml:trace>
      </inkml:traceGroup>
      <inkml:traceGroup>
        <inkml:annotationXML>
          <emma:emma xmlns:emma="http://www.w3.org/2003/04/emma" version="1.0">
            <emma:interpretation id="{366E1CCB-9BDD-4F04-8C09-4D0BF59E6261}" emma:medium="tactile" emma:mode="ink">
              <msink:context xmlns:msink="http://schemas.microsoft.com/ink/2010/main" type="line" rotatedBoundingBox="19534,17063 25319,16782 25365,17731 19580,18012"/>
            </emma:interpretation>
          </emma:emma>
        </inkml:annotationXML>
        <inkml:traceGroup>
          <inkml:annotationXML>
            <emma:emma xmlns:emma="http://www.w3.org/2003/04/emma" version="1.0">
              <emma:interpretation id="{9EFB5953-29EA-4C93-BD6E-EFDCDD7C8E5F}" emma:medium="tactile" emma:mode="ink">
                <msink:context xmlns:msink="http://schemas.microsoft.com/ink/2010/main" type="inkWord" rotatedBoundingBox="19541,17214 21777,17106 21807,17736 19572,17845"/>
              </emma:interpretation>
              <emma:one-of disjunction-type="recognition" id="oneOf7">
                <emma:interpretation id="interp23" emma:lang="tr-TR" emma:confidence="0">
                  <emma:literal>rendece</emma:literal>
                </emma:interpretation>
                <emma:interpretation id="interp24" emma:lang="tr-TR" emma:confidence="0">
                  <emma:literal>#edu ce</emma:literal>
                </emma:interpretation>
                <emma:interpretation id="interp25" emma:lang="tr-TR" emma:confidence="0">
                  <emma:literal>vedia ce</emma:literal>
                </emma:interpretation>
                <emma:interpretation id="interp26" emma:lang="tr-TR" emma:confidence="0">
                  <emma:literal>verdice</emma:literal>
                </emma:interpretation>
                <emma:interpretation id="interp27" emma:lang="tr-TR" emma:confidence="0">
                  <emma:literal>edu ce</emma:literal>
                </emma:interpretation>
              </emma:one-of>
            </emma:emma>
          </inkml:annotationXML>
          <inkml:trace contextRef="#ctx0" brushRef="#br0" timeOffset="22442.98">5458 9097 260 0,'-14'3'99'0,"11"8"-77"0,-4 9 15 16,3-6 5-16,-3 7-5 31,-1 3 2-31,1 6-15 16,0-6-4-16,0-3-12 15,4-7-1-15,-1-4 3 0,0 1-2 16,4-15-1-16,4-10-7 15,3-3-2-15,3-4-2 16,1 1 0-16,4 0 3 16,-1 2 0-16,4 4 1 15,4 1-3-15,6 2 0 16,5 1-38-16,-1 0-17 16,4-3-97-1</inkml:trace>
          <inkml:trace contextRef="#ctx0" brushRef="#br0" timeOffset="22798.04">5660 9176 140 0,'-3'-4'55'0,"6"8"-43"0,4-8 21 15,-7 4 8-15,8 0-2 16,-1 0 10-1,8-6-16-15,-1-5-18 16,-4 1-5-16,1-4-3 0,0-2-3 0,0 1-3 16,-7 6 13-16,-4-2 5 15,-4 11 6-15,-10 6 2 16,-12 8-3-16,-2 7-1 16,-1 3-1-16,3 0 1 15,8-3-13-15,8-1-3 16,10 1-7-16,10-4-1 15,12-3-1-15,7-8-2 16,7-6-19-16,4-6-10 16,-1-12-21-16,1-2-8 15,0-14-58 1,-1-11-46-16,-7-3 67 16</inkml:trace>
          <inkml:trace contextRef="#ctx0" brushRef="#br0" timeOffset="23366.03">6139 8809 316 0,'-10'41'118'0,"10"-3"-92"0,0 17 13 0,-4-28-2 16,1 8-11-16,-5-1-1 0,1 0-14 16,0 0-4-16,-1-3-5 15,5-7-2-15,-1-3 3 0,-3-8-13 16,0-5-6-16,0-8-5 15,-4-8 0-15,0 2 3 16,-7-4 3-16,0 2 15 16,-4 5 10-16,1 3 10 15,-1 7 6-15,4 3-8 16,4 4-3-16,3 6-6 16,7-2-1-16,4-1-5 15,11-4 0-15,4-2-1 16,6-4-2-16,8-7-2 0,7-7-1 15,4-7-1-15,-1-3 0 16,-2-3 3-16,-5-4 0 16,-7 6 1-16,-4 4 2 15,-2 8 5-15,-8 6 6 16,-8 14-1-16,-3 2 3 16,0 8-8-16,0-3-4 0,4-4-7 15,2 1 0-15,5-5-5 16,4-6 1-16,3-7-9 15,0-7-2-15,0-6 1 16,0-5 1-16,0-2 12 16,-3 2 5-16,-4 2 3 15,-1 2 3-15,-3 7 6 16,0 4 4-16,-3 3-4 16,0 3 1-16,-1 4-4 15,1 3 0-15,0 4-21 16,3 0-9-16,4-8-38 15,3-2-17-15,4-8-75 16</inkml:trace>
          <inkml:trace contextRef="#ctx0" brushRef="#br0" timeOffset="23619.93">6748 9097 288 0,'-11'-6'110'0,"0"1"-86"15,0 5 11-15,8 0 1 0,-4 5 2 16,-7 1 4-16,-5 4-14 16,-2 7-6-16,3 4-13 15,-1 0-2-15,6-1 3 0,2-2-8 16,11 2-1-16,7-6-1 16,7 0 0-16,8-8-25 15,6 1-8-15,5-7-27 16,3-3-12-16,3-4-33 15,-2-4-53 1,-5-2 43-16</inkml:trace>
          <inkml:trace contextRef="#ctx0" brushRef="#br0" timeOffset="24010.46">6975 9145 240 0,'-14'0'90'0,"10"3"-70"0,1-3 15 0,3 0 2 15,0 0-10-15,0 0-1 16,0 0-11-16,3-3-4 15,5 0-6-15,-2-8-2 0,5 1 1 16,0-4-2-16,-4 1 1 16,1 2 4-16,-5 1 4 15,-6 4 7-15,-5 1 6 16,-10 13 2-16,-7 5 2 16,-4 8-4-16,0 6-1 15,4 4-10-15,7-3-5 16,11 2-5-16,11-6 0 0,7-3-4 15,6-7-2-15,12-4-18 16,11-10-9-16,7-7-35 16,7-10-14-16,3-17-81 15</inkml:trace>
        </inkml:traceGroup>
        <inkml:traceGroup>
          <inkml:annotationXML>
            <emma:emma xmlns:emma="http://www.w3.org/2003/04/emma" version="1.0">
              <emma:interpretation id="{FDB3BF4F-392B-4BC0-B235-B0CF6E4B2023}" emma:medium="tactile" emma:mode="ink">
                <msink:context xmlns:msink="http://schemas.microsoft.com/ink/2010/main" type="inkWord" rotatedBoundingBox="22104,16938 25319,16782 25365,17731 22150,17888"/>
              </emma:interpretation>
              <emma:one-of disjunction-type="recognition" id="oneOf8">
                <emma:interpretation id="interp28" emma:lang="tr-TR" emma:confidence="0">
                  <emma:literal>"hatifti"</emma:literal>
                </emma:interpretation>
                <emma:interpretation id="interp29" emma:lang="tr-TR" emma:confidence="0">
                  <emma:literal>"hatipti"</emma:literal>
                </emma:interpretation>
                <emma:interpretation id="interp30" emma:lang="tr-TR" emma:confidence="0">
                  <emma:literal>"hasisi</emma:literal>
                </emma:interpretation>
                <emma:interpretation id="interp31" emma:lang="tr-TR" emma:confidence="0">
                  <emma:literal>"'hasisi</emma:literal>
                </emma:interpretation>
                <emma:interpretation id="interp32" emma:lang="tr-TR" emma:confidence="0">
                  <emma:literal>"hasisi'</emma:literal>
                </emma:interpretation>
              </emma:one-of>
            </emma:emma>
          </inkml:annotationXML>
          <inkml:trace contextRef="#ctx0" brushRef="#br0" timeOffset="24229.16">7652 8823 348 0,'-10'24'132'0,"10"10"-103"0,-4 18 12 15,0-25-1-15,-3 7-7 0,-8 4 3 16,1 0-16-16,0-1-4 16,-1-2-10-16,4-11-4 0,4-4-1 15,0-6-15-15,11-7-3 16,10-10-4-16,8-8-1 15,6-2 6-15,5-1 2 16,-4 3 13-16,0 4 5 16,-8 4 14-16,-3 3 6 15,-3 3-4-15,-5 8-1 16,-6-1-11-16,-4 1-5 16,0 2-9-16,-4-2-4 15,4-1-34-15,0 4-14 16,7-11-41-16,4-6-17 0,4-5-13 15</inkml:trace>
          <inkml:trace contextRef="#ctx0" brushRef="#br0" timeOffset="24510.35">7983 9210 348 0,'-3'14'132'0,"6"-4"-103"0,1-6-6 15,-4-4-10-15,0 0-9 16,4 0 2-16,3-4-3 15,0 1 0-15,1-4-1 16,-1-10 1-16,0 3 0 0,-4 1 3 16,-3-1 3-16,0 3 13 15,-7 4 8-15,0 4-11 16,-7 6-5-16,-5 4-7 0,-2 4 0 16,3 3-6-16,3-4-1 15,5 0-13-15,10-6-49 16,10-8-8-1,9-6-49-15,6-11-19 16,7-10 25 0</inkml:trace>
          <inkml:trace contextRef="#ctx0" brushRef="#br0" timeOffset="24854.0099">8138 8981 428 0,'-14'-4'162'0,"24"8"-126"0,-2-1-1 15,-1-3-9-15,4 0-16 16,4 0-1-16,6-3-14 0,8-5-4 16,7 2 4-16,0-1-37 0,7-4-17 15,1 1-33-15,-1 0-15 16,-4 3-27-1</inkml:trace>
          <inkml:trace contextRef="#ctx0" brushRef="#br0" timeOffset="24682.18">8308 8809 396 0,'-18'17'148'0,"18"7"-115"0,0 17 4 0,0-20-5 0,-4 10-12 15,-3 3 0-15,0 0-11 16,0 1-3-16,3-4-4 16,0-4-6-16,0-3-2 0,1-4-44 15,-1-6-16-15,0-10-49 16,4-15-17-16,-3-9 6 16</inkml:trace>
          <inkml:trace contextRef="#ctx0" brushRef="#br0" timeOffset="25232.45">8704 8915 384 0,'-40'-3'143'0,"26"10"-112"0,0-1-1 16,10-2-10-16,-3 3-11 15,3 3 2-15,0 4-8 16,4 3-2-16,4 4-1 15,7-1 4-15,4 4 2 0,-5-7-2 16,8 4-1-16,-3-4 1 16,-4-3 2-16,-4-4 1 15,-7-3 1-15,-11 0-9 0,-11-4-4 16,-3 1-13-16,-4-1-6 16,1-3-20-16,2 3-10 15,11 1-86 1,15-8-58-16,11 1 85 15</inkml:trace>
          <inkml:trace contextRef="#ctx0" brushRef="#br0" timeOffset="25578.84">8848 9296 360 0,'-11'7'134'0,"4"0"-104"0,3 3-15 0,4-10-15 0,0 4 0 15,-4-1 6-15,1 0-2 16,3-3 0-16,0 0-2 15,0 0 3-15,0-3 1 0,3-4-5 16,5-10-2-16,3-7 0 16,3-7 2-16,7-10-5 15,1 3-1-15,0 4 2 16,0 3 3-16,0 4 10 16,-1 6 3-16,-3 7 9 15,-3 4 4-15,-2 0-6 16,-2 3 1-16,-3 3 1 15,-8 4 3-15,-4 0-11 0,-3 7-5 16,-4 0-13-16,-3 3-3 31,-4 1-14-31,-1 2-4 16,2 1-20-16,2-1-7 16,4 1-25-16,8 1-11 15,3-6-50 1</inkml:trace>
          <inkml:trace contextRef="#ctx0" brushRef="#br0" timeOffset="25836.26">9143 9183 324 0,'0'7'121'0,"4"-4"-95"0,-1-3-2 16,-3 0-6-16,4 0-12 16,3-3 2-16,1-1 1 15,-1-2 2-15,3-5-5 16,1-3 5-16,-4 1 2 0,1-1 13 15,-8 1 9-15,-4 2-2 16,-3 4 1-16,-4 4-17 16,-3 3-8-16,-4 6-8 15,-4 1-1-15,4 4-18 16,4-1-5-16,-1 0-27 16,1-3-10-16,28-10-116 15,4-11 23 1</inkml:trace>
          <inkml:trace contextRef="#ctx0" brushRef="#br0" timeOffset="26167.62">9262 8967 444 0,'0'0'167'0,"15"3"-129"0,6-3-7 0,-10 0-10 0,7 0-22 16,3 0-1 0,5-3-21-16,2-1-10 15,2 1 17-15,-2 3-52 0,1 0-20 0,0-3-65 16</inkml:trace>
          <inkml:trace contextRef="#ctx0" brushRef="#br0" timeOffset="26010.19">9402 8877 416 0,'-7'-3'154'0,"11"17"-120"0,7 7-7 16,-8-8-11-16,1 8 2 16,-4 3 6-16,0 7-12 15,0 0-7-15,-4-4-3 16,1 0-2-16,-1-3 0 0,0-3-29 0,1-4-13 15,-4-7-51-15,0-6-21 16,-4-11-35 0</inkml:trace>
          <inkml:trace contextRef="#ctx0" brushRef="#br0" timeOffset="27684.62">9075 9042 108 0,'-7'-3'41'0,"7"6"-32"0,-7-3-5 15,7 0-2-15,-4 0 7 0,0 0 5 16,-3 0 14-16,0 0 4 15,-1 0 6-15,1-3 3 16,4-1-7-16,0 4-1 16,-1-3-18-16,4 3 0 0,4-3-1 15,2-1-5-15,1 4-1 16,1 0 5-16,3 4 3 16,-4-1 7-16,0 4 6 15,1 3-1-15,-5 0 1 16,-3 4-8-16,-3-1-2 15,-5 1-7-15,1 1 0 0,-4-2-7 16,0-3-1-16,0-3-2 16,1 0 1-16,-1-4-22 15,-4-6-7-15,1-1-31 16,0-2-12-16,-1-5-86 16</inkml:trace>
          <inkml:trace contextRef="#ctx0" brushRef="#br0" timeOffset="26481.57">9716 8960 332 0,'-4'-3'126'0,"4"3"-98"0,-3 0 30 0,-1 3 5 15,-3 4-27-15,0-1-9 16,0 5-17-16,-1 3-5 15,1 3-3-15,3 3-4 0,1 1-1 16,3 0 2-16,0-1 0 16,0 1 3-16,0-4 3 15,3-4 2-15,-3 1 1 16,0-4-7-16,-3-2 0 16,-11-8-28-16,-15-4-9 15,-18 0-22-15,-11 4-6 16,-3 0-28-16,7 0-9 15,11-6-14 1</inkml:trace>
          <inkml:trace contextRef="#ctx0" brushRef="#br0" timeOffset="28508.87">7364 8638 320 0,'-7'-8'121'0,"10"12"-95"0,1 3 3 0,-4-7 8 16,0 17-6 0,0 0-14-16,-4 4-7 15,1-1-6-15,-1-2-6 0,0-1 1 16,1-4-32-16,3-2-15 15,0-4-38-15,0-7-13 0,11-7-16 16</inkml:trace>
          <inkml:trace contextRef="#ctx0" brushRef="#br0" timeOffset="28633.84">7472 8614 336 0,'-11'16'126'0,"4"-2"-98"0,3 7-8 15,1-8-10-15,-1 5-4 16,-3-1 4-16,0 4-19 15,0 3-7-15,7-4-117 16,7 1-51-16,7-8 80 16,8-2 43-16</inkml:trace>
          <inkml:trace contextRef="#ctx0" brushRef="#br0" timeOffset="29261.96">9723 8573 268 0,'0'3'101'0,"4"7"-78"0,3 7 20 0,-3-3 5 16,-4 7-17-16,0-1-3 0,0 4-12 15,-4-3-5-15,4-1-6 16,-4-3-8-16,4-3-1 0,0-4-27 15,4-2-11-15,3-13-43 16,1-1-18-16,6-11-8 16</inkml:trace>
          <inkml:trace contextRef="#ctx0" brushRef="#br0" timeOffset="29386.94">9824 8627 324 0,'-11'11'123'0,"8"-1"-95"0,-1 14 0 15,1-10-4-15,-1-1-12 16,0 4-2-16,1 1-36 15,3-1-17-15,0 4-100 0,3-2-45 16</inkml:trace>
          <inkml:trace contextRef="#ctx0" brushRef="#br0" timeOffset="32302.25">8801 8929 140 0,'-3'0'55'0,"6"0"-43"0,-3 4 10 0,0-4 3 0,0 0-5 16,8 3 0-16,-5 0 4 15,0 1 2-15,-3-4-13 16,0 0 14-16,0 3 9 0,-3 0-2 15,-4-3 1-15,-8 0-5 16,-3-3 1-16,-3 0-17 16,-1-4-8-16,-3 0-13 15,7 0-6-15,0 0-46 16,10-3-19-16,12 3-57 16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6T18:07:14.81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0E98F39-AECB-44CE-A4BF-70D37AED85A6}" emma:medium="tactile" emma:mode="ink">
          <msink:context xmlns:msink="http://schemas.microsoft.com/ink/2010/main" type="inkDrawing" rotatedBoundingBox="2563,13791 4193,13270 4584,14492 2953,15013" hotPoints="4376,14155 3619,14912 2861,14155 3619,13397" semanticType="enclosure" shapeName="Circle"/>
        </emma:interpretation>
      </emma:emma>
    </inkml:annotationXML>
    <inkml:trace contextRef="#ctx0" brushRef="#br0">1357 83 64 0,'-4'12'24'0,"4"-12"-12"0,0 0-3 0,0-4 11 0,0 4-2 16,0-4 1-16,0 4-6 15,0-4 0-15,-5 4-4 16,0-4 2-16,5 4-2 16,-4 0 2-16,-1 0 3 15,0 0 1-15,-4-5-8 16,5 5-4-16,-6-4 0 0,1 4-2 16,0-4 2-16,0 4-2 0,-5-8 2 31,0 4-2-31,0-4 2 15,-4 4 2-15,4-4 2 0,-9-1 1 0,-5 1 0 16,5 4-4-16,0 0-3 16,-5 0 0-16,1 0 1 15,-1 4-1-15,-4 0-1 16,0 0 1-16,-1 12-1 16,1-4 0-16,0 0 2 0,-1 5-1 15,-3-5-1-15,3 0 3 16,1 0 0-16,0-4-1 15,-5 5-2-15,5-1 1 16,-1 0-1-16,6 0 0 16,-10 0 0-1,0 1-3-15,5 3 2 16,-1 0 1-16,1 0 2 16,4 5-3-16,1-1 0 15,-1 1 1-15,0 3 2 16,1 1-1-16,-1-1 2 15,5 1-2-15,0-1 2 0,0 9-2 16,4 8 2-16,1-5-2 16,4-3-1-16,0 4-2 15,1 0 1-15,-1-5 1 16,0-3 2-16,5 0-1 16,-1-1 2-16,-3 1-2 15,3 3-1-15,6-7 1 16,-1 8 1-16,-4-5-1 15,9 1 2-15,0-1-2 16,9 1-1-16,0 0 1 16,-4-5 1-16,4 1-1 15,0 3-1-15,1-3 1 16,-1 3 1-16,5-3 1 16,0-1 1-16,-1 1 0 15,6-5 0-15,-1 1-2 0,1 3-2 16,4-4 1-16,0 1-1 15,0 3 0-15,0-3 2 16,0-1-1-16,0 0-1 16,5-3 1-16,-1 3 1 0,-4 5-1 15,0-9 2-15,1 0-2 16,-1-4-1-16,0 5 1 16,0-5 1-16,0 0-1 15,0-4 2-15,0 0-2 16,0 0-1-16,0 1 1 15,5-5-1 1,-5 0 0-16,0 0 0 16,4 0-3-16,1 0 2 15,0 4 3-15,-1-4 1 16,1 0-4-16,0 0-1 16,-1 0 3-16,1 0 1 0,0-4 0 15,9-1-2-15,-5 1 1 16,5 0 1-16,-5 0-1 15,0 0-1-15,1-4 3 16,-1 4 0-16,0-4-4 16,0-1 1-16,1-3-2 15,-1-4 0-15,0-5 2 16,-4 1 0-16,0-1 2 16,-5 5 1-16,0-1-1 0,4 1-2 15,-4-4 1-15,0-1-1 16,5 1 0-16,0-1 0 15,-5-4 0-15,0 1 2 16,0-1-3-16,-5 5-2 16,1-1 2-16,-5 1 2 0,-1 3 0 15,1 1 2 1,-4-4-2-16,-1-5-1 16,0 4 1-16,-4 1 1 15,-1-1-1-15,1 1-1 16,-1-1 1-16,-4 5-1 15,0-4 0-15,0 3 2 0,-4 1-1 16,-1-1-1-16,1-3 3 16,-1 4 0-16,0-9-4 15,-4-4-1-15,0 1 1 16,-5-5 2-16,0 0 2 0,0-4 3 16,-4-4-1-16,-5 0 0 15,0 4-1-15,-5 4 2 31,1 5-3-31,-10-5 0 16,-9 0-10-16,-10 4-3 0,-27 5-37 16,-23 20-16-16,-18-13-48 15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6T18:07:26.55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F486568-6908-4034-A894-101AD36959E8}" emma:medium="tactile" emma:mode="ink">
          <msink:context xmlns:msink="http://schemas.microsoft.com/ink/2010/main" type="inkDrawing" rotatedBoundingBox="15482,11882 17491,11573 17685,12839 15677,13148" hotPoints="17561,12380 16501,13018 15379,12498 16439,11860" semanticType="enclosure" shapeName="Ellipse"/>
        </emma:interpretation>
      </emma:emma>
    </inkml:annotationXML>
    <inkml:trace contextRef="#ctx0" brushRef="#br0">1425 111 64 0,'-9'-4'27'0,"4"4"-14"0,-4-4 0 0,4 4 14 0,1-9-6 16,-1 1 0-16,-4-4-8 15,0 8-3-15,-1 0-3 16,1 0 0-16,0-1-4 16,-5 1 0-16,-4 0-1 15,4 0 1-15,0 0 0 0,-9 0 5 16,0-4-2 0,-5 0-1-16,5 3 0 0,0 1 1 15,0 0 1-15,-5 0 1 16,5 0-2-16,-9 4 1 15,-5 0-4-15,5 0-2 0,-5 0 0 16,0 0 1-16,0 4-1 16,0 0 2-16,0 0 0 15,1 5 3-15,-1-1-3 16,0 0 0-16,4 8-3 16,-3 5-3-1,-1 3 4-15,4-3 1 16,1-9 2-16,4 5 0 15,1-1-2-15,-1 0 1 16,5 5-2-16,0-9-1 16,-9 5 1-16,4-1 1 0,5 0-1 15,-5-3 2-15,5-1-2 16,0 0 2-16,0 1-4 16,5 7-2-16,-1-4 2 15,1 5 2-15,-1-5 2 16,1 1 1-16,4-1 0 15,0 0 0-15,1 1-2 16,-1 3 1-16,0 1-2 0,5-1 2 16,-1 5-4-1,1 0 0-15,0-1 1 16,4 1 2-16,1-1 1 16,-1 1 1-16,5 4-2 15,0 7 1-15,5-3 0 16,-1-4 3-16,6 0-3 15,-1-5-2-15,0-3 0 16,0-1 1-16,5 1-1 0,0-1-1 16,0-3 1-16,0-1 1 15,-1 0-1-15,1 1 2 16,0-5-2-16,5 9-1 16,4-5 1-1,0 0-1-15,0 1 2 16,-5-1-1-16,1 1-1 0,-1-1 3 15,0 0 0-15,1-3-4 0,-1-1 1 16,1 0 2-16,-1 1 1 16,1-5 3-16,-1 0 1 31,1 0-3-31,-6-4-1 16,6 0-1-16,4 0-2 0,-5 0-2 15,1 1 1-15,-1-1 1 16,5 0 0-16,0 0-3 15,0 0 2-15,0 0 1 16,5 0 0-16,0-4 0 16,-1 0 2-16,1 0-1 15,0 0-1-15,4 0 1 16,-4 0-1-16,4 0 0 16,0 0 2-16,-4 0-3 0,0 4 0 15,-1 0 1-15,1 0 0 16,0-4 0-16,-5 0 2 0,4-4-3 15,1 0 0-15,9 0 3 16,-5-4 1-16,0 0-1 16,-4 0 1-16,0-1-7 15,4 1 1-15,0 0 1 16,1 0 3-16,-1 0 0 16,0-1-1-1,0 1 1-15,-4 4-1 16,9-4-3-16,0-4 2 15,-5 3 3-15,0-7 1 0,-4 8-4 16,0-4 1-16,-1-1 0 16,1-3 0-16,-5-1 0 15,0 5 0-15,0-4 0 16,-4-1 0-16,4-3 0 16,-5-1 0-16,1 1 2 15,-1 4 1-15,0-5-1 0,-4-8-2 16,0-8 1-16,0 5-1 15,-5-5 0-15,0 4 0 16,1 4 0-16,-1 1 2 16,-5-1-1-16,1 0-1 15,0 1 1-15,-5 3-1 0,0 0 0 32,0 5 0-32,0-1 0 15,0 5 2-15,-5-9-3 16,0-3 0-1,1 3 1-15,-1 5 0 16,-9-1 2-16,10 1-1 16,-10 3-1-16,5-3 3 0,-14 3 0 15,0 1-1-15,0 0 1 16,0-5 0-16,-5 1 1 0,-4-13 2 16,-15-8 1-16,-8 0-6 15,-14 0 0-15,-14 8-12 16,-14 13-5-16,-4 11-39 15,-33 13-14-15,-4 13-41 16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6T18:08:56.27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328BA28-7879-4ED4-B27E-9236016DC954}" emma:medium="tactile" emma:mode="ink">
          <msink:context xmlns:msink="http://schemas.microsoft.com/ink/2010/main" type="writingRegion" rotatedBoundingBox="10816,11931 14443,11983 14431,12779 10805,12727"/>
        </emma:interpretation>
      </emma:emma>
    </inkml:annotationXML>
    <inkml:traceGroup>
      <inkml:annotationXML>
        <emma:emma xmlns:emma="http://www.w3.org/2003/04/emma" version="1.0">
          <emma:interpretation id="{96F4582E-41F3-4641-8E05-2C7E322A2074}" emma:medium="tactile" emma:mode="ink">
            <msink:context xmlns:msink="http://schemas.microsoft.com/ink/2010/main" type="paragraph" rotatedBoundingBox="10816,11931 14443,11983 14431,12779 10805,127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14BA6F-88F0-4B33-82A7-F2FB169F94AA}" emma:medium="tactile" emma:mode="ink">
              <msink:context xmlns:msink="http://schemas.microsoft.com/ink/2010/main" type="line" rotatedBoundingBox="10816,11931 14443,11983 14431,12779 10805,12727"/>
            </emma:interpretation>
          </emma:emma>
        </inkml:annotationXML>
        <inkml:traceGroup>
          <inkml:annotationXML>
            <emma:emma xmlns:emma="http://www.w3.org/2003/04/emma" version="1.0">
              <emma:interpretation id="{067721DD-6325-48EA-B76D-CA3DD2E03D69}" emma:medium="tactile" emma:mode="ink">
                <msink:context xmlns:msink="http://schemas.microsoft.com/ink/2010/main" type="inkWord" rotatedBoundingBox="10816,11947 11226,11953 11215,12732 10805,12727"/>
              </emma:interpretation>
              <emma:one-of disjunction-type="recognition" id="oneOf0">
                <emma:interpretation id="interp0" emma:lang="tr-TR" emma:confidence="0">
                  <emma:literal>p</emma:literal>
                </emma:interpretation>
                <emma:interpretation id="interp1" emma:lang="tr-TR" emma:confidence="0">
                  <emma:literal>ı</emma:literal>
                </emma:interpretation>
                <emma:interpretation id="interp2" emma:lang="tr-TR" emma:confidence="0">
                  <emma:literal>f</emma:literal>
                </emma:interpretation>
                <emma:interpretation id="interp3" emma:lang="tr-TR" emma:confidence="0">
                  <emma:literal>*</emma:literal>
                </emma:interpretation>
                <emma:interpretation id="interp4" emma:lang="tr-TR" emma:confidence="0">
                  <emma:literal>q</emma:literal>
                </emma:interpretation>
              </emma:one-of>
            </emma:emma>
          </inkml:annotationXML>
          <inkml:trace contextRef="#ctx0" brushRef="#br0">182-3 84 0,'-5'-4'33'0,"0"12"-18"0,1 13-2 15,-1-9 14-15,1 13-9 16,-1 4 0-16,0-1-4 15,-4 9-1-15,-5 0-3 16,0 4 1-16,-9-4-6 0,5-4 6 0,4-9 2 16,0-7 0-16,0-9 0 15,5-8-7-15,0-8-2 0,4-9-2 32,1-3 1-32,4-5-4 15,0-8-2-15,0-4 2 16,0 5 2-16,0-1 0 0,9 4-1 15,0 5 1-15,0 7-1 16,14 9 4-16,5 8 0 16,0 8 1-16,-1 0-1 15,1 1 0-15,0 3-2 16,4-8-2-16,-4 0 5 16,-1-4 1-16,1-4-82 31,9-8-57-31,0-5 47 15</inkml:trace>
          <inkml:trace contextRef="#ctx0" brushRef="#br0" timeOffset="-564.03">131 71 108 0,'0'4'44'0,"9"4"-24"0,5 21-13 0,0-8 13 15,4 7-8-15,1 13 1 16,4 13-4-16,4 3 2 31,-4 4-6-31,0 5-3 0,-4-5 1 16,-1-3 0-16,-4-5 1 0,0-12-2 15,-5-8-2-15,0-4 3 16,1-5 2-16,-6-7-4 16,1-5-1-16,-5-4-24 0,0-12-62 31</inkml:trace>
        </inkml:traceGroup>
        <inkml:traceGroup>
          <inkml:annotationXML>
            <emma:emma xmlns:emma="http://www.w3.org/2003/04/emma" version="1.0">
              <emma:interpretation id="{F1E9D486-F5AE-4074-933B-DEF668FB5490}" emma:medium="tactile" emma:mode="ink">
                <msink:context xmlns:msink="http://schemas.microsoft.com/ink/2010/main" type="inkWord" rotatedBoundingBox="14054,11977 14443,11983 14433,12700 14044,12694"/>
              </emma:interpretation>
              <emma:one-of disjunction-type="recognition" id="oneOf1">
                <emma:interpretation id="interp5" emma:lang="tr-TR" emma:confidence="0">
                  <emma:literal>r,</emma:literal>
                </emma:interpretation>
                <emma:interpretation id="interp6" emma:lang="tr-TR" emma:confidence="0">
                  <emma:literal>n,</emma:literal>
                </emma:interpretation>
                <emma:interpretation id="interp7" emma:lang="tr-TR" emma:confidence="0">
                  <emma:literal>4</emma:literal>
                </emma:interpretation>
                <emma:interpretation id="interp8" emma:lang="tr-TR" emma:confidence="0">
                  <emma:literal>4,</emma:literal>
                </emma:interpretation>
                <emma:interpretation id="interp9" emma:lang="tr-TR" emma:confidence="0">
                  <emma:literal>4.</emma:literal>
                </emma:interpretation>
              </emma:one-of>
            </emma:emma>
          </inkml:annotationXML>
          <inkml:trace contextRef="#ctx0" brushRef="#br0" timeOffset="1249.6399">3335 22 96 0,'-9'12'38'0,"9"-12"-20"0,-4 17-8 15,-1-5 14-15,0 4 0 16,-4 13 1-16,0 0-3 16,0 3-2-16,-1 1-10 15,1-4-2-15,0-4 2 0,4-5-4 32,1-8 2-32,-1-3-3 15,1-9 2-15,4-5 0 0,0-7 1 16,0-8-4-16,4-9-1 0,5 0 1 15,1 1 0-15,-1 3 2 16,5 5 1-16,0 3 1 16,4 9 0-16,5 4-2 15,0 4-1-15,-4 4-1 16,-1 0 2-16,0 0-5 16,1 4-1-16,-1-4 0 0,5 1 0 31,5-5-80-16,9-13-68-15,-5-7 43 16</inkml:trace>
          <inkml:trace contextRef="#ctx0" brushRef="#br0" timeOffset="814.8">3418 190 132 0,'28'66'52'0,"-10"-21"-28"0,1 24-19 0,-5-36 13 0,0 8-8 15,9 4-1-15,0 4-3 16,-5 1 1-16,-4-9-4 15,-5-5-2-15,0-7 2 16,1-4-9-16,-6-9-1 16,-4-8-51-1,0-12-37-15,-9-12 35 16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6T18:09:14.70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7A7CFD9-9804-4B71-AE05-F53E8AD13449}" emma:medium="tactile" emma:mode="ink">
          <msink:context xmlns:msink="http://schemas.microsoft.com/ink/2010/main" type="writingRegion" rotatedBoundingBox="6705,12240 6747,9570 8109,9591 8068,12261"/>
        </emma:interpretation>
      </emma:emma>
    </inkml:annotationXML>
    <inkml:traceGroup>
      <inkml:annotationXML>
        <emma:emma xmlns:emma="http://www.w3.org/2003/04/emma" version="1.0">
          <emma:interpretation id="{5FF2FC6E-199B-4275-ABE2-766EF9E65C2C}" emma:medium="tactile" emma:mode="ink">
            <msink:context xmlns:msink="http://schemas.microsoft.com/ink/2010/main" type="paragraph" rotatedBoundingBox="6705,12240 6747,9570 8109,9591 8068,122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9D7D6E-0BAB-48EC-ACAC-D125D3B41543}" emma:medium="tactile" emma:mode="ink">
              <msink:context xmlns:msink="http://schemas.microsoft.com/ink/2010/main" type="line" rotatedBoundingBox="6705,12240 6747,9570 8109,9591 8068,12261"/>
            </emma:interpretation>
          </emma:emma>
        </inkml:annotationXML>
        <inkml:traceGroup>
          <inkml:annotationXML>
            <emma:emma xmlns:emma="http://www.w3.org/2003/04/emma" version="1.0">
              <emma:interpretation id="{9A2F1099-FEAB-4AD5-931C-FD674AAE9F87}" emma:medium="tactile" emma:mode="ink">
                <msink:context xmlns:msink="http://schemas.microsoft.com/ink/2010/main" type="inkWord" rotatedBoundingBox="6705,12240 6717,11459 8080,11480 8068,12261"/>
              </emma:interpretation>
              <emma:one-of disjunction-type="recognition" id="oneOf0">
                <emma:interpretation id="interp0" emma:lang="tr-TR" emma:confidence="0">
                  <emma:literal>b</emma:literal>
                </emma:interpretation>
                <emma:interpretation id="interp1" emma:lang="tr-TR" emma:confidence="0">
                  <emma:literal>'</emma:literal>
                </emma:interpretation>
                <emma:interpretation id="interp2" emma:lang="tr-TR" emma:confidence="0">
                  <emma:literal>ı</emma:literal>
                </emma:interpretation>
                <emma:interpretation id="interp3" emma:lang="tr-TR" emma:confidence="0">
                  <emma:literal>B</emma:literal>
                </emma:interpretation>
                <emma:interpretation id="interp4" emma:lang="tr-TR" emma:confidence="0">
                  <emma:literal>}</emma:literal>
                </emma:interpretation>
              </emma:one-of>
            </emma:emma>
          </inkml:annotationXML>
          <inkml:trace contextRef="#ctx0" brushRef="#br0">-2 762 156 0,'-9'-12'57'0,"18"8"-30"0,-5 0-32 0,6 0 10 0,-1 0 3 16,5-9 7-16,4-3-1 16,14-5 0-16,10 1-8 15,4-5 3-15,14-3 1 0,4-1 3 16,19 0 3-16,-4-12-7 0,-1-4-1 16,5 0-6-16,-4 4-2 15,-1 0 4-15,-4 0 2 16,-10 4-2-16,-4 4-3 15,-14 5 2-15,-9 3 0 0,-9 5-1 32,-5 3-2-32,-9 1 1 15,-10-1-1-15,-8 5-3 16,-5 0 0-16,-5 4-1 16,0 0 3-16,0-1-2 15,0 5 1-15,5 0 0 16,0 0-2-16,0 0 3 15,4 0 0-15,0 0 1 16,5 4 0-16,5 0-3 0,9 0 2 16,4 0 1-16,1 0 2 15,4 0-1-15,4 0-1 16,-4 0 1-16,1 4-1 16,-6 0-3-16,0 0 2 15,-4 0 3-15,-5 0 1 16,-4 0 1-16,-5-4 0 15,-5 4 0-15,-4-4 0 0,-5 0-2 16,1 0-2-16,-6 0 1 16,1 0 1-16,-1 0-3 15,5 0-2-15,1-4-1 16,3 0 0-16,1 0-2 0,0 4 1 16,0-4-4-16,4 4 1 15,-4 0 2-15,0 0 3 31,-1 0 0-31,-3 0-1 16,-6 0 0-16,1 0 0 0,-10 0 0 16,5 0 0-16,0 0 3 15,4 0 0-15,1 0 1 16,4 0 2-16,5 0 1 16,4 0 3-16,5 0 1 0,14 0 3 15,0-4-5-15,9 0-1 16,5 0 0-16,4-4 2 15,10-1 1-15,4 5 1 16,-5 0-2-16,5 0-1 0,-4 0-1 16,-1 4 0-16,-4 0-2 15,-5 0 1-15,-4 4-2 16,-5 0 2-16,-9 0-2 16,-9 4-1-16,-10 1 1 15,-9 3-1-15,-4 0 0 16,-1 1 0-16,1 3 0 15,-1 0 0-15,1 1-14 16,-1-1-5 0,6 0-32-16,-1-3-13 15,0-1-23 1</inkml:trace>
          <inkml:trace contextRef="#ctx0" brushRef="#br0" timeOffset="803.18">1247 135 12 0,'-4'-8'8'0,"8"4"-4"0,-4 0 4 0,0 4 5 15,0 0 9-15,0 0 4 0,0 0 3 31,0 0 5-31,0 12-10 16,0 9-2-16,-4 3-7 0,-1 5 1 16,-4 16-5-16,0-4 1 0,-1-4-7 15,6-4 6-15,-1-9 2 0,1-7-6 16,-1-5-2-16,5-8-144 16,-9-53 54-1</inkml:trace>
        </inkml:traceGroup>
        <inkml:traceGroup>
          <inkml:annotationXML>
            <emma:emma xmlns:emma="http://www.w3.org/2003/04/emma" version="1.0">
              <emma:interpretation id="{2E116DBC-0802-4B93-AAAE-5FADF994E33F}" emma:medium="tactile" emma:mode="ink">
                <msink:context xmlns:msink="http://schemas.microsoft.com/ink/2010/main" type="inkWord" rotatedBoundingBox="6760,9957 6766,9571 8036,9590 8030,9977"/>
              </emma:interpretation>
              <emma:one-of disjunction-type="recognition" id="oneOf1">
                <emma:interpretation id="interp5" emma:lang="tr-TR" emma:confidence="0">
                  <emma:literal>k</emma:literal>
                </emma:interpretation>
                <emma:interpretation id="interp6" emma:lang="tr-TR" emma:confidence="0">
                  <emma:literal>b</emma:literal>
                </emma:interpretation>
                <emma:interpretation id="interp7" emma:lang="tr-TR" emma:confidence="0">
                  <emma:literal>h</emma:literal>
                </emma:interpretation>
                <emma:interpretation id="interp8" emma:lang="tr-TR" emma:confidence="0">
                  <emma:literal>4</emma:literal>
                </emma:interpretation>
                <emma:interpretation id="interp9" emma:lang="tr-TR" emma:confidence="0">
                  <emma:literal>6</emma:literal>
                </emma:interpretation>
              </emma:one-of>
            </emma:emma>
          </inkml:annotationXML>
          <inkml:trace contextRef="#ctx0" brushRef="#br0" timeOffset="-1581.8699">53-1541 80 0,'-5'0'30'0,"5"4"-16"0,-4-4-10 0,4 0 10 0,0 4-4 16,0-4 2-16,0 4-3 15,0-4 2-15,0 0 16 32,9 8 9-32,10-8-9 15,13-4-4-15,19-4-9 0,13-4-1 16,14-1-8-16,19 1-3 0,-5-4 1 0,5-9 2 16,-4 1 2-16,3-5-1 15,-3 4-1-15,-6 1-1 16,-13 3 0-16,-5 5-2 0,-9 8 1 15,-14-1-4-15,-9 5 0 16,-9 0 3-16,-14 0 3 16,-5 0-4-16,-18-4-5 15,-5 0-3 1,-9-1-1-16,-5 1 0 16,-4 0 2-16,-1 0 2 15,1 0 2-15,5-5 1 16,3 5-2-1,-3 0 2-15,4 0-1 16,-5 0 0-16,5 4 2 16,0-1 0-16,5 5-3 0,4 0 2 15,4 0 1-15,1 5 2 16,23-1-3 0,9 0 7-16,14 4 5 15,9 0-5-15,5 4-1 0,0 1-3 16,-1-1 1-16,-4 8-4 15,-4 13 0-15,-14-8 1 16,-5-1 2-16,-10 5-1 16,-13 0 2-16,-9 0-4 15,-5-5 0 1,-9 1-63 0,-14-5-64-16,5-12 32 15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6T18:09:07.22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1A01D72-E609-4C31-812E-6E5DD44B0E06}" emma:medium="tactile" emma:mode="ink">
          <msink:context xmlns:msink="http://schemas.microsoft.com/ink/2010/main" type="inkDrawing" rotatedBoundingBox="9798,12036 9845,8990 11567,9016 11521,12063" hotPoints="10788,12218 9777,10801 10500,9218 11512,10635" semanticType="enclosure" shapeName="Ellipse"/>
        </emma:interpretation>
      </emma:emma>
    </inkml:annotationXML>
    <inkml:trace contextRef="#ctx0" brushRef="#br0">182-2740 16 0,'-5'-17'8'0,"0"17"-4"0,1-12-1 15,4 8 4-15,-5 0 5 16,1 0 5-16,-6-5-3 16,1 1 2-16,-9-16-5 0,-5 3-1 15,0 1-2-15,-1 3-2 16,1 1 1-16,0 4-4 15,0-1-2 1,0 5 2-16,0 0 0 16,0 0-1-16,0 4-2 15,-9-1-2-15,9 5 1 16,0 0-1-16,0 17 0 16,-5-5 2-16,-4 0 2 15,4 9-3-15,0-1 0 16,1-3-1-16,-1-1 0 0,0 5 0 15,1-5 0-15,-1 5 2 16,5-5 0-16,0 4 0 16,-5 1 2-16,1-1-3 15,-6-3 0-15,6 7 1 16,-1 5 0-16,0 0-3 16,5-5 2-16,0 1 1 15,0 0 2-15,0 3-1 16,0 5-1-16,5 0 1 15,-1 0-1-15,1 8-3 0,-1 8 0 16,5 0 4-16,1-4 1 16,-1-4-3-1,0 0 1-15,5 0 0 0,0 12 0 0,-1-4 0 16,1-3 0-16,0-1 0 16,4 0 2-16,1 0-3 31,-1 0 0-31,5-4 1 15,0 8 0-15,0 8 0 0,0-7 0 16,5-1 0-16,-5-8 2 16,4 0-3-16,1-4 0 15,-1 4-1-15,1 0 0 16,0 4 2-16,-1-4 0 0,1 0-7 16,4 4 0-16,0 0 3 15,1 0 4-15,-1 8-1 0,0 5 0 31,0-5-1-31,5 4 0 16,0-8 4-16,0-3 1 16,0-5-1-16,-1-1-2 0,1-3-2 15,0 4 1-15,0-4 1 16,0-4 2-16,-5 0-1 16,9 0-1-16,1-1-2 15,4 5 1-15,0 0 1 16,-5-4 0-16,5 4 2 15,-4-4 1-15,-1 4-1 16,1-5-2-16,-1 5-2 16,1-12 1-16,-1 3 1 15,5-3 0-15,-4-4 0 0,4-1 2 16,-5 1 1-16,5-5 3 16,9 0-5-16,-4-3-1 15,0-1 0-15,-1 0 0 16,1-4 2-16,0-3 1 0,-1-1-1 15,6-4 1-15,-1 0 0 16,0 0 1-16,14 0-5 16,0-4 1-16,-4-1 2 15,-5-3 1-15,-5 0 1 16,-4-4 0-16,-1 4-5 16,1-1 1-1,-5 1 0-15,0 0 0 16,0 0 4-16,-4 0 5 15,-1-1-1-15,5 5 1 0,5-8-3 16,-5 4 1 0,5-33-2-16,-5 4-3 15,0-4-1-15,-5 8 0 0,1 0 1 16,-1 1-1-16,1-1-3 0,-6 4 1 16,1 0 3-16,0 1 3 15,0-5-2-15,0-8-2 16,-5 4 0-16,0 4-1 15,0-4 2-15,1 0 1 16,-1 1-4-16,0-14 1 16,0-7-2-1,0 4 0-15,-4-1 0 16,0-3 0-16,-1 8 2 16,6 4 0-16,-6 4 0 15,1-4 0-15,-1-4 0 16,1 3 0-16,0 1 0 15,-1 0 0-15,1 4 0 0,-5-8 2 16,0-8-1-16,4 3-1 0,-4 5-2 16,5 0 1-16,4-8 1 15,0 8 2-15,1 3-1 16,-6 1-1-16,1-4-2 16,-1 4 1-16,-4 4 1 15,0 4 2-15,0 0-1 0,-9 5 2 16,0-1 0-16,0 4 1 31,0-16 0-31,-1 4 2 16,1 4-5-16,0 4-1 15,0 1 4-15,0 3 2 0,-1-4-2 16,1 4-1-16,-5 5 1 16,0-1 0-16,5 1-2 15,-5-1 1-15,5 5-2 16,-5-9 2-16,0 8-2 15,1-11 2-15,-1 7 0 16,-5-4 1-16,1 1-2 16,-1-1-2-16,-4-4 1 15,-9-8 1-15,4-16-17 16,-4-5-6-16,-5 1-54 16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6T18:09:09.38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F8F5003-0A9F-4668-B13E-9AA9F87340C5}" emma:medium="tactile" emma:mode="ink">
          <msink:context xmlns:msink="http://schemas.microsoft.com/ink/2010/main" type="inkDrawing" rotatedBoundingBox="13247,11924 13356,8920 15033,8981 14924,11985" hotPoints="14125,12073 13232,10570 14017,9008 14909,10511" semanticType="enclosure" shapeName="Ellipse"/>
        </emma:interpretation>
      </emma:emma>
    </inkml:annotationXML>
    <inkml:trace contextRef="#ctx0" brushRef="#br0">3718-2699 24 0,'-9'-5'11'0,"9"5"-6"0,0-8 3 16,0 4 5-16,0 0-6 15,-5 0-2-15,1-8-3 16,-6-1 1-16,6 1 4 0,-5 0 4 16,-1-9-2-16,-8 5 0 15,-1-9-1-15,-4 1 2 16,0 3 1-16,0 1 3 0,-4-1-1 15,-1 1 2-15,-4 3-8 16,-1 1-2-16,1 0-5 16,0 7-1-16,0 1-1 15,-1 8 0-15,-4 0 0 16,1 4 0-16,3 4 2 16,-4 9 0-16,5 3-3 15,0 13 2-15,0-4 1 16,-1-1 0-16,-4 1 0 15,-4 0 2-15,4 0-3 0,5 7 0 16,-1-7 1-16,1 12 2 16,0 0-3-16,0 4 0 15,4 0 1-15,0 4 0 16,1 1-3-16,4 3 2 16,0 4 1-16,4-3 2 15,1 3-1 1,4-8 2-16,0 0-2 0,-4 13-1 15,4-5-2-15,0 1 1 16,5 3 1-16,-1 5 0 16,6 16 0-16,-1-5 0 15,1-3 0-15,4 0 0 16,0-4 0-16,0-1 0 0,4 1 0 16,1-4 0-16,-1-1 0 15,1-3 2-15,4 3-3 16,0 5 0-16,1-5-1 15,-1-3-2-15,0-9-2 16,5-4 1-16,0 5 3 16,4-1 3-16,1-8 0 0,-1-4-1 15,1 0-4-15,4-4 0 16,0 0 4 0,-5 0 4-16,10-5-1 15,-1 1 0-15,6-4-1 16,-6 0-2-16,1-5 1 15,-5-3-1-15,0 3 0 0,0-3 0 16,0 3 0-16,0-3 0 16,0 4 0-16,0-5 0 15,1-4 2-15,3 1 1 16,1-1-4-16,0 1-1 16,-1-5 1-1,1-4 2-15,0 0 2 16,-1-4 1-16,1-4 0 15,0 0 2-15,-1-4-3 16,1 4-2-16,9-4 0 16,-5 0 1-16,5-4-1 0,0 0-1 15,-5-1 1-15,5 5-1 16,-9 0 0-16,-1 0 2 16,-4-12 1-16,0-1 1 0,0 5 0 15,0-8 2-15,1-1-3 16,-1 1-4-16,0-1 0 0,4 1 5 15,-4-5 2-15,5 0-2 16,-5-3-1-16,0-1 1 16,0 0 2-16,-4 5-5 15,-1-1-1-15,1-3 0 16,-6-9 2-16,1 4 1 0,0 0 3 16,0 0 1-16,0-4 1 15,-5 0-4-15,0-12-3 16,0-4 2-16,1 0 0 15,-1-1-4-15,0-3-1 16,0 8 3 0,-4 4 1-16,-1 4 0 15,1-4-2-15,0 0 1 16,-1 4-1-16,1 0 0 16,0 0 0-16,-1 0 0 15,1 4 0-15,-5-8 0 16,0-9 2-16,0 5-1 0,4-4-1 15,-4-4 1-15,5 7 1 16,-5 5 1-16,0 4 1 16,0 4-5-16,0 1 1 0,0-5 0 15,0 4 2-15,-5 0-3 16,1 4 0-16,-1 0 5 16,1 5 5-16,-1-1-5 15,0 0 0-15,1-16-2 16,-6 4-2-16,1 4 3 0,0-4 0 15,0 0-1-15,0-4-2 16,-5 8 1-16,0 0 1 31,0 5-1-31,-4 3-1 16,-1-20 3-16,1 8 2 16,-10-4-2-16,-9 0 0 0,-9 0-30 15,-18-33-14-15,-43-8-48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03T12:43:58.89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A1CE425A-8A9F-4097-8F76-8857AD34F696}" emma:medium="tactile" emma:mode="ink">
          <msink:context xmlns:msink="http://schemas.microsoft.com/ink/2010/main" type="inkDrawing"/>
        </emma:interpretation>
      </emma:emma>
    </inkml:annotationXML>
    <inkml:trace contextRef="#ctx0" brushRef="#br0">0 0 156 0,'10'4'57'0,"5"9"-30"0,5 10-16 0,-4-10 18 15,-1 10-4-15,10 8 3 0,-5 5-10 16,-5-1 0-16,-10 6-11 15,-5 3-4-15,-15 1 0 0,-5 0-15 16,-5-5-5-16,-6 9-84 16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8T07:23:53.498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9044EAF-DB5E-43D1-A92A-08BAD42F55F0}" emma:medium="tactile" emma:mode="ink">
          <msink:context xmlns:msink="http://schemas.microsoft.com/ink/2010/main" type="writingRegion" rotatedBoundingBox="1258,9442 13359,9198 13499,16134 1398,16378"/>
        </emma:interpretation>
      </emma:emma>
    </inkml:annotationXML>
    <inkml:traceGroup>
      <inkml:annotationXML>
        <emma:emma xmlns:emma="http://www.w3.org/2003/04/emma" version="1.0">
          <emma:interpretation id="{B5A320B9-005D-4528-94A4-B1698F26413A}" emma:medium="tactile" emma:mode="ink">
            <msink:context xmlns:msink="http://schemas.microsoft.com/ink/2010/main" type="paragraph" rotatedBoundingBox="1743,9493 13354,9190 13382,10259 1771,105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679C3E-3ECE-4F26-8C3F-DED70A66D2F3}" emma:medium="tactile" emma:mode="ink">
              <msink:context xmlns:msink="http://schemas.microsoft.com/ink/2010/main" type="inkBullet" rotatedBoundingBox="1749,9719 1837,9717 1842,9926 1755,9928"/>
            </emma:interpretation>
            <emma:one-of disjunction-type="recognition" id="oneOf0">
              <emma:interpretation id="interp0" emma:lang="tr-TR" emma:confidence="0">
                <emma:literal>•</emma:literal>
              </emma:interpretation>
            </emma:one-of>
          </emma:emma>
        </inkml:annotationXML>
        <inkml:trace contextRef="#ctx0" brushRef="#br0">-7242-55 120 0,'-8'18'46'16,"-1"-3"-24"-16,1 7-17 0,4-8 13 0,0 5-4 16,0 3 0-16,-8 0-8 31,-1-1-2-31,1-2-2 0,8-1-2 0,0 4 3 16</inkml:trace>
      </inkml:traceGroup>
      <inkml:traceGroup>
        <inkml:annotationXML>
          <emma:emma xmlns:emma="http://www.w3.org/2003/04/emma" version="1.0">
            <emma:interpretation id="{D8AE2C06-A764-4A60-8C69-4039C2C268FF}" emma:medium="tactile" emma:mode="ink">
              <msink:context xmlns:msink="http://schemas.microsoft.com/ink/2010/main" type="line" rotatedBoundingBox="3023,9460 13354,9190 13382,10259 3051,10528"/>
            </emma:interpretation>
          </emma:emma>
        </inkml:annotationXML>
        <inkml:traceGroup>
          <inkml:annotationXML>
            <emma:emma xmlns:emma="http://www.w3.org/2003/04/emma" version="1.0">
              <emma:interpretation id="{0EB82D58-22DC-46F5-8593-6F925B4B5798}" emma:medium="tactile" emma:mode="ink">
                <msink:context xmlns:msink="http://schemas.microsoft.com/ink/2010/main" type="inkWord" rotatedBoundingBox="3032,9814 4540,9759 4550,10045 3042,10099"/>
              </emma:interpretation>
              <emma:one-of disjunction-type="recognition" id="oneOf1">
                <emma:interpretation id="interp1" emma:lang="tr-TR" emma:confidence="0">
                  <emma:literal>23</emma:literal>
                </emma:interpretation>
                <emma:interpretation id="interp2" emma:lang="tr-TR" emma:confidence="0">
                  <emma:literal>z 3</emma:literal>
                </emma:interpretation>
                <emma:interpretation id="interp3" emma:lang="tr-TR" emma:confidence="0">
                  <emma:literal>Z 3</emma:literal>
                </emma:interpretation>
                <emma:interpretation id="interp4" emma:lang="tr-TR" emma:confidence="0">
                  <emma:literal>2 3</emma:literal>
                </emma:interpretation>
                <emma:interpretation id="interp5" emma:lang="tr-TR" emma:confidence="0">
                  <emma:literal>e 3</emma:literal>
                </emma:interpretation>
              </emma:one-of>
            </emma:emma>
          </inkml:annotationXML>
          <inkml:trace contextRef="#ctx0" brushRef="#br0" timeOffset="816.26">-6045 80 116 0,'8'-11'46'0,"-4"8"-24"0,8-5-15 16,-3 8 15-16,3 0-11 15,4 0-1-15,1 0 5 16,-1 4 4-16,-3 3-9 16,-1 1 1-16,0-1 2 0,-3 4-1 0,-5 0 1 15,-4 0-3-15,-4 3 1 16,-5 1-4-16,-3 7-2 0,0-4 0 16,-1 8-1-16,5-4-5 15,4-4 1-15,8-3-2 16,9-1-2-16,15-3 5 15,9-3 1-15,9-16-38 16,15-17-15-16,17-1-39 16</inkml:trace>
          <inkml:trace contextRef="#ctx0" brushRef="#br0" timeOffset="1613.48">-4655-4 116 0,'0'-4'46'16,"0"4"-24"-16,4 0-15 0,-4 0 13 0,8 0-12 15,1 0-4-15,-1 0-3 32,0 0-1-32,8 4 0 15,-11 0 0-15,7 3 0 0,-12 4 0 0,0 0 0 16,0 4 2-16,-4-1 3 0,0 5 0 16,4-5 0-16,0 1-1 15,0-1 0-15,8 1-5 16,4-4 1-16,5 0 9 15,-5-4 5-15,0 1 7 16,-12 6 28 0,-8 1-2-16,-8-4-22 15,-9 7-9-15,-4 0-22 16,0-3-7-16,5 0-103 16</inkml:trace>
        </inkml:traceGroup>
        <inkml:traceGroup>
          <inkml:annotationXML>
            <emma:emma xmlns:emma="http://www.w3.org/2003/04/emma" version="1.0">
              <emma:interpretation id="{6153B29E-70E4-441F-973C-76C35B5199BD}" emma:medium="tactile" emma:mode="ink">
                <msink:context xmlns:msink="http://schemas.microsoft.com/ink/2010/main" type="inkWord" rotatedBoundingBox="6111,9454 10157,9369 10178,10362 6132,10447"/>
              </emma:interpretation>
              <emma:one-of disjunction-type="recognition" id="oneOf2">
                <emma:interpretation id="interp6" emma:lang="tr-TR" emma:confidence="0">
                  <emma:literal>Bn.a,</emma:literal>
                </emma:interpretation>
                <emma:interpretation id="interp7" emma:lang="tr-TR" emma:confidence="0">
                  <emma:literal>Buza,</emma:literal>
                </emma:interpretation>
                <emma:interpretation id="interp8" emma:lang="tr-TR" emma:confidence="0">
                  <emma:literal>Baza,</emma:literal>
                </emma:interpretation>
                <emma:interpretation id="interp9" emma:lang="tr-TR" emma:confidence="0">
                  <emma:literal>Bs.a,</emma:literal>
                </emma:interpretation>
                <emma:interpretation id="interp10" emma:lang="tr-TR" emma:confidence="0">
                  <emma:literal>Boza,</emma:literal>
                </emma:interpretation>
              </emma:one-of>
            </emma:emma>
          </inkml:annotationXML>
          <inkml:trace contextRef="#ctx0" brushRef="#br1" timeOffset="-158296.93">-2964-142 72 0,'0'-8'30'0,"4"5"-16"0,0-5-3 16,-4 8 21 0,9-7-4-16,-1 0-6 15,4 3-1-15,0 0-6 16,1 1-1-16,-1 10-8 16,0 0-2-16,1 4 2 0,-5 4-1 15,0 3 0-15,0 0 1 16,-3 4 3-16,-5 4 0 15,-5 0 0-15,1 3-5 16,0-4-3-16,4-3-3 0,0-3-1 16,4 3-1-16,9 3 0 15,3-7 3-15,5-3 0 16,-5 0 1-16,-4-4 2 16,1 0 8-16,-5 0 5 15,-4 0-1-15,-4 3 0 16,-8 1-8-16,-9 3-4 15,-3 4-8-15,-1 0-1 16,-7 7-19-16,3 0-8 16,0-3-29-1</inkml:trace>
          <inkml:trace contextRef="#ctx0" brushRef="#br1" timeOffset="-158736.9199">-2939-128 200 0,'0'15'77'0,"-4"10"-42"0,8 12-23 15,-4-15 19-15,4 3-14 16,-4 16-2-16,0-1-9 16,0 4-2-16,0-8-2 0,0 1-2 0,0-12 1 0,0-3-39 15,0-7-16-15,0-4-46 32</inkml:trace>
          <inkml:trace contextRef="#ctx0" brushRef="#br1" timeOffset="-157966.9199">-2742-322 152 0,'25'15'57'0,"-13"7"-30"0,5 44-10 0,-5-37 22 16,0 15-2-16,1 7 0 16,-5 15-7-16,-4 3-2 0,-4 4-15 15,-4 4-3-15,-4 0 0 0,-5 0-4 16,1-8-1-16,-9-7-11 31,-7-3-6-31,-1-4-76 16,0-8-71-1,0-10 43-15</inkml:trace>
          <inkml:trace contextRef="#ctx0" brushRef="#br0" timeOffset="-199940.19">933-168 124 0,'0'0'46'0,"-4"0"-24"0,4 0-2 0,0 0 21 0,0 0-9 15,0 0-1-15,0 0-14 16,8 0-3-16,1 0-13 16,7-4 0-16,5 4-2 15,-5 0 3-15,-4 4-1 16,1 3-1-16,-5 4 1 0,-4 0-1 15,-8 7 2-15,0 4 3 16,0 11 2-16,0-4 1 16,4-3-4-16,8-4-1 15,0-4-3-15,8 1-3 16,-3-1 2-16,-1-4 0 16,-4-3 12-16,-4 4 7 0,-8 0 11 15,-12-1 4-15,-17 5-15 16,4-1-6-16,0-4-20 15,1-3-8-15,11-3-118 16</inkml:trace>
          <inkml:trace contextRef="#ctx0" brushRef="#br0" timeOffset="-201550.19">-1800-139 148 0,'-5'15'55'0,"-11"-4"-30"0,4 11-1 16,8 3 24-16,-1 4-11 15,1 1-3-15,-4-1-18 0,0 0-7 16,0-3-6-16,4-4-5 0,-1 0 1 15,1-4-59-15,4-3-26 16,-4-8-6 0</inkml:trace>
          <inkml:trace contextRef="#ctx0" brushRef="#br0" timeOffset="-200780.19">-493-69 136 0,'0'-8'52'0,"8"5"-28"0,0-1-17 15,0 4 13-15,1 0-6 16,3 0 2-16,0 0 0 16,1 4 2-16,-5 7-10 15,-4 0 4-15,-4 3 2 0,0-3-1 0,-8 7 2 16,-5 1-2 0,-7-1 0-16,-9 0-7 15,0 1-4-15,5-1 3 16,7 0 1-16,9-3-5 15,24-1 0-15,9-3-1 16,8-3 0-16,8-5-11 0,17-6-3 16,3-5-68-1,5 1-59-15</inkml:trace>
        </inkml:traceGroup>
        <inkml:traceGroup>
          <inkml:annotationXML>
            <emma:emma xmlns:emma="http://www.w3.org/2003/04/emma" version="1.0">
              <emma:interpretation id="{F52DE62B-830D-4AFC-B63D-4C67CD5E0B20}" emma:medium="tactile" emma:mode="ink">
                <msink:context xmlns:msink="http://schemas.microsoft.com/ink/2010/main" type="inkWord" rotatedBoundingBox="11827,9230 12184,9221 12201,9876 11844,9885"/>
              </emma:interpretation>
              <emma:one-of disjunction-type="recognition" id="oneOf3">
                <emma:interpretation id="interp11" emma:lang="tr-TR" emma:confidence="0">
                  <emma:literal>-</emma:literal>
                </emma:interpretation>
                <emma:interpretation id="interp12" emma:lang="tr-TR" emma:confidence="0">
                  <emma:literal>:</emma:literal>
                </emma:interpretation>
                <emma:interpretation id="interp13" emma:lang="tr-TR" emma:confidence="0">
                  <emma:literal>.</emma:literal>
                </emma:interpretation>
                <emma:interpretation id="interp14" emma:lang="tr-TR" emma:confidence="0">
                  <emma:literal>=</emma:literal>
                </emma:interpretation>
                <emma:interpretation id="interp15" emma:lang="tr-TR" emma:confidence="0">
                  <emma:literal>_</emma:literal>
                </emma:interpretation>
              </emma:one-of>
            </emma:emma>
          </inkml:annotationXML>
          <inkml:trace contextRef="#ctx0" brushRef="#br1" timeOffset="-157046.9199">2942-314 236 0,'-28'3'88'0,"11"1"-48"0,-16 14-23 0,21-7 25 0,-5 15-13 15,1-1-5-15,0 5-9 16,-1-1-5-16,5 0-5 16,4 0-6-16,3-3 0 0,5-4-1 15,9-7 0-15,7-4 2 16,9-8 0-16,4-6-18 15,-1-5-8-15,5-3-28 16,4-3-11-16,-4-12-45 16</inkml:trace>
          <inkml:trace contextRef="#ctx0" brushRef="#br1" timeOffset="-156746.9199">3012-548 184 0,'-8'0'68'0,"8"7"-36"0,8 0-26 0,1 8 17 16,-1 7 1-16,4 3 3 0,5 8-1 15,-1 4 1-15,0 14-15 16,-3 4 2-16,-5 3 2 0,-4 5-4 16,-4-5-2-16,-4 8-5 15,-8-8-4-15,-5-6-22 16,-3-5-9-16</inkml:trace>
          <inkml:trace contextRef="#ctx0" brushRef="#br0" timeOffset="-149440.19">4066-426 196 0,'-4'22'74'16,"4"-4"-40"-16,-13 12-20 0,9-16 20 0,-4 8-13 16,0 4-4-16,-1-1-10 31,1 1-5-31,4-4-1 15,0-4-28-15,4-3-9 0,4-4-66 16</inkml:trace>
          <inkml:trace contextRef="#ctx0" brushRef="#br0" timeOffset="-118510.19">3605 210 212 0,'-4'-3'79'0,"16"-5"-42"0,17 8-41 0,-8 0 15 0,11 0-8 16,22 0-2-16,8 0-3 16,3-3 1-16,9-1 1 15,5 4 0-15,-1 0 2 0,-8 0-21 0,-5 0-7 16,-11 4-62 0</inkml:trace>
        </inkml:traceGroup>
      </inkml:traceGroup>
    </inkml:traceGroup>
    <inkml:traceGroup>
      <inkml:annotationXML>
        <emma:emma xmlns:emma="http://www.w3.org/2003/04/emma" version="1.0">
          <emma:interpretation id="{DDDCFD69-1230-481D-AC16-3078EE92556E}" emma:medium="tactile" emma:mode="ink">
            <msink:context xmlns:msink="http://schemas.microsoft.com/ink/2010/main" type="paragraph" rotatedBoundingBox="1275,10300 10618,10112 10621,10274 1279,104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A2EFA7-FA7A-4AFF-B3D6-4394EC001B8E}" emma:medium="tactile" emma:mode="ink">
              <msink:context xmlns:msink="http://schemas.microsoft.com/ink/2010/main" type="inkBullet" rotatedBoundingBox="1276,10317 2030,10302 2032,10389 1278,10405"/>
            </emma:interpretation>
            <emma:one-of disjunction-type="recognition" id="oneOf4">
              <emma:interpretation id="interp16" emma:lang="tr-TR" emma:confidence="0">
                <emma:literal>-</emma:literal>
              </emma:interpretation>
            </emma:one-of>
          </emma:emma>
        </inkml:annotationXML>
        <inkml:trace contextRef="#ctx0" brushRef="#br0" timeOffset="-198510.19">-7801 629 156 0,'0'4'57'16,"0"-4"-30"-16,21-4-25 0,-13 4 14 0,8 0-4 15,9-4 1-15,16-3-3 16,21 0-1-16,4-4-5 16,4 0-5-16,-1 0 0 0,6 0 3 15,-6 0 3-15,5 0-51 16,5 0-60 0,-1 7 17-16</inkml:trace>
      </inkml:traceGroup>
      <inkml:traceGroup>
        <inkml:annotationXML>
          <emma:emma xmlns:emma="http://www.w3.org/2003/04/emma" version="1.0">
            <emma:interpretation id="{B5C5961F-5E20-4D44-A97E-5D46FCBAB67B}" emma:medium="tactile" emma:mode="ink">
              <msink:context xmlns:msink="http://schemas.microsoft.com/ink/2010/main" type="line" rotatedBoundingBox="2924,10267 10618,10112 10621,10274 2927,10429"/>
            </emma:interpretation>
          </emma:emma>
        </inkml:annotationXML>
        <inkml:traceGroup>
          <inkml:annotationXML>
            <emma:emma xmlns:emma="http://www.w3.org/2003/04/emma" version="1.0">
              <emma:interpretation id="{433CA186-3237-4FA8-B16E-727C40C3F2C5}" emma:medium="tactile" emma:mode="ink">
                <msink:context xmlns:msink="http://schemas.microsoft.com/ink/2010/main" type="inkWord" rotatedBoundingBox="2926,10409 3454,10357 3455,10374 2928,10427"/>
              </emma:interpretation>
              <emma:one-of disjunction-type="recognition" id="oneOf5">
                <emma:interpretation id="interp17" emma:lang="tr-TR" emma:confidence="0">
                  <emma:literal>-</emma:literal>
                </emma:interpretation>
                <emma:interpretation id="interp18" emma:lang="tr-TR" emma:confidence="0">
                  <emma:literal>_</emma:literal>
                </emma:interpretation>
                <emma:interpretation id="interp19" emma:lang="tr-TR" emma:confidence="0">
                  <emma:literal>.</emma:literal>
                </emma:interpretation>
                <emma:interpretation id="interp20" emma:lang="tr-TR" emma:confidence="0">
                  <emma:literal>~</emma:literal>
                </emma:interpretation>
                <emma:interpretation id="interp21" emma:lang="tr-TR" emma:confidence="0">
                  <emma:literal>r</emma:literal>
                </emma:interpretation>
              </emma:one-of>
            </emma:emma>
          </inkml:annotationXML>
          <inkml:trace contextRef="#ctx0" brushRef="#br0" timeOffset="-197920.19">-6143 651 104 0,'-9'-7'38'0,"9"3"-20"0,0 4 3 0,0 0 17 0,0 0-5 16,0 0 0-16,0 0-12 16,9 0-3-16,3 0-10 0,4 0-1 0,9 0 3 15,12 0-6-15,8 0 0 16,9-4-2-16,12-3 1 31,20-8-46-31,9 1-21 16,-13-1-22-16</inkml:trace>
        </inkml:traceGroup>
        <inkml:traceGroup>
          <inkml:annotationXML>
            <emma:emma xmlns:emma="http://www.w3.org/2003/04/emma" version="1.0">
              <emma:interpretation id="{2093BAC7-4410-4F72-A715-183028AFB1DB}" emma:medium="tactile" emma:mode="ink">
                <msink:context xmlns:msink="http://schemas.microsoft.com/ink/2010/main" type="inkWord" rotatedBoundingBox="4041,10393 4750,10338 4751,10356 4043,10411"/>
              </emma:interpretation>
              <emma:one-of disjunction-type="recognition" id="oneOf6">
                <emma:interpretation id="interp22" emma:lang="tr-TR" emma:confidence="0">
                  <emma:literal>_</emma:literal>
                </emma:interpretation>
                <emma:interpretation id="interp23" emma:lang="tr-TR" emma:confidence="0">
                  <emma:literal>-</emma:literal>
                </emma:interpretation>
                <emma:interpretation id="interp24" emma:lang="tr-TR" emma:confidence="0">
                  <emma:literal>.</emma:literal>
                </emma:interpretation>
                <emma:interpretation id="interp25" emma:lang="tr-TR" emma:confidence="0">
                  <emma:literal>'</emma:literal>
                </emma:interpretation>
                <emma:interpretation id="interp26" emma:lang="tr-TR" emma:confidence="0">
                  <emma:literal>=</emma:literal>
                </emma:interpretation>
              </emma:one-of>
            </emma:emma>
          </inkml:annotationXML>
          <inkml:trace contextRef="#ctx0" brushRef="#br0" timeOffset="-197420.19">-5025 633 132 0,'-12'-8'49'0,"12"8"-26"0,4 0-16 0,-4 0 15 0,8 0-2 16,9 0 0-16,12 0 1 15,-1 0-1-15,9 0-11 16,5 0-1-16,11-3-1 0,1-1-3 15,3 0-1-15,9-3-1 16,8 0 1-16,8-4-88 16,0 0-50-1,-7 0 59-15</inkml:trace>
        </inkml:traceGroup>
        <inkml:traceGroup>
          <inkml:annotationXML>
            <emma:emma xmlns:emma="http://www.w3.org/2003/04/emma" version="1.0">
              <emma:interpretation id="{0BD8C2F8-4885-402F-8826-C51A8F36CB90}" emma:medium="tactile" emma:mode="ink">
                <msink:context xmlns:msink="http://schemas.microsoft.com/ink/2010/main" type="inkWord" rotatedBoundingBox="6864,10182 9112,10151 9113,10250 6866,10280"/>
              </emma:interpretation>
              <emma:one-of disjunction-type="recognition" id="oneOf7">
                <emma:interpretation id="interp27" emma:lang="tr-TR" emma:confidence="0">
                  <emma:literal>-</emma:literal>
                </emma:interpretation>
                <emma:interpretation id="interp28" emma:lang="tr-TR" emma:confidence="0">
                  <emma:literal>_</emma:literal>
                </emma:interpretation>
                <emma:interpretation id="interp29" emma:lang="tr-TR" emma:confidence="0">
                  <emma:literal>.</emma:literal>
                </emma:interpretation>
                <emma:interpretation id="interp30" emma:lang="tr-TR" emma:confidence="0">
                  <emma:literal>'</emma:literal>
                </emma:interpretation>
                <emma:interpretation id="interp31" emma:lang="tr-TR" emma:confidence="0">
                  <emma:literal>r</emma:literal>
                </emma:interpretation>
              </emma:one-of>
            </emma:emma>
          </inkml:annotationXML>
          <inkml:trace contextRef="#ctx0" brushRef="#br0" timeOffset="-196660.2">-2213 505 96 0,'0'-4'38'0,"4"4"-20"15,5 0 1-15,3 0 16 0,8 0-4 0,1 0-1 16,8 0-10-1,7 0-5-15,14 0-8 16,15-4-7-16,9-3-1 0,12-4 1 16,8-7 0-16,9-1-71 15,20 1-44 1,-12-7 44-16</inkml:trace>
        </inkml:traceGroup>
        <inkml:traceGroup>
          <inkml:annotationXML>
            <emma:emma xmlns:emma="http://www.w3.org/2003/04/emma" version="1.0">
              <emma:interpretation id="{C1556EAE-D6A3-4DE8-97EF-F89BB5405B5F}" emma:medium="tactile" emma:mode="ink">
                <msink:context xmlns:msink="http://schemas.microsoft.com/ink/2010/main" type="inkWord" rotatedBoundingBox="8233,10250 9113,10206 9114,10230 8234,10273"/>
              </emma:interpretation>
              <emma:one-of disjunction-type="recognition" id="oneOf8">
                <emma:interpretation id="interp32" emma:lang="tr-TR" emma:confidence="0">
                  <emma:literal>_</emma:literal>
                </emma:interpretation>
                <emma:interpretation id="interp33" emma:lang="tr-TR" emma:confidence="0">
                  <emma:literal>-</emma:literal>
                </emma:interpretation>
                <emma:interpretation id="interp34" emma:lang="tr-TR" emma:confidence="0">
                  <emma:literal>.</emma:literal>
                </emma:interpretation>
                <emma:interpretation id="interp35" emma:lang="tr-TR" emma:confidence="0">
                  <emma:literal>'</emma:literal>
                </emma:interpretation>
                <emma:interpretation id="interp36" emma:lang="tr-TR" emma:confidence="0">
                  <emma:literal>r</emma:literal>
                </emma:interpretation>
              </emma:one-of>
            </emma:emma>
          </inkml:annotationXML>
          <inkml:trace contextRef="#ctx0" brushRef="#br0" timeOffset="-196180.19">-833 490 152 0,'-12'-4'57'0,"12"4"-30"0,8 0-21 0,0 0 15 0,13 0-2 16,7 0 1-16,13 0-7 16,17 0 0-16,8 0-8 15,4 0-5-15,8-3-1 0,8-1 1 31,4-3 2-31,17-4-76 16,0-4-52-16,4 4 49 16</inkml:trace>
        </inkml:traceGroup>
        <inkml:traceGroup>
          <inkml:annotationXML>
            <emma:emma xmlns:emma="http://www.w3.org/2003/04/emma" version="1.0">
              <emma:interpretation id="{DC74C555-A989-4E80-8DAD-C6B0A1BF3819}" emma:medium="tactile" emma:mode="ink">
                <msink:context xmlns:msink="http://schemas.microsoft.com/ink/2010/main" type="inkWord" rotatedBoundingBox="9941,10284 10619,10198 10620,10203 9942,10289"/>
              </emma:interpretation>
              <emma:one-of disjunction-type="recognition" id="oneOf9">
                <emma:interpretation id="interp37" emma:lang="tr-TR" emma:confidence="0">
                  <emma:literal>-</emma:literal>
                </emma:interpretation>
                <emma:interpretation id="interp38" emma:lang="tr-TR" emma:confidence="0">
                  <emma:literal>_</emma:literal>
                </emma:interpretation>
                <emma:interpretation id="interp39" emma:lang="tr-TR" emma:confidence="0">
                  <emma:literal>.</emma:literal>
                </emma:interpretation>
                <emma:interpretation id="interp40" emma:lang="tr-TR" emma:confidence="0">
                  <emma:literal>r</emma:literal>
                </emma:interpretation>
                <emma:interpretation id="interp41" emma:lang="tr-TR" emma:confidence="0">
                  <emma:literal>'</emma:literal>
                </emma:interpretation>
              </emma:one-of>
            </emma:emma>
          </inkml:annotationXML>
          <inkml:trace contextRef="#ctx0" brushRef="#br0" timeOffset="-195700.19">863 516 176 0,'25'-4'68'0,"-5"0"-36"16,29-3-33-16,-20 3 15 0,8 1-10 16,17-1 0-16,7-3-9 15,13-4-2-15,0 0-64 16,12 0-30-16,1 0 42 0,-5 0 23 31</inkml:trace>
        </inkml:traceGroup>
      </inkml:traceGroup>
    </inkml:traceGroup>
    <inkml:traceGroup>
      <inkml:annotationXML>
        <emma:emma xmlns:emma="http://www.w3.org/2003/04/emma" version="1.0">
          <emma:interpretation id="{4CFDAB11-B719-4624-8A1F-86081DA18B0E}" emma:medium="tactile" emma:mode="ink">
            <msink:context xmlns:msink="http://schemas.microsoft.com/ink/2010/main" type="paragraph" rotatedBoundingBox="1339,10741 2137,10741 2137,11135 1339,111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2C29CE-894A-473C-8FFC-1C5168354CDF}" emma:medium="tactile" emma:mode="ink">
              <msink:context xmlns:msink="http://schemas.microsoft.com/ink/2010/main" type="inkBullet" rotatedBoundingBox="1339,10854 1541,10854 1541,11110 1339,11110"/>
            </emma:interpretation>
            <emma:one-of disjunction-type="recognition" id="oneOf10">
              <emma:interpretation id="interp42" emma:lang="tr-TR" emma:confidence="0">
                <emma:literal>•</emma:literal>
              </emma:interpretation>
            </emma:one-of>
          </emma:emma>
        </inkml:annotationXML>
        <inkml:trace contextRef="#ctx0" brushRef="#br0" timeOffset="10699.75">-7682 1093 152 0,'-4'4'57'0,"8"7"-30"0,-8 14-7 16,4-10 19-16,-9-1-4 15,5 1 0-15,0 3-16 16,0 1-6-16,-4-1-8 0,4 0-2 0,-4 0 1 16,3-3-2-16,1-4 1 15,4-4-2-15,-4-7 2 16,4-3-2-16,0-8 2 15,4-4-4-15,5-7 0 16,7-7-1 0,-4 0 0-16,5-1 2 15,-1 8 0-15,1 4 0 16,-1 0 2-16,1 7-3 16,-1 4 0-16,1 3 1 0,-5 4 2 15,0 0 1-15,-4 4 3 16,-8 3 1-16,-8 8 3 15,0-4-5-15,-4 7-1 0,-5 0-2 16,-8 0 1-16,5 4-4 16,-9 0 0-16,13 0 1 15,-1-4 0-15,5 1 0 16,8-1 0-16,4-3 0 31,8-4 0-31,4 0 2 16,1-4 1-16,3-7-4 15,5 0-1-15,3-4-15 0,5-3-6 16,0-4-37-16,0-4-14 16</inkml:trace>
      </inkml:traceGroup>
      <inkml:traceGroup>
        <inkml:annotationXML>
          <emma:emma xmlns:emma="http://www.w3.org/2003/04/emma" version="1.0">
            <emma:interpretation id="{573FCC99-72AB-4DE7-B0A5-599CE903F9F0}" emma:medium="tactile" emma:mode="ink">
              <msink:context xmlns:msink="http://schemas.microsoft.com/ink/2010/main" type="line" rotatedBoundingBox="1639,10741 2137,10741 2137,11135 1639,11135"/>
            </emma:interpretation>
          </emma:emma>
        </inkml:annotationXML>
        <inkml:traceGroup>
          <inkml:annotationXML>
            <emma:emma xmlns:emma="http://www.w3.org/2003/04/emma" version="1.0">
              <emma:interpretation id="{BB06E0D7-8203-42CF-9BA5-3F83C87CB68F}" emma:medium="tactile" emma:mode="ink">
                <msink:context xmlns:msink="http://schemas.microsoft.com/ink/2010/main" type="inkWord" rotatedBoundingBox="1639,10741 2137,10741 2137,11135 1639,11135"/>
              </emma:interpretation>
              <emma:one-of disjunction-type="recognition" id="oneOf11">
                <emma:interpretation id="interp43" emma:lang="tr-TR" emma:confidence="0">
                  <emma:literal>(A)</emma:literal>
                </emma:interpretation>
                <emma:interpretation id="interp44" emma:lang="tr-TR" emma:confidence="0">
                  <emma:literal>LA)</emma:literal>
                </emma:interpretation>
                <emma:interpretation id="interp45" emma:lang="tr-TR" emma:confidence="0">
                  <emma:literal>(H)</emma:literal>
                </emma:interpretation>
                <emma:interpretation id="interp46" emma:lang="tr-TR" emma:confidence="0">
                  <emma:literal>(Al</emma:literal>
                </emma:interpretation>
                <emma:interpretation id="interp47" emma:lang="tr-TR" emma:confidence="0">
                  <emma:literal>(A/</emma:literal>
                </emma:interpretation>
              </emma:one-of>
            </emma:emma>
          </inkml:annotationXML>
          <inkml:trace contextRef="#ctx0" brushRef="#br0" timeOffset="11102.15">-7189 1108 208 0,'-12'11'77'0,"12"7"-42"0,-4 7-28 0,0-14 18 0,0 0-7 15,-5 4 0-15,1 0-6 16,0-1-2-16,-4 4-6 16,3-3-5-16,1-4 0 0,4 0 3 15,0-4 1-15,4-7-6 16,4-3-2-16,0-8-5 15,4-4-1-15,1-3-1 0,3-8 0 16,0-3 2-16,1 0 1 0,3-1 8 16,1 9 2-16,-5 2 3 31,0 5 0-31,-4 3 9 16,1 7 3-16,-1 8 4 0,0 3 0 15,-4 4-5-15,0 7-1 16,-4 1-6-16,5-1-3 15,-5 0-2-15,8 0-3 0,0 1 1 16,0-1-1-16,-4 0-5 16,0-3 1-16,1-1-36 15,-5-3-13-15</inkml:trace>
          <inkml:trace contextRef="#ctx0" brushRef="#br0" timeOffset="11554.83">-7291 1031 176 0,'-17'18'68'0,"-3"0"-36"0,-13 23-13 0,20-23 21 15,1 4-11-15,-5 3-2 16,1 5-14-16,4-1-5 31,3 0-5-31,9-3-3 0,5-4 3 16,3-4-13-16,8-3-3 0,9-8-34 15,0-3-14-15,3-8-34 16</inkml:trace>
          <inkml:trace contextRef="#ctx0" brushRef="#br0" timeOffset="11285.98">-7254 1239 244 0,'0'-3'90'0,"8"6"-48"0,8 1-45 0,-3-4 19 16,3 0-14-16,0 0-3 16,9 0 0-1,8-4 0-15,-4 1 1 16,-4-1-27-16,-5 0-9 0,-3 1-64 15</inkml:trace>
          <inkml:trace contextRef="#ctx0" brushRef="#br0" timeOffset="11799.6">-6979 969 184 0,'8'14'68'0,"1"-3"-36"0,3 15-9 16,-8-12 24-16,0 8-9 16,-4 8-2-16,-4-5-18 15,0 4-6-15,-4 4-8 31,-5 0-3-31,1 0 0 0,-13 4-54 0,-8 3-22 16,1 7-37 0</inkml:trace>
        </inkml:traceGroup>
      </inkml:traceGroup>
    </inkml:traceGroup>
    <inkml:traceGroup>
      <inkml:annotationXML>
        <emma:emma xmlns:emma="http://www.w3.org/2003/04/emma" version="1.0">
          <emma:interpretation id="{1F958200-58E2-446C-97C8-D073DF83A02A}" emma:medium="tactile" emma:mode="ink">
            <msink:context xmlns:msink="http://schemas.microsoft.com/ink/2010/main" type="paragraph" rotatedBoundingBox="6875,10748 7574,10748 7574,11106 6875,1110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E108E39-9909-46D0-AE40-2EDD6C94D7EB}" emma:medium="tactile" emma:mode="ink">
              <msink:context xmlns:msink="http://schemas.microsoft.com/ink/2010/main" type="line" rotatedBoundingBox="6875,10748 7574,10748 7574,11106 6875,11106"/>
            </emma:interpretation>
          </emma:emma>
        </inkml:annotationXML>
        <inkml:traceGroup>
          <inkml:annotationXML>
            <emma:emma xmlns:emma="http://www.w3.org/2003/04/emma" version="1.0">
              <emma:interpretation id="{FEF15FB7-95CB-4076-B865-BBA62B183FF6}" emma:medium="tactile" emma:mode="ink">
                <msink:context xmlns:msink="http://schemas.microsoft.com/ink/2010/main" type="inkWord" rotatedBoundingBox="6875,10748 7574,10748 7574,11106 6875,11106"/>
              </emma:interpretation>
              <emma:one-of disjunction-type="recognition" id="oneOf12">
                <emma:interpretation id="interp48" emma:lang="tr-TR" emma:confidence="0">
                  <emma:literal>RA)</emma:literal>
                </emma:interpretation>
                <emma:interpretation id="interp49" emma:lang="tr-TR" emma:confidence="0">
                  <emma:literal>RA]</emma:literal>
                </emma:interpretation>
                <emma:interpretation id="interp50" emma:lang="tr-TR" emma:confidence="0">
                  <emma:literal>RAL)</emma:literal>
                </emma:interpretation>
                <emma:interpretation id="interp51" emma:lang="tr-TR" emma:confidence="0">
                  <emma:literal>RAC)</emma:literal>
                </emma:interpretation>
                <emma:interpretation id="interp52" emma:lang="tr-TR" emma:confidence="0">
                  <emma:literal>RAl)</emma:literal>
                </emma:interpretation>
              </emma:one-of>
            </emma:emma>
          </inkml:annotationXML>
          <inkml:trace contextRef="#ctx0" brushRef="#br0" timeOffset="-194000.19">-2164 1122 156 0,'-24'4'60'0,"44"0"-32"0,-28 7-22 16,16-8 15-16,-8 12-5 15,-4 0 3-15,4 3-6 16,0-3-3-1,-4 6-5-15,0-2-4 0,0-1 0 0,0-3 1 16,0-1-1-16,0-3-1 16,0-3 1-16,0-5 1 15,4-3-1-15,0-7 2 16,0 0-4-16,0-12 0 16,0-6 3-16,4-5 1 15,0-2-6-15,8-1 0 16,4 3 1-16,1 5 1 15,-1 3 5-15,1 7 2 16,-1 4 0-16,0 4 1 16,-3 3-2-16,-1 1 2 15,-4 3 0-15,0 3 1 16,-8 5 0-16,0-1 0 16,-4 4-2-16,0 4 1 15,-4-1-4-15,0 8 0 0,-5 7-1 16,5-3 1-16,8 0-2 0,0-1-1 15,0-7 1-15,4-3-1 16,5 0-3-16,-1-4 0 16,4 0-9-16,4-4-3 0,5-3-41 15,-1-4-15-15,5 0-24 16</inkml:trace>
          <inkml:trace contextRef="#ctx0" brushRef="#br0" timeOffset="-193560.19">-1738 1060 172 0,'-4'11'66'0,"4"0"-36"0,-4 4-15 0,-5-8 18 15,1 4-12-15,-4 0-2 0,0 7-5 16,-1 1 1-16,1 3-8 16,0 0-2-16,4-1-1 0,-1-6-2 15,5-4-2-15,0-4 1 0,0-3 1 16,8-22-8 0,0-1-1-16,9-6 2 15,7-1-7-15,1-3-2 16,-5 0 3-16,0 3 2 15,-3 4 5-15,-1 8 2 16,0 3 6-16,-4 3 2 16,1 8 6-16,-1 8 5 15,-4 3-3 1,4 3 2-16,-4 5-9 16,0-1-2-16,0 4-3 0,0 7-2 15,1-3-2-15,-1-8 1 16,0 4-10-16,0-8-5 15,0-3-34-15,0 0-15 16,0-3-28-16</inkml:trace>
          <inkml:trace contextRef="#ctx0" brushRef="#br0" timeOffset="-193060.19">-1824 976 192 0,'-33'18'71'0,"25"-3"-38"16,-5 14-19-16,5-10 20 0,0 3-11 15,0 7 0-15,0 7-16 16,4-3-5-16,4 0-1 16,0-4-1-16,4-3 0 0,4-4-7 31,0-4 0-31,4-3-28 0,5-4-9 15,7-8-53 1,1-3-20-16,0-7 61 0</inkml:trace>
          <inkml:trace contextRef="#ctx0" brushRef="#br0" timeOffset="-193360.19">-1767 1163 200 0,'-29'-4'74'0,"29"8"-40"0,5-4-40 16,7 3 53-16,-4 1-19 16,4 0-12-16,-3 3-10 15,3 0-5-15,0-7-4 0,0-3 2 16,1-1-30-16,3 0-14 31,0-3-54-15</inkml:trace>
          <inkml:trace contextRef="#ctx0" brushRef="#br0" timeOffset="-192830.2">-1603 1013 132 0,'8'-4'49'0,"5"11"-26"0,-5 4 2 0,-4 0 20 16,8 0-7-16,5 4 0 15,-1 3-12-15,-4 1-7 0,-4 17-10 16,-8-3 0-16,0 0 4 0,-12 0-7 16,0-8-3-16,-5 1-33 31,1 0-13-31,0-5-68 15</inkml:trace>
        </inkml:traceGroup>
      </inkml:traceGroup>
    </inkml:traceGroup>
    <inkml:traceGroup>
      <inkml:annotationXML>
        <emma:emma xmlns:emma="http://www.w3.org/2003/04/emma" version="1.0">
          <emma:interpretation id="{953BA679-A6B5-42AD-9BC9-338CC62AA7ED}" emma:medium="tactile" emma:mode="ink">
            <msink:context xmlns:msink="http://schemas.microsoft.com/ink/2010/main" type="paragraph" rotatedBoundingBox="8370,11300 13111,11300 13111,12384 8370,12384" alignmentLevel="4"/>
          </emma:interpretation>
        </emma:emma>
      </inkml:annotationXML>
      <inkml:traceGroup>
        <inkml:annotationXML>
          <emma:emma xmlns:emma="http://www.w3.org/2003/04/emma" version="1.0">
            <emma:interpretation id="{9168ECA0-C47E-4CE7-9AE7-F0E3471D0093}" emma:medium="tactile" emma:mode="ink">
              <msink:context xmlns:msink="http://schemas.microsoft.com/ink/2010/main" type="line" rotatedBoundingBox="8370,11300 13111,11300 13111,12384 8370,12384"/>
            </emma:interpretation>
          </emma:emma>
        </inkml:annotationXML>
        <inkml:traceGroup>
          <inkml:annotationXML>
            <emma:emma xmlns:emma="http://www.w3.org/2003/04/emma" version="1.0">
              <emma:interpretation id="{EB944ED9-5A3F-466D-B149-429ECF238160}" emma:medium="tactile" emma:mode="ink">
                <msink:context xmlns:msink="http://schemas.microsoft.com/ink/2010/main" type="inkWord" rotatedBoundingBox="8443,11035 10981,11539 10854,12182 8315,11678"/>
              </emma:interpretation>
              <emma:one-of disjunction-type="recognition" id="oneOf13">
                <emma:interpretation id="interp53" emma:lang="tr-TR" emma:confidence="0">
                  <emma:literal>"Burca</emma:literal>
                </emma:interpretation>
                <emma:interpretation id="interp54" emma:lang="tr-TR" emma:confidence="0">
                  <emma:literal>"Burca,</emma:literal>
                </emma:interpretation>
                <emma:interpretation id="interp55" emma:lang="tr-TR" emma:confidence="0">
                  <emma:literal>"darca,</emma:literal>
                </emma:interpretation>
                <emma:interpretation id="interp56" emma:lang="tr-TR" emma:confidence="0">
                  <emma:literal>"murca,</emma:literal>
                </emma:interpretation>
                <emma:interpretation id="interp57" emma:lang="tr-TR" emma:confidence="0">
                  <emma:literal>"zarca,</emma:literal>
                </emma:interpretation>
              </emma:one-of>
            </emma:emma>
          </inkml:annotationXML>
          <inkml:trace contextRef="#ctx0" brushRef="#br0" timeOffset="-190610.19">-257 1576 184 0,'-4'-4'71'0,"8"0"-38"0,17 4-32 0,-13 0 16 15,4 0-9-15,1-3 0 0,3-1-4 16,5 4-1-16,-5 0-1 15,1 0 1-15,-1 7 0 0,-4 1 7 16,-7 3 4-16,-10 3-1 16,-3 5 2-16,-4-1-6 15,0 0-3-15,-1 1-3 0,5-5 0 32,4 1-4-32,4-4-2 15,4 0-5-15,4 0-2 16,5 0 2-16,-1-4 5 15,0 0 2-15,-4 1 1 0,-8 6 6 16,-8 8 6 0,-8 0 3-16,-1 0-11 15,-11 0-1-15,-1-7-21 16,0-4-5-16,0-4-64 16,13-4-50-16,3-6 50 15</inkml:trace>
          <inkml:trace contextRef="#ctx0" brushRef="#br0" timeOffset="-191060.19">-232 1579 228 0,'-21'4'88'0,"21"7"-48"0,0 7-31 0,9-7 19 0,-9 4-12 16,0 3-2-16,0 1-8 15,0-1-4-15,-4 0-1 16,4 4-1-16,0-4 2 0,0-3-34 15,0 0-13-15,0-4-66 16</inkml:trace>
          <inkml:trace contextRef="#ctx0" brushRef="#br0" timeOffset="-191290.19">-655 1568 148 0,'4'-7'55'0,"4"7"-30"0,8-3-18 0,-7 3 15 16,7 0-4-16,0 0-1 15,5 0-3-15,-5 3 1 32,1 4-8-32,-9 1 5 0,-8 3 1 15,-4 3-2-15,-8 1 1 0,-1 3-5 16,1 4 1-16,-4 0-5 16,3-4 0-16,5 1-1 15,4-5-2-15,4 8 1 0,0-14-1 16,8 6-3-16,13-3 0 15,3-11-14-15,1-3-4 16,4-1-33-16,0-3-13 0,-1-1-16 31</inkml:trace>
          <inkml:trace contextRef="#ctx0" brushRef="#br0" timeOffset="-191560.19">-692 1568 168 0,'-5'4'63'0,"5"3"-34"0,5 12-19 15,-5-8 17-15,0 3-4 16,0 5-2-16,0 3-11 16,0-1-6-16,0 1-3 15,0 4-1-15,-5 7 2 0,1-7-3 0,0-5-2 16,4-6-42-16,-4 0-20 0</inkml:trace>
          <inkml:trace contextRef="#ctx0" brushRef="#br0" timeOffset="-190330.19">-310 1528 176 0,'-12'19'66'0,"7"-5"-36"0,-7 12-4 16,8-8 25-16,-8 11-10 0,-5 4-3 31,1 15-18-31,3-4-7 16,1-1-8-16,4 1-4 0,0-3 2 16,4-9-9-16,8-6-1 15,4-8-29-15,8-3-12 16,5-11-41-16,16-4-43 15,4-8 44-15</inkml:trace>
          <inkml:trace contextRef="#ctx0" brushRef="#br0" timeOffset="-190080.19">121 1528 188 0,'29'15'71'0,"-16"-8"-38"0,-5 15-14 15,-4-7 21-15,0 7-7 16,-4 7-2-16,0 4-13 16,-4 7-4-16,0 0-8 0,-9 1-4 0,-11-5 1 15,-1 1-40-15,0-8-16 16,-3-4-62-16</inkml:trace>
          <inkml:trace contextRef="#ctx0" brushRef="#br0" timeOffset="-188750.19">824 1956 132 0,'-8'4'52'0,"8"-1"-28"0,0 19-6 0,0-11 18 0,0 0-9 15,0 11-3 1,0-4-10-16,0-3-1 15,0 3-8-15,0 1-3 0,-4-5-1 0,0-3 1 16,4 0 3-16,0-4-11 16,-4-3-5-16,4-4-13 0,-4-7-3 15,4-8 4-15,0-3 3 16,4-4 10-16,0 0 5 16,4-4 6-16,0 1 2 15,5 3-1-15,-1 0 1 16,0 4 11-16,-3 7 6 15,-1 3 1-15,0 5 2 16,0 3-4-16,1 0 0 16,-5 3-1-16,0 5-2 15,-4 3-4-15,-4 0 0 16,-5 0-7-16,1 3-1 0,0 1-2 16,-4 0-2-16,3-1 1 15,1 4 1-15,4-3-3 16,0-4 0-16,4 0-1 0,0-4 0 15,8 1 2-15,0-1 0 16,5-3 0-16,-1-1 2 16,0-10-17-16,1 3-4 15,7 1-35-15,1-5-15 16,4 1-22 0</inkml:trace>
          <inkml:trace contextRef="#ctx0" brushRef="#br0" timeOffset="-187260.19">1096 1919 212 0,'-21'22'79'0,"13"-3"-42"0,-4 10-21 0,3-11 22 16,-3 15-16-16,-4 0-4 15,3 0-11-15,9 0-5 16,4 0-1-16,13-8-4 0,3-3 0 16,9-3-14-16,8-8-6 0,8-11-26 15,4-4-11-15,12-3-32 16</inkml:trace>
          <inkml:trace contextRef="#ctx0" brushRef="#br0" timeOffset="-187590.19">1445 1905 176 0,'-12'3'66'0,"0"1"-36"0,-5 3-2 0,5 1 27 0,-9 6-13 15,-3 5-1 1,-1-1-15-16,0 8-7 0,1 3-10 16,7-4-4-16,5-3 1 0,8-3-3 15,4-5-2-15,8 1-5 16,12-8 0-16,9-3-25 16,0-8-8-16,0-7-63 15,4-3-56-15,-9-1 53 16</inkml:trace>
          <inkml:trace contextRef="#ctx0" brushRef="#br0" timeOffset="-187000.2">1840 1755 220 0,'12'18'82'0,"-4"8"-44"0,1 21-29 0,-5-25 19 16,-4 0-14-16,0 0-5 15,-4 4-6-15,-5-1-3 0,-3 5 1 16,-4 6-28-16,-1-7-9 0,1 1-68 16</inkml:trace>
        </inkml:traceGroup>
        <inkml:traceGroup>
          <inkml:annotationXML>
            <emma:emma xmlns:emma="http://www.w3.org/2003/04/emma" version="1.0">
              <emma:interpretation id="{1494E89A-B46B-4BB7-89E1-2567B541B113}" emma:medium="tactile" emma:mode="ink">
                <msink:context xmlns:msink="http://schemas.microsoft.com/ink/2010/main" type="inkWord" rotatedBoundingBox="12704,12308 13111,12308 13111,12384 12704,12384"/>
              </emma:interpretation>
              <emma:one-of disjunction-type="recognition" id="oneOf14">
                <emma:interpretation id="interp58" emma:lang="tr-TR" emma:confidence="0">
                  <emma:literal>_</emma:literal>
                </emma:interpretation>
                <emma:interpretation id="interp59" emma:lang="tr-TR" emma:confidence="0">
                  <emma:literal>-</emma:literal>
                </emma:interpretation>
                <emma:interpretation id="interp60" emma:lang="tr-TR" emma:confidence="0">
                  <emma:literal>~</emma:literal>
                </emma:interpretation>
                <emma:interpretation id="interp61" emma:lang="tr-TR" emma:confidence="0">
                  <emma:literal>.</emma:literal>
                </emma:interpretation>
                <emma:interpretation id="interp62" emma:lang="tr-TR" emma:confidence="0">
                  <emma:literal>w</emma:literal>
                </emma:interpretation>
              </emma:one-of>
            </emma:emma>
          </inkml:annotationXML>
          <inkml:trace contextRef="#ctx0" brushRef="#br0" timeOffset="-14630.2">3637 2539 132 0,'-12'-3'52'0,"12"6"-28"0,0-3-8 0,0 0 16 16,0 0-11-16,0 0-4 15,8 0 1-15,0 4 0 0,4-1-9 16,5 8 3-16,3-3 2 0,5-1-3 16,8-3-1-16,8-1-2 15,0-3 2-15,-4 4 4 0,0-4 1 16,-4 4-2-16,-4-4 0 31,-9 0-1-31,-3 0 0 16,-5 0 2-16,-3 0 4 15,-1 3-8-15,-8-3-1 0,0 11-21 16,-4-7-9-16,-5 3-121 16</inkml:trace>
        </inkml:traceGroup>
      </inkml:traceGroup>
    </inkml:traceGroup>
    <inkml:traceGroup>
      <inkml:annotationXML>
        <emma:emma xmlns:emma="http://www.w3.org/2003/04/emma" version="1.0">
          <emma:interpretation id="{C4F7548E-0878-48DD-B0D1-20F1B9745EB7}" emma:medium="tactile" emma:mode="ink">
            <msink:context xmlns:msink="http://schemas.microsoft.com/ink/2010/main" type="paragraph" rotatedBoundingBox="4259,11713 10535,11713 10535,13194 4259,1319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50F421C-77E6-4284-AAF1-7C1E8AF8D821}" emma:medium="tactile" emma:mode="ink">
              <msink:context xmlns:msink="http://schemas.microsoft.com/ink/2010/main" type="line" rotatedBoundingBox="4259,11713 10535,11713 10535,13194 4259,13194"/>
            </emma:interpretation>
          </emma:emma>
        </inkml:annotationXML>
        <inkml:traceGroup>
          <inkml:annotationXML>
            <emma:emma xmlns:emma="http://www.w3.org/2003/04/emma" version="1.0">
              <emma:interpretation id="{4A1376CB-CE72-43EB-9396-C80984B8A1E2}" emma:medium="tactile" emma:mode="ink">
                <msink:context xmlns:msink="http://schemas.microsoft.com/ink/2010/main" type="inkWord" rotatedBoundingBox="4331,11604 10568,13020 10461,13492 4224,12076"/>
              </emma:interpretation>
              <emma:one-of disjunction-type="recognition" id="oneOf15">
                <emma:interpretation id="interp63" emma:lang="tr-TR" emma:confidence="0">
                  <emma:literal>"u...</emma:literal>
                </emma:interpretation>
                <emma:interpretation id="interp64" emma:lang="tr-TR" emma:confidence="0">
                  <emma:literal>"el...</emma:literal>
                </emma:interpretation>
                <emma:interpretation id="interp65" emma:lang="tr-TR" emma:confidence="0">
                  <emma:literal>"al...</emma:literal>
                </emma:interpretation>
                <emma:interpretation id="interp66" emma:lang="tr-TR" emma:confidence="0">
                  <emma:literal>"alı...</emma:literal>
                </emma:interpretation>
                <emma:interpretation id="interp67" emma:lang="tr-TR" emma:confidence="0">
                  <emma:literal>nazir.</emma:literal>
                </emma:interpretation>
              </emma:one-of>
            </emma:emma>
          </inkml:annotationXML>
          <inkml:trace contextRef="#ctx0" brushRef="#br0" timeOffset="16798.22">-4782 2018 156 0,'-5'-11'57'0,"10"11"-30"0,-5 4-27 15,0-1 13-15,0 5 0 0,0 10 4 16,4 7 0-16,0 5 1 16,-4-1-9-16,0-3 6 0,0-1 4 31,0 1-6-31,-4-4-2 16,4 3-6-16,-9-10-2 15,1-1 1-15,0-3 0 16,4-3-5-16,0-8 1 0,0-8-2 15,-1-6 0-15,14-19-5 16,3-15-3-16,0 5 1 16,5 2 3-16,-1 8 1 0,5 8 3 15,-5 10 1-15,1 4 1 16,-1 8 2-16,-3 3 3 16,-1 3 2-1,-8 12 1-15,-4-1-2 16,-4 8 1-16,-4 0-4 15,-5-3-2-15,1-1 0 16,4 0 1-16,0 0-3 16,3 4 0-16,1 0 1 15,4 0 0-15,4-3 2 0,5-1 1 16,3-4-4-16,0-3 1 16,5-3-9-16,-1-1-2 15,1-3-16-15,3-4-8 16,5-4-30-1,0-3-44-15,-5 3 27 0</inkml:trace>
          <inkml:trace contextRef="#ctx0" brushRef="#br0" timeOffset="17052.73">-4289 2022 208 0,'-25'11'79'0,"13"21"-42"0,-13-6-28 16,17-4 19-16,-4 0-10 16,-1 3-3-16,1 1-6 15,4-4-4-15,4 4-2 0,4-8 0 0,0 0 2 16,8-3-2 0,4-1-2-16,5-6 0 15,-1-5 1-15,5-3-12 16,-1 0-6-16,1 0-20 15,0-3-7-15,-5-1-57 16</inkml:trace>
          <inkml:trace contextRef="#ctx0" brushRef="#br0" timeOffset="17538.66">-4141 1970 124 0,'8'4'49'0,"1"7"-26"0,7 15-1 0,-8 3 20 0,1 4-7 16,-1 3-3-16,0 1-10 16,-4-1-3-16,0 1-11 15,-4 0-5-15,-8-8 0 0,-4 0-20 16,-13 0-8-16,-16 4-75 31</inkml:trace>
          <inkml:trace contextRef="#ctx0" brushRef="#br0" timeOffset="18198.82">-4207 2135 124 0,'0'-26'49'0,"4"48"-26"0,-4-36-3 0,0 10 48 16,0-7 2-1,-8-4-22-15,-4 4-27 16,0 4-14-16,-1 0-5 0,-3 3-24 31,-1 15-10-31,1 11-81 16</inkml:trace>
          <inkml:trace contextRef="#ctx0" brushRef="#br0" timeOffset="17281.68">-4449 1941 188 0,'-17'7'71'0,"13"12"-38"0,-4 14-25 16,4 3 16-16,0 1-6 0,0 3 2 31,-5 0-9-31,9-3-4 16,0 7-4-16,0-11 0 0,0-1 0 0,0-2-1 15,4-8-2-15,5-4-10 16,3-3-6-16,0-5-30 15,5-10-10-15</inkml:trace>
          <inkml:trace contextRef="#ctx0" brushRef="#br0" timeOffset="-174220.19">-472 3195 164 0,'-9'-3'63'0,"9"3"-34"0,0 3-19 0,0-3 20 0,0 0-14 15,0 0-3-15,9 0-6 16,3 4 0-16,4 0-4 31,5-1-2-31,-1-3 0 0,5 0-4 0,4 0 2 16,0 0 7-16,-5 0 4 15,-3 0-1-15,-1 0 0 16,-3 0-3-16,-5 0-1 16,-4 0-19-16,-3 0-5 15,-1 4-84-15</inkml:trace>
          <inkml:trace contextRef="#ctx0" brushRef="#br0" timeOffset="-171680.19">1123 3422 140 0,'-13'0'55'0,"13"0"-30"0,4 0-5 0,5 0 19 0,-1 0-6 15,8 0-2-15,5-4-13 16,3 1-4-16,9-1-8 16,4 0 3-16,0 1 3 0,-4-1 3 15,0 4 0-15,-8 0-3 0,-5 0 0 16,1 0-5-16,-9 0-2 0,-4 0-13 15,-8 0-5-15,5-3-113 16</inkml:trace>
          <inkml:trace contextRef="#ctx0" brushRef="#br0" timeOffset="-178450.19">-2207 2826 164 0,'4'0'63'0,"20"0"-34"0,13 4-25 0,-24-4 15 16,3 0-7-16,9 0 1 16,4 0-2-16,4 0 3 15,-1 0-7-15,-3 0 5 0,0 0 3 0,0-4-3 16,-5 1-2-16,-3 3-5 16,-5 0-4-1,-3 0 0-15,-5 0-1 16,0 0-62-16,9 7-72 15</inkml:trace>
        </inkml:traceGroup>
      </inkml:traceGroup>
    </inkml:traceGroup>
    <inkml:traceGroup>
      <inkml:annotationXML>
        <emma:emma xmlns:emma="http://www.w3.org/2003/04/emma" version="1.0">
          <emma:interpretation id="{9C409DC4-1666-445D-ABC0-E6BB85A5E57B}" emma:medium="tactile" emma:mode="ink">
            <msink:context xmlns:msink="http://schemas.microsoft.com/ink/2010/main" type="paragraph" rotatedBoundingBox="1567,12376 5022,12927 4936,13468 1481,129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037BC2-6CA7-40C5-9558-65DEA6F4C64D}" emma:medium="tactile" emma:mode="ink">
              <msink:context xmlns:msink="http://schemas.microsoft.com/ink/2010/main" type="line" rotatedBoundingBox="1567,12376 5022,12927 4936,13468 1481,12916"/>
            </emma:interpretation>
          </emma:emma>
        </inkml:annotationXML>
        <inkml:traceGroup>
          <inkml:annotationXML>
            <emma:emma xmlns:emma="http://www.w3.org/2003/04/emma" version="1.0">
              <emma:interpretation id="{9FE77790-A437-45CD-83AF-284DF9C1A6B1}" emma:medium="tactile" emma:mode="ink">
                <msink:context xmlns:msink="http://schemas.microsoft.com/ink/2010/main" type="inkWord" rotatedBoundingBox="1527,12624 1905,12685 1885,12808 1507,12748"/>
              </emma:interpretation>
              <emma:one-of disjunction-type="recognition" id="oneOf16">
                <emma:interpretation id="interp68" emma:lang="tr-TR" emma:confidence="0">
                  <emma:literal>=</emma:literal>
                </emma:interpretation>
                <emma:interpretation id="interp69" emma:lang="tr-TR" emma:confidence="0">
                  <emma:literal>7</emma:literal>
                </emma:interpretation>
                <emma:interpretation id="interp70" emma:lang="tr-TR" emma:confidence="0">
                  <emma:literal>-</emma:literal>
                </emma:interpretation>
                <emma:interpretation id="interp71" emma:lang="tr-TR" emma:confidence="0">
                  <emma:literal>p</emma:literal>
                </emma:interpretation>
                <emma:interpretation id="interp72" emma:lang="tr-TR" emma:confidence="0">
                  <emma:literal>.</emma:literal>
                </emma:interpretation>
              </emma:one-of>
            </emma:emma>
          </inkml:annotationXML>
          <inkml:trace contextRef="#ctx0" brushRef="#br0" timeOffset="-166740.19">-7542 2976 172 0,'-12'0'66'0,"4"0"-36"0,-1 0-9 0,9 0 25 16,0 0-15-16,0 0-5 16,0 0-13-16,9 0-4 15,11-4-5-15,13 1-1 0,0-1 1 16,0 1 0-16,4-1 0 15,0 4 0-15,0 0 2 16,-4-4-1-16,0 4 2 16,-4 0 0-16,-9 0 3 15,-3 0-1-15,-5 0 2 16,-4 0 3-16,-16 0 5 16,-4 0-8-1,-9 0-1-15,-4 0 0 16,-3 0-3-16,-9 0-2 0,-9 4 2 15,5-4 0-15,4 0 1 16,4 0 2-16,9 0-5 16,3 0-1-16,9 0-4 15,3 0-1-15,9-4-15 16,13 1-4-16,16-1-102 16,3-3-86-1,-3-19 67-15</inkml:trace>
          <inkml:trace contextRef="#ctx0" brushRef="#br0" timeOffset="27451.01">-7534 2892 52 0,'0'0'19'0,"4"-8"-10"0,8 16-2 0,-3-8 7 0,3 0-7 15,4 0-2-15,1 0-3 16,7 3 1-16,-3-3 2 16,4 0 2-16,-1 0 3 0,-3 0 1 15,0 4-1-15,-5-4 1 16,-4 0-2-16,1 0 0 15,-5 0-3 1,0 0-1-16,-4 0-6 16,0 0-1-16,-4 0-52 15,0 0-24-15</inkml:trace>
        </inkml:traceGroup>
        <inkml:traceGroup>
          <inkml:annotationXML>
            <emma:emma xmlns:emma="http://www.w3.org/2003/04/emma" version="1.0">
              <emma:interpretation id="{1AB62733-F3DE-4A72-88B8-2341CC70F607}" emma:medium="tactile" emma:mode="ink">
                <msink:context xmlns:msink="http://schemas.microsoft.com/ink/2010/main" type="inkWord" rotatedBoundingBox="3074,12905 3400,12957 3373,13124 3047,13072"/>
              </emma:interpretation>
              <emma:one-of disjunction-type="recognition" id="oneOf17">
                <emma:interpretation id="interp73" emma:lang="tr-TR" emma:confidence="0">
                  <emma:literal>ve</emma:literal>
                </emma:interpretation>
                <emma:interpretation id="interp74" emma:lang="tr-TR" emma:confidence="0">
                  <emma:literal>a</emma:literal>
                </emma:interpretation>
                <emma:interpretation id="interp75" emma:lang="tr-TR" emma:confidence="0">
                  <emma:literal>t</emma:literal>
                </emma:interpretation>
                <emma:interpretation id="interp76" emma:lang="tr-TR" emma:confidence="0">
                  <emma:literal>fa</emma:literal>
                </emma:interpretation>
                <emma:interpretation id="interp77" emma:lang="tr-TR" emma:confidence="0">
                  <emma:literal>ta</emma:literal>
                </emma:interpretation>
              </emma:one-of>
            </emma:emma>
          </inkml:annotationXML>
          <inkml:trace contextRef="#ctx0" brushRef="#br0" timeOffset="-168190.19">-6020 3302 152 0,'-4'-11'57'0,"4"11"-30"0,4-8-12 0,-4 8 20 0,0 0-15 15,8 0-6-15,0 0-2 16,1-3 2-16,7-1-8 15,5 0 1-15,3 1 3 0,1-12-4 16,0 8-1-16,4-1 0 16,-1 1 1-16,1-4 3 15,4 0 2 1,-8 4-1-16,-5 0 1 16,-3 3-2-16,-5 0 2 15,-4 1 0-15,-4 6 3 16,-8 1-3-16,-4 0 1 15,-4 6-1-15,-5 1 1 0,-3 0-2 16,-1-3 1-16,-4-1-4 16,1-3-2-16,-9-1 4 0,4-3 2 15,0 11-6-15,1-7-1 16,3 0-4-16,4-4-1 16,5 3 1-16,3-3 2 15,1 4-1-15,4-4-1 16,4 4 1-1,4-4 1-15,0 0-3 16,4 0 0-16,4 0 1 16,0-4 0-16,5 0-3 15,3 4 2-15,-3 0 1 0,-1 0 0 16,-4 0 2-16,0 0 3 16,-4 0-2-16,-4 0-2 15,0 0-5-15,5 0 0 16,-5 0-91-16,12-3-106 31</inkml:trace>
          <inkml:trace contextRef="#ctx0" brushRef="#br0" timeOffset="32340.45">-6021 3268 36 0,'13'0'13'0,"-5"22"-6"0,13-11-8 0,-13-7 2 0,4-8-1 15,1 1 2-15,3-5 10 16,0 8 7-16,5-7-1 16,0 3-1-16,-1-3-1 15,-3 3 3-15,-5 1-7 16,0-1-2-16,-8 4-12 16,-4 0-6-16</inkml:trace>
        </inkml:traceGroup>
        <inkml:traceGroup>
          <inkml:annotationXML>
            <emma:emma xmlns:emma="http://www.w3.org/2003/04/emma" version="1.0">
              <emma:interpretation id="{85EEFF65-6193-422C-8BBD-D658AD0C583D}" emma:medium="tactile" emma:mode="ink">
                <msink:context xmlns:msink="http://schemas.microsoft.com/ink/2010/main" type="inkWord" rotatedBoundingBox="4142,12787 5022,12927 4936,13468 4055,13327"/>
              </emma:interpretation>
              <emma:one-of disjunction-type="recognition" id="oneOf18">
                <emma:interpretation id="interp78" emma:lang="tr-TR" emma:confidence="0">
                  <emma:literal>Kulp]</emma:literal>
                </emma:interpretation>
                <emma:interpretation id="interp79" emma:lang="tr-TR" emma:confidence="0">
                  <emma:literal>Sulp]</emma:literal>
                </emma:interpretation>
                <emma:interpretation id="interp80" emma:lang="tr-TR" emma:confidence="0">
                  <emma:literal>Kulp)</emma:literal>
                </emma:interpretation>
                <emma:interpretation id="interp81" emma:lang="tr-TR" emma:confidence="0">
                  <emma:literal>(tr</emma:literal>
                </emma:interpretation>
                <emma:interpretation id="interp82" emma:lang="tr-TR" emma:confidence="0">
                  <emma:literal>Lup]</emma:literal>
                </emma:interpretation>
              </emma:one-of>
            </emma:emma>
          </inkml:annotationXML>
          <inkml:trace contextRef="#ctx0" brushRef="#br0" timeOffset="39796.1">-4976 3261 120 0,'0'0'46'0,"4"4"-24"0,0 3-15 0,1 8 15 0,-5 6-9 16,4 12 0-16,0-3-1 16,-4-1 0-16,0-4-6 15,4 5 0-15,0-1 4 0,0-7 3 0,4-7 2 31,1-8-2-31,-1-3 2 16,4-8-8-16,5-3-4 0,7-4-2 16,-3-8-1-16,-5 5-3 15,1-5 0-15,-5 5-1 0,-4 3 0 16,1 3 3-16,-1 8 0 16,-4 0-2-16,0 15 0 15,0 0 2-15,0-1 0 16,0 1 1-16,0-4 2 15,1 0-1-15,7-4 2 16,-4 1 2-16,0-8 2 16,1-4-1-16,3-7-1 0,0-7-1 15,1-1 0-15,-5 1-2 16,0-8 1 0,-4-3-4-16,0 4 0 15,0 6-6-15,0 5-3 16,5 14-74-1</inkml:trace>
          <inkml:trace contextRef="#ctx0" brushRef="#br0" timeOffset="40243.86">-4425 3389 112 0,'-4'4'44'0,"8"7"-24"0,0 3-21 16,1-7 9-16,-5 4 1 0,4-3 2 16,-4 10 6-16,0-7 1 0,0 0 2 15,0-4 2-15,0 4-12 16,0-3-1-16,0-1-2 0,0-3-3 16,-4-4-1-16,4-4 1 15,-5-3 0-15,5-8-2 31,0-3 1-31,0-15-2 16,0-4 2-16,0 4-2 16,5 0-1-16,-1 0 1 15,4 15 1-15,0 0-1 16,4 14-1-16,1 1 1 16,3 6 1-16,1 12-1 15,-1 7-1-15,1 0 3 0,-1-4 0 16,-4 0-1-16,-3 1 1 0,-5-5 0 15,-4-3 1-15,-4 7 0 16,-5-3 2-16,-3-4-5 16,-4 0-1-16,-1 0-2 15,1-4 0-15,-1 1-25 16,5-5-9-16,8 1-57 16</inkml:trace>
          <inkml:trace contextRef="#ctx0" brushRef="#br0" timeOffset="40594.86">-4490 3221 160 0,'-21'22'60'0,"9"18"-32"0,-1 18-24 0,5-36 13 0,0 8-8 15,0 2-3-15,4-2 1 16,-1 6 0-16,5 1-3 15,9-4-3-15,-1-8 0 0,4-3-6 32,5-7 1-32,-1-4-36 15,5-4-57-15,3-3 9 16</inkml:trace>
          <inkml:trace contextRef="#ctx0" brushRef="#br0" timeOffset="40876.35">-4174 3137 172 0,'21'11'66'0,"-9"11"-36"0,-4 14-20 0,-4-10 20 16,5 10-9-16,-1 1-2 16,-4 3-11-16,0 0-3 15,0-3-3-15,-8-4-2 0,-4 3 3 16,-9 1-20-16,-7-8-6 16,-1 0-72-1</inkml:trace>
        </inkml:traceGroup>
      </inkml:traceGroup>
    </inkml:traceGroup>
    <inkml:traceGroup>
      <inkml:annotationXML>
        <emma:emma xmlns:emma="http://www.w3.org/2003/04/emma" version="1.0">
          <emma:interpretation id="{CF67D996-3E1E-4865-85F7-D402CF9A901C}" emma:medium="tactile" emma:mode="ink">
            <msink:context xmlns:msink="http://schemas.microsoft.com/ink/2010/main" type="paragraph" rotatedBoundingBox="1411,14350 4886,13309 5059,13886 1584,149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E63CDD-B8FC-42E8-9041-A20EB9944D0E}" emma:medium="tactile" emma:mode="ink">
              <msink:context xmlns:msink="http://schemas.microsoft.com/ink/2010/main" type="line" rotatedBoundingBox="1411,14350 4886,13309 5059,13886 1584,14927"/>
            </emma:interpretation>
          </emma:emma>
        </inkml:annotationXML>
        <inkml:traceGroup>
          <inkml:annotationXML>
            <emma:emma xmlns:emma="http://www.w3.org/2003/04/emma" version="1.0">
              <emma:interpretation id="{B436817F-76D9-42D6-A825-375ECFD626E3}" emma:medium="tactile" emma:mode="ink">
                <msink:context xmlns:msink="http://schemas.microsoft.com/ink/2010/main" type="inkWord" rotatedBoundingBox="1411,14350 2355,14067 2528,14644 1584,14927"/>
              </emma:interpretation>
              <emma:one-of disjunction-type="recognition" id="oneOf19">
                <emma:interpretation id="interp83" emma:lang="tr-TR" emma:confidence="0">
                  <emma:literal>kan</emma:literal>
                </emma:interpretation>
                <emma:interpretation id="interp84" emma:lang="tr-TR" emma:confidence="0">
                  <emma:literal>kup]</emma:literal>
                </emma:interpretation>
                <emma:interpretation id="interp85" emma:lang="tr-TR" emma:confidence="0">
                  <emma:literal>w*</emma:literal>
                </emma:interpretation>
                <emma:interpretation id="interp86" emma:lang="tr-TR" emma:confidence="0">
                  <emma:literal>kup)</emma:literal>
                </emma:interpretation>
                <emma:interpretation id="interp87" emma:lang="tr-TR" emma:confidence="0">
                  <emma:literal>uyak]</emma:literal>
                </emma:interpretation>
              </emma:one-of>
            </emma:emma>
          </inkml:annotationXML>
          <inkml:trace contextRef="#ctx0" brushRef="#br0" timeOffset="56417.2899">-7616 4563 108 0,'0'7'41'0,"0"18"-22"0,0 1-7 0,0-15 16 0,0 7-10 15,0 1 0-15,0 2-12 16,0-2-4-16,0-5-2 0,0 12 6 15,4-15 4-15,0 0 1 0,4-7 3 16,4-8-7-16,1-7-2 16,-1 0-3-16,0-4-2 15,1-3 1 1,-1 0 1-16,0 10-3 16,-3-2-2-16,-1 10-1 0,0 7 3 15,0-4 0-15,1 5 1 16,-1 6 0-16,4-3 2 15,0 0-1-15,1-3-1 16,-1-8 5-16,5 7 1 16,-1-7 0-16,5-7 1 15,-5 3-4-15,1-11 0 0,-1 1 3 16,-4-5 1-16,-3-10-8 16,-5 4-1-16,-4-5-5 15,0 12 2-15,-4 3-17 16,-5 5-8-16,1 2-121 15,12 23 80 1</inkml:trace>
          <inkml:trace contextRef="#ctx0" brushRef="#br0" timeOffset="57208.32">-7020 4526 140 0,'0'-26'55'0,"4"26"-30"0,4-3-25 0,1 3 13 0,-1 0-9 16,0 0 0-16,0 3 4 16,0 1 5-16,1 11-7 15,-1 7-3-15,0 0 0 0,0 3-4 16,-4-7 0-16,1 8 3 31,-1-4 1-31,4 0-1 0,0-4-2 16,0 0 1-16,5 1-1 15,-1-8-3-15,0 7 2 16,1 8 1-16,-5-8 2 16,-4 0 10-16,-4-7 7 0,-4 7-6 15,-4-10-2-15,-5 3-6 16,-3 3-4-16,-5-3 0 15,-3 0 1-15,7-3-19 16,1-1-6-16,3-4-37 16,-3-6-44-16,12 3 25 15</inkml:trace>
          <inkml:trace contextRef="#ctx0" brushRef="#br0" timeOffset="56849.45">-6999 4621 80 0,'0'-4'30'0,"4"12"-16"0,-4 6 5 0,4-3 18 16,0 8-11-16,-4 2-3 15,0 1-7-15,0 15-2 16,0-8-8-16,0 4-4 0,0-11-1 31,-4 4-1-31,4-8 2 16,0-3-1-16,0-4 2 15,0-4-42 1,0-7-53-16,8 0 12 0</inkml:trace>
          <inkml:trace contextRef="#ctx0" brushRef="#br0" timeOffset="57439.6">-7090 4537 144 0,'-25'26'55'0,"25"6"-30"0,0 9-3 0,0-19 20 0,-4 0-18 16,0 14-8-16,0 1-8 31,0 3-3-31,0-4-3 16,4-6-2-16,0 3 3 0,4-11-2 0,0 3 2 15,8-7-13-15,1-7-6 0,7-3-60 16,1-8-42 0,-1-8 43-16</inkml:trace>
          <inkml:trace contextRef="#ctx0" brushRef="#br0" timeOffset="57681.71">-6687 4489 208 0,'29'26'77'0,"-25"22"-42"0,8 3-28 0,-7-29 18 0,-1 3-9 15,-4 12 1-15,-4 3-10 16,-1 0-4-16,-7-3-2 15,-8-1-15-15,-9 1-3 0,-4 3-88 32</inkml:trace>
        </inkml:traceGroup>
        <inkml:traceGroup>
          <inkml:annotationXML>
            <emma:emma xmlns:emma="http://www.w3.org/2003/04/emma" version="1.0">
              <emma:interpretation id="{1A310BB2-AA80-4044-94BA-8235DB7CB1F0}" emma:medium="tactile" emma:mode="ink">
                <msink:context xmlns:msink="http://schemas.microsoft.com/ink/2010/main" type="inkWord" rotatedBoundingBox="2958,13949 3819,13691 3973,14207 3113,14465"/>
              </emma:interpretation>
              <emma:one-of disjunction-type="recognition" id="oneOf20">
                <emma:interpretation id="interp88" emma:lang="tr-TR" emma:confidence="0">
                  <emma:literal>kıy,</emma:literal>
                </emma:interpretation>
                <emma:interpretation id="interp89" emma:lang="tr-TR" emma:confidence="0">
                  <emma:literal>kay,</emma:literal>
                </emma:interpretation>
                <emma:interpretation id="interp90" emma:lang="tr-TR" emma:confidence="0">
                  <emma:literal>kaç,</emma:literal>
                </emma:interpretation>
                <emma:interpretation id="interp91" emma:lang="tr-TR" emma:confidence="0">
                  <emma:literal>kıl,</emma:literal>
                </emma:interpretation>
                <emma:interpretation id="interp92" emma:lang="tr-TR" emma:confidence="0">
                  <emma:literal>kışa,</emma:literal>
                </emma:interpretation>
              </emma:one-of>
            </emma:emma>
          </inkml:annotationXML>
          <inkml:trace contextRef="#ctx0" brushRef="#br0" timeOffset="-58650.2">-6065 4161 124 0,'-4'3'49'0,"8"1"-26"0,-4 11-7 15,0-8 16-15,0 8-6 16,0 3-3-16,0 4-7 15,0 0-2-15,0 0-8 0,0 0-2 0,0-4 0 16,0-3-2-16,0-5-2 16,0-2 3-16,4-5 0 15,0-3-4-15,4-7 1 16,0-7-5-16,1-5 1 0,-1 1 0 16,0 0-1-16,0 3 4 15,1 0 0 1,-1 8 1-16,0 3 2 15,-4 8 8-15,0 7 3 16,0 4-4-16,5-1-1 0,-9 5-2 16,0-1-1-16,0-3-1 15,8-5 0-15,0-2-5 16,0-5 1-16,-4-3 0 16,5-3 2-16,3-8-3 15,0-4 0-15,1-3 3 16,-1-4 1-16,-4 0-4 0,0 4-1 15,1 3 1-15,-5 4 0 16,0 4-4-16,-4 7-1 16,4 4-44-16,0 6-18 0,8 5-21 15</inkml:trace>
          <inkml:trace contextRef="#ctx0" brushRef="#br0" timeOffset="-58280.19">-5374 4172 200 0,'-4'-4'74'0,"0"11"-40"0,-9 1-16 0,9-1 25 0,-8 8-2 16,-5 3 0-16,1 7-16 16,-1 5-7-16,-3-8-11 15,12 0-5-15,-1 0 1 0,5-8-4 16,4-3-2-16,9-4 2 15,3-3 0-15,4-4-15 16,1-7-6-16,-1-1-25 16,5 1-7-16,-5-4-60 15</inkml:trace>
          <inkml:trace contextRef="#ctx0" brushRef="#br0" timeOffset="-58050.19">-5613 4135 240 0,'-37'33'90'0,"29"-15"-48"0,-4 23-31 16,3-20 23-16,1 9-20 15,0 3-5-15,4 7-4 16,4-4-1-16,4-3-2 15,4-3-4-15,5-9-1 16,7-2-34-16,9-8-15 16,4-8-59-16</inkml:trace>
          <inkml:trace contextRef="#ctx0" brushRef="#br0" timeOffset="-57800.2">-5214 4128 204 0,'8'25'77'0,"1"-17"-42"0,3 3-21 0,-8 0 22 16,0 3-5-16,-4 8-1 16,0 4-5-16,-4-1-4 0,-4 1-11 15,0 3-4-15,-1 8 0 0,1-4-14 16,-4-4-5-16,0-7-57 15,-5 0-24-15,13-8-16 32</inkml:trace>
        </inkml:traceGroup>
        <inkml:traceGroup>
          <inkml:annotationXML>
            <emma:emma xmlns:emma="http://www.w3.org/2003/04/emma" version="1.0">
              <emma:interpretation id="{58BE469C-5EA8-4F52-9682-3DD4BE844FA1}" emma:medium="tactile" emma:mode="ink">
                <msink:context xmlns:msink="http://schemas.microsoft.com/ink/2010/main" type="inkWord" rotatedBoundingBox="4213,13603 4911,13394 5036,13808 4338,14017"/>
              </emma:interpretation>
              <emma:one-of disjunction-type="recognition" id="oneOf21">
                <emma:interpretation id="interp93" emma:lang="tr-TR" emma:confidence="0">
                  <emma:literal>ve,</emma:literal>
                </emma:interpretation>
                <emma:interpretation id="interp94" emma:lang="tr-TR" emma:confidence="0">
                  <emma:literal>us,</emma:literal>
                </emma:interpretation>
                <emma:interpretation id="interp95" emma:lang="tr-TR" emma:confidence="0">
                  <emma:literal>ve)</emma:literal>
                </emma:interpretation>
                <emma:interpretation id="interp96" emma:lang="tr-TR" emma:confidence="0">
                  <emma:literal>ve;</emma:literal>
                </emma:interpretation>
                <emma:interpretation id="interp97" emma:lang="tr-TR" emma:confidence="0">
                  <emma:literal>Us,</emma:literal>
                </emma:interpretation>
              </emma:one-of>
            </emma:emma>
          </inkml:annotationXML>
          <inkml:trace contextRef="#ctx0" brushRef="#br0" timeOffset="-56990.2">-4831 3821 168 0,'-4'7'63'0,"8"15"-34"0,-4 4-19 0,0-12 17 16,0 4-4-16,4-3-2 16,-4 3-3-16,0-3-1 15,4 0-9-15,0-1-3 0,4-3 1 16,1-4-3-16,-1 1-2 16,0-8 2-16,4-4 2 15,1-7-4-15,-1-3-3 16,4-1 3-16,1-3 1 15,-5-8 0-15,-4-11 1 0,1 8-2 16,-1 4-1-16,-4 6 1 31,-4 5 1-31,-4 6-21 16,-4 8-47-16,20 8-22 16,-4-5-4-1</inkml:trace>
          <inkml:trace contextRef="#ctx0" brushRef="#br0" timeOffset="-56200.19">-4469 3715 184 0,'-17'7'68'0,"13"0"-36"0,-4 8-7 0,4-8 27 0,0 12-11 15,-5 10-1-15,1 0-19 32,0 0-7-32,4-3-9 15,0 3-6-15,4-7-2 0,4 0 2 0,4-4 0 16,4-7-35-16,5-3-15 15,-1-5-69-15</inkml:trace>
          <inkml:trace contextRef="#ctx0" brushRef="#br0" timeOffset="-56500.2">-4354 3883 144 0,'-21'0'55'0,"21"0"-30"0,0 0 1 0,0 0 25 16,0 0-12-16,0 0-2 0,0 0-16 16,0 0-5-1,0 0-9-15,0 0-5 0,0 0 1 16,0 0-4-16,0 0 0 15,0 0 1-15,0 0 0 16,0 0 2-16,0 3 1 16,0-3-1-16,-4 0-2 15,0 4-4-15,0 3 0 0,0-3-40 16,0 0-18-16,4 3-41 16</inkml:trace>
          <inkml:trace contextRef="#ctx0" brushRef="#br0" timeOffset="-55880.19">-4165 3711 164 0,'12'4'63'0,"-8"3"-34"0,9 8-5 16,-9-4 24-16,4 7-4 15,-4 7-1-15,-4 5-13 16,-4 3-4-16,-4-1-15 16,-4 5-4-16,-5 0-1 0,1-1-5 0,-1-3-1 15,5-4-68-15,4 1-30 16</inkml:trace>
        </inkml:traceGroup>
      </inkml:traceGroup>
    </inkml:traceGroup>
    <inkml:traceGroup>
      <inkml:annotationXML>
        <emma:emma xmlns:emma="http://www.w3.org/2003/04/emma" version="1.0">
          <emma:interpretation id="{B0DEA492-995E-49C6-8B61-E86675D22DA8}" emma:medium="tactile" emma:mode="ink">
            <msink:context xmlns:msink="http://schemas.microsoft.com/ink/2010/main" type="paragraph" rotatedBoundingBox="1839,15746 4813,15721 4818,16323 1844,163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D2F399-5A9A-4265-BF05-D0F1EF173E88}" emma:medium="tactile" emma:mode="ink">
              <msink:context xmlns:msink="http://schemas.microsoft.com/ink/2010/main" type="line" rotatedBoundingBox="1839,15746 4813,15721 4818,16323 1844,16348"/>
            </emma:interpretation>
          </emma:emma>
        </inkml:annotationXML>
        <inkml:traceGroup>
          <inkml:annotationXML>
            <emma:emma xmlns:emma="http://www.w3.org/2003/04/emma" version="1.0">
              <emma:interpretation id="{79904DD3-9FD9-4278-BB1E-4280FD7D1AEE}" emma:medium="tactile" emma:mode="ink">
                <msink:context xmlns:msink="http://schemas.microsoft.com/ink/2010/main" type="inkWord" rotatedBoundingBox="1839,15746 4813,15721 4818,16323 1844,16348"/>
              </emma:interpretation>
              <emma:one-of disjunction-type="recognition" id="oneOf22">
                <emma:interpretation id="interp98" emma:lang="tr-TR" emma:confidence="0">
                  <emma:literal>(32,1?)</emma:literal>
                </emma:interpretation>
                <emma:interpretation id="interp99" emma:lang="tr-TR" emma:confidence="0">
                  <emma:literal>(3.2.27?</emma:literal>
                </emma:interpretation>
                <emma:interpretation id="interp100" emma:lang="tr-TR" emma:confidence="0">
                  <emma:literal>(3.2.27?)</emma:literal>
                </emma:interpretation>
                <emma:interpretation id="interp101" emma:lang="tr-TR" emma:confidence="0">
                  <emma:literal>{3.2.27?</emma:literal>
                </emma:interpretation>
                <emma:interpretation id="interp102" emma:lang="tr-TR" emma:confidence="0">
                  <emma:literal>{3.2.27?)</emma:literal>
                </emma:interpretation>
              </emma:one-of>
            </emma:emma>
          </inkml:annotationXML>
          <inkml:trace contextRef="#ctx0" brushRef="#br0" timeOffset="-145400.19">-5876 6124 180 0,'-4'-19'68'0,"8"12"-36"0,8-7-26 0,-3 10 15 0,-1 0-9 16,4 1-2-1,5-1 8 1,-5 4 3-16,0 0-11 0,1 4 5 0,-1 3 5 15,-8 4-2-15,-8 7 1 16,-4 0-8-16,-1 4-2 16,-3 7-5-16,0 4-3 0,-1-4 0 15,-3-3-1-15,4-1 0 16,-1-7 0-16,13-3-3 16,0 0 2-1,9-8 1-15,3-4-3 16,8-3 2-16,5-3 1 15,8-1 0-15,-4 4-14 16,16-11-5-16,-8 8-30 16,0-5-11-16,0 1-46 15</inkml:trace>
          <inkml:trace contextRef="#ctx0" brushRef="#br0" timeOffset="-145220.19">-5366 6411 260 0,'-12'30'99'0,"3"-23"-54"0,-3 7-46 15,8-3 18-15,0 0-15 16,-4 7-2-16,4 1-23 0,-1-5-8 16,1 1-70-16,0-4-40 15,12-22 66 1</inkml:trace>
          <inkml:trace contextRef="#ctx0" brushRef="#br0" timeOffset="-144700.2">-5111 6342 200 0,'-8'4'77'0,"8"3"-42"0,0-3-19 0,0-4 22 0,0 0-11 15,4 3-3-15,4 1-12 16,0 0-5-16,5-4-4 16,3 0-3-16,1 0 1 0,16-4-10 15,-1-3-2-15,1-1-49 16,0-10-23-16,0 7-15 15</inkml:trace>
          <inkml:trace contextRef="#ctx0" brushRef="#br0" timeOffset="-144860.19">-5082 6171 172 0,'-13'-4'66'0,"13"1"-36"0,0-1-18 0,5 0 19 16,-1-3-18-16,0-4-5 15,4-3-5-15,0-5 0 16,5 1-2-16,-5 0-3 0,0 3 1 0,0 5 1 16,1-1 2-16,-1 3 10 15,-8 8 22-15,0 15-2 16,-4 7-10-16,0 7-6 15,-1 0-7-15,1 4-4 16,0 3-5-16,0 1 0 16,0-8 0-16,4-4 2 15,0-3-21-15,0-4-7 16,0-7-22-16,0 4-10 16,-4-8-44-1</inkml:trace>
          <inkml:trace contextRef="#ctx0" brushRef="#br0" timeOffset="-143320.19">-4584 5956 212 0,'-13'-4'82'0,"13"4"-44"0,-4 0-27 0,4 0 21 15,0 0-4-15,0 0 1 16,0 0-19-16,0 0-7 16,4 0-3-16,9 7-1 0,3 1 3 0,9-1-3 15,8 0 0-15,-1 1 1 16,14-1 2-16,-1 0-3 15,-8 4 0-15,-4 4 1 16,-8 7 2-16,-5 3 8 16,-12 8 3-16,-16 4 7 15,-12 7 2-15,-13 0-5 16,-9 0 0-16,-3-8-4 16,0 4 2-16,0-7-10 15,4-4-6-15,4 4-6 16,8-7-3-16,8-8-70 15,5 1-31-15</inkml:trace>
          <inkml:trace contextRef="#ctx0" brushRef="#br0" timeOffset="-144610.19">-4613 6269 212 0,'0'0'79'0,"4"0"-42"0,0 0-37 0,-4 0 16 15,0 0-20-15,0 0-4 16</inkml:trace>
          <inkml:trace contextRef="#ctx0" brushRef="#br0" timeOffset="-143970.19">-6937 5989 228 0,'-4'3'85'0,"4"5"-46"0,-9 3-21 0,5-4 25 0,-8 4-11 16,-4 7-1-16,-5 4-12 15,-4 4-1 1,-3-1-11-16,-5 1-2 0,-4 3-1 15,4 4-2-15,4-7 1 16,4-1-4-16,9-6-2 16,8 2-3-1,8-6-1-15,16 3 1 0,9 1 4 16,8-5 3-16,12-3 2 16,17 0 1-16,12 0-27 15,8 0-11-15,17-7-102 16</inkml:trace>
          <inkml:trace contextRef="#ctx0" brushRef="#br0" timeOffset="-145780.19">-6230 6390 228 0,'-29'21'88'0,"25"-10"-48"0,-8 8-31 16,8-12 22-16,-4 7-24 15,-1 5-7 1,1-5 1-16,0 1 3 16,0 3-2-16,4-3-29 0,4-5-12 0,0-10-67 15</inkml:trace>
          <inkml:trace contextRef="#ctx0" brushRef="#br0" timeOffset="-146000.19">-6719 6084 148 0,'0'-19'55'0,"8"12"-30"0,13-7-32 0,-9 10 8 15,4 0 0-15,1 1 1 0,3 3 4 16,-3 0 1-16,-1 3-3 16,1 8 13-16,-9 4 5 0,-4 3-6 0,-8 4-2 15,0 0-8 1,4-1-4-16,8-2-4 16,0 3 1-16,5-4 1 15,-1-4 0-15,0 1-3 16,1-4 2-16,-5-4 3 15,0 0 1-15,-8 12 18 16,-8-1-4-16,-9 0-2 16,-7 0-8-16,-1 8-5 15,0-4-8-15,5-1-1 16,3-6-37-16,5-4-15 16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8T07:45:36.752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A074649-7FE6-4ACD-B93B-CAEDB3E145AC}" emma:medium="tactile" emma:mode="ink">
          <msink:context xmlns:msink="http://schemas.microsoft.com/ink/2010/main" type="inkDrawing" rotatedBoundingBox="6352,8169 8795,8119 8797,8190 6354,8240" semanticType="callout" shapeName="Other"/>
        </emma:interpretation>
      </emma:emma>
    </inkml:annotationXML>
    <inkml:trace contextRef="#ctx0" brushRef="#br0">-1 77 52 0,'-4'3'19'0,"4"-3"-10"0,0 0-11 0,0 0 4 16,0 0 0-16,8 0 1 16,0 0-1-16,0 0 1 0,1-3 2 15,-1 3 4-15,4-4 0 16,0 4 0-16,1 0-1 15,-1-4 2-15,0 4-1 16,-3 4 0-16,-1 0-1 16,0 3 0-16,4-7-2 0,1 4-1 15,-1-8-3-15,5 0-2 16,7-3 1-16,9-4-1 16,-8 7 0-16,0 4 0 15,-5-3 6-15,1 6 4 16,-1-3 3-16,-3 8 3 15,-5-8-3-15,0 3 0 16,1 1-5 0,3 0-5-16,1-8-4 0,3 0 0 0,9-3 1 15,4-4 2 1,-4 4-3-16,-5-4-2 16,1 3 2-16,-4 1 0 15,-5 3 3-15,0 4 3 16,-3 0 4-16,3 4 2 15,1 0-5-15,-1 3-4 16,5-3 1-16,-1-1-4 16,5-3 0-16,8-3 1 15,4-5 0-15,0 1-5 16,0 0 1-16,-4-1 2 0,-4 5 3 16,-5 3 0-16,-3 0-1 15,4 3 5 1,-5 5-5-16,1-1 0 15,3-3 0-15,5-1 0 16,0-3 0 0,0 0 2-16,0 0-1 15,-1-3 2-15,1 3-4 16,4 0 0-16,-8 0-1 16,-5 0 0-16,1 3 4 15,-1 1 1-15,-3 3-1 16,8-3 1-16,-5 3-2 15,9-3-1-15,4 0-2 16,0-4 1-16,0-4 1 16,0-3 2-16,-5-4-3 0,1 3 0 15,4 1 1-15,-8 3 0 16,-5 4 0-16,-3 0 2 16,3 4 10-1,1 3-7 1,-1 1 1-16,1-5-6 0,4 5-3 0,8-8 2 15,4 0 0-15,0-4 1 16,12 0 2-16,-4 1-3 16,0-1 0-16,-3 4-1 15,-5 0 0-15,-5 0 2 0,1 0 0 32,-4 0 0-32,12 4 0 15,5-4-11-15,-1-4-5 0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8T07:43:24.119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A78D52-5CBF-420B-8DAE-A7B547CF7136}" emma:medium="tactile" emma:mode="ink">
          <msink:context xmlns:msink="http://schemas.microsoft.com/ink/2010/main" type="inkDrawing" rotatedBoundingBox="14764,9920 15417,9918 15418,9926 14764,9927" semanticType="underline" shapeName="Other">
            <msink:sourceLink direction="with" ref="{9EA2AC0D-6F50-4326-A1E8-115FFCCCF885}"/>
          </msink:context>
        </emma:interpretation>
      </emma:emma>
    </inkml:annotationXML>
    <inkml:trace contextRef="#ctx0" brushRef="#br0">-744-1012 180 0,'-13'-4'68'0,"17"4"-36"0,5 4-26 15,11-4 15-15,5 0-7 0,8 3 2 32,4-3-9-32,12 0-2 15,13 0-3-15,8 0-2 0,8 0 1 0,16-3-21 16,-3-1-9-16,-9 4-62 31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8T07:48:56.546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2D3AF3-8F06-4324-8060-B1A0A96A799F}" emma:medium="tactile" emma:mode="ink">
          <msink:context xmlns:msink="http://schemas.microsoft.com/ink/2010/main" type="inkDrawing" rotatedBoundingBox="14806,18304 17059,15631 17123,15685 14870,18358" semanticType="callout" shapeName="Other">
            <msink:sourceLink direction="with" ref="{A72082ED-AD7A-490D-ADC8-438D9753C02B}"/>
            <msink:sourceLink direction="with" ref="{09254CD9-1F14-4DB9-AAC4-85ED3AB76BC9}"/>
          </msink:context>
        </emma:interpretation>
      </emma:emma>
    </inkml:annotationXML>
    <inkml:trace contextRef="#ctx0" brushRef="#br0">2241 0 80 0,'-12'7'33'0,"8"0"-18"0,-4 4-13 0,8-3 6 16,-4-1 0-16,-5 4 0 16,1 3 0-16,-8 5 2 15,-1-1-1-15,5 0 0 16,0 1-3-16,-5 6 1 0,1 4-2 16,-1 1 0-16,1-1-3 15,-1-3 1-15,1-1-2 16,-1 1-1-16,-3 3 3 0,3-3-2 15,-7-1 2-15,-5 4 0 16,4-3 1-16,1 0-2 16,-1-1 1-16,0-3-2 15,1 0-1-15,-1 0 1 16,0 4 1-16,0-4-1 0,5 3-1 16,-1-3 1-16,1 4 1 0,3-1 3 31,1-6 2-31,-5 24-3 15,1-6-1-15,-5-4-1 16,0 0-2-16,5-4 3 16,-1 4 0-16,1-8-1 15,-1 8-2-15,1 0 1 0,3 0-1 16,-3-4 0-16,-1-7 2 16,0 0-3-16,-7 0 0 15,-1 0-1-15,0 0 0 16,0 0 4-16,0 4 1 0,1-4-4 15,3 7 1-15,0-4 2 16,1-3 1-16,-1 0-4 0,0 15 1 31,5-4 0-31,-1-4 2 16,1 0-1-16,-1-3-1 16,-4 7 1-16,1-4-1 15,-1 0 0-15,4-3 0 0,1-1 2 16,-1 5 1-16,1-5-4 15,-1-6-1-15,1 6 3 16,-1-7 1-16,0 4 2 16,-3 0 0-16,-9 0-5 15,4 4 1-15,0 3 0 16,5-3 0-16,-1-1-3 16,0-3 2-16,1 7 1 15,3 4 2-15,0-7-3 16,-3 7 0-16,3-4 1 0,1 0 2 15,-1-3-1-15,5 3-1 16,-1-3 1-16,-3-1-1 16,-1 12 0-16,-4-4 0 15,1-4 0-15,-1 0 2 16,0-3-3-16,1 0 0 16,3-1 1-16,1-3 2 15,3-4-1-15,-3 8-1 16,-1 0-2-16,4-8 1 15,5-7 1-15,0 7 2 16,4-3-1-16,-1-4-1 16,1 0-2-16,0 0 1 0,4-4 1 15,-9 0 0 1,5-7 0-16,0 0-9 16,4 0-2-16,0 0-5 15,12-7-9 1,0 0 4-16,0-8-8 15,1-3-39 1,-1-4 3-16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8T07:49:47.128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5C83A69-2DC5-45DE-8879-D3D4A9B3AAE7}" emma:medium="tactile" emma:mode="ink">
          <msink:context xmlns:msink="http://schemas.microsoft.com/ink/2010/main" type="writingRegion" rotatedBoundingBox="641,4654 909,10460 283,10489 15,4683"/>
        </emma:interpretation>
      </emma:emma>
    </inkml:annotationXML>
    <inkml:traceGroup>
      <inkml:annotationXML>
        <emma:emma xmlns:emma="http://www.w3.org/2003/04/emma" version="1.0">
          <emma:interpretation id="{D8919FA3-76C1-4BB7-92EB-278AA234CA46}" emma:medium="tactile" emma:mode="ink">
            <msink:context xmlns:msink="http://schemas.microsoft.com/ink/2010/main" type="paragraph" rotatedBoundingBox="641,4654 909,10460 283,10489 15,46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87FA47-D507-4292-93F0-4BD291E1D338}" emma:medium="tactile" emma:mode="ink">
              <msink:context xmlns:msink="http://schemas.microsoft.com/ink/2010/main" type="line" rotatedBoundingBox="641,4654 909,10460 283,10489 15,4683"/>
            </emma:interpretation>
          </emma:emma>
        </inkml:annotationXML>
        <inkml:traceGroup>
          <inkml:annotationXML>
            <emma:emma xmlns:emma="http://www.w3.org/2003/04/emma" version="1.0">
              <emma:interpretation id="{3ACF98CC-948E-4C1A-9BDA-9BECD541FBA8}" emma:medium="tactile" emma:mode="ink">
                <msink:context xmlns:msink="http://schemas.microsoft.com/ink/2010/main" type="inkWord" rotatedBoundingBox="641,4654 673,5340 183,5363 151,4677"/>
              </emma:interpretation>
              <emma:one-of disjunction-type="recognition" id="oneOf0">
                <emma:interpretation id="interp0" emma:lang="tr-TR" emma:confidence="0">
                  <emma:literal>fi</emma:literal>
                </emma:interpretation>
                <emma:interpretation id="interp1" emma:lang="tr-TR" emma:confidence="0">
                  <emma:literal>Fi</emma:literal>
                </emma:interpretation>
                <emma:interpretation id="interp2" emma:lang="tr-TR" emma:confidence="0">
                  <emma:literal>Fin</emma:literal>
                </emma:interpretation>
                <emma:interpretation id="interp3" emma:lang="tr-TR" emma:confidence="0">
                  <emma:literal>fit</emma:literal>
                </emma:interpretation>
                <emma:interpretation id="interp4" emma:lang="tr-TR" emma:confidence="0">
                  <emma:literal>f</emma:literal>
                </emma:interpretation>
              </emma:one-of>
            </emma:emma>
          </inkml:annotationXML>
          <inkml:trace contextRef="#ctx0" brushRef="#br0">0 96 96 0,'-4'-14'38'0,"4"6"-20"0,4-6-8 16,0 7 14-16,4-1-7 16,4-6 1-16,4 3-5 15,0 3 2-15,13 1-8 32,3 3 11-32,1 12 8 0,-5 6-1 0,1 12 0 0,-5 3-7 31,-8 4-3-31,0 11-5 15,-3-4-1-15,-5 4-3 0,-4-4-1 16,-4 4-6-16,0-4 1 16,0-3 0-16,0-8 2 15,0-7-14-15,0-4-5 0,0-7-24 16,-4-3-9-16,4-12-16 16,-4-3-33-1,0-4 26-15</inkml:trace>
          <inkml:trace contextRef="#ctx0" brushRef="#br0" timeOffset="-324.06">32 53 140 0,'-12'18'52'0,"8"4"-28"0,0 11-11 0,4-19 19 0,0 8-12 16,0 11-1-16,0 0-9 15,0 4-4-15,-4-5-3 16,0-2 0-16,4-5 2 0,-4 8-7 16,4-7 0-16,0 3 0 15,0-14-41 1,4-19-77 15,0 0 31-31</inkml:trace>
          <inkml:trace contextRef="#ctx0" brushRef="#br0" timeOffset="453.48">325-75 100 0,'4'-15'38'0,"4"19"-20"0,9 10-1 0,-9-6 16 16,4 6 0-16,0 8 3 16,9 7-11-16,-5 4-3 15,5 15-13-15,-5 3 3 0,-3 0 2 16,-5 0-3-16,-8 1 1 0,0 6-5 15,-12-3-2-15,-1-4-7 0,-3-3-3 16,-1-8-58-16,5-7-23 16,0-11-2-1</inkml:trace>
          <inkml:trace contextRef="#ctx0" brushRef="#br0" timeOffset="156.2699">53 385 140 0,'-4'0'52'0,"8"-3"-28"0,4 3-19 0,1 0 13 16,-1-4-6-16,4-3 1 16,9-1-10-16,8-6-2 15,-1-1-1-15,1-7-14 0,0 4-5 16,0-8-50-1</inkml:trace>
        </inkml:traceGroup>
        <inkml:traceGroup>
          <inkml:annotationXML>
            <emma:emma xmlns:emma="http://www.w3.org/2003/04/emma" version="1.0">
              <emma:interpretation id="{1B50256E-9EFF-4553-BCDD-3A12D8A792DA}" emma:medium="tactile" emma:mode="ink">
                <msink:context xmlns:msink="http://schemas.microsoft.com/ink/2010/main" type="inkWord" rotatedBoundingBox="621,6182 710,8114 174,8139 85,6207"/>
              </emma:interpretation>
              <emma:one-of disjunction-type="recognition" id="oneOf1">
                <emma:interpretation id="interp5" emma:lang="tr-TR" emma:confidence="0">
                  <emma:literal>Fu</emma:literal>
                </emma:interpretation>
                <emma:interpretation id="interp6" emma:lang="tr-TR" emma:confidence="0">
                  <emma:literal>Füg</emma:literal>
                </emma:interpretation>
                <emma:interpretation id="interp7" emma:lang="tr-TR" emma:confidence="0">
                  <emma:literal>E</emma:literal>
                </emma:interpretation>
                <emma:interpretation id="interp8" emma:lang="tr-TR" emma:confidence="0">
                  <emma:literal>fu</emma:literal>
                </emma:interpretation>
                <emma:interpretation id="interp9" emma:lang="tr-TR" emma:confidence="0">
                  <emma:literal>Ekü</emma:literal>
                </emma:interpretation>
              </emma:one-of>
            </emma:emma>
          </inkml:annotationXML>
          <inkml:trace contextRef="#ctx0" brushRef="#br0" timeOffset="1986.1">374 1435 160 0,'17'25'60'0,"-5"-3"-32"0,4 15-17 0,-3-19 15 15,-1 11 1-15,-4 11 1 16,-4 8 0-16,-8 3 0 15,0 8-15-15,-4-1 1 0,-4 8 0 32,-5 3-10-32,1-7-1 0,-1 1-21 15,-3-1-5-15,3-11-53 16,1 0-62 0,3-18 30-16</inkml:trace>
          <inkml:trace contextRef="#ctx0" brushRef="#br0" timeOffset="1638.84">8 1672 116 0,'0'-7'44'0,"4"7"-24"0,0-7-13 15,0 3 13-15,5 0-10 0,-1-3-1 16,0 0 1-16,4-1 1 15,1 1-5-15,-1 3 7 0,0 4 4 16,-3 8 4-16,-1 3 2 16,-4 11-10-16,-4 3-5 15,0 1-5-15,0-1-3 16,0 1 1-16,4-1 1 0,13-3-3 16,7-3 0-16,5-1-4 15,0-3 1-15,4-4 2 16,-5-4 3-1,-3 4-2-15,-4 0 0 16,-9 3 5-16,-8 5 5 16,-12 6-1-16,-4 5 3 0,-17 2-8 15,-4-2-2-15,0-5-17 16,8-6-6-16,5-19-77 16</inkml:trace>
          <inkml:trace contextRef="#ctx0" brushRef="#br0" timeOffset="1168.77">29 1639 176 0,'-17'11'68'0,"17"7"-36"0,4 37-24 16,0-33 18-16,-4 8-13 15,0 6-2-15,4 4-7 16,-4-3-3 0,5 7 0-16,-5 3-1 0,4-10 0 15,-4-8-14-15,4-3-5 16,0-12-67-1,0-14-33-15,0-18 58 16</inkml:trace>
          <inkml:trace contextRef="#ctx0" brushRef="#br0" timeOffset="3096.68">255 2751 148 0,'-4'0'55'0,"16"11"-30"0,4 0-10 16,-3 3 20-16,3 5-4 15,1 2-1-15,-1 9-5 16,-3 6-2-16,-1 4-12 0,-4 4 2 15,-4 0 1 1,-4 4-3-16,-4 3-1 16,-4 7-6-16,-9-3-3 0,-3-4-31 15,-9-3-15-15,-8-4-70 16</inkml:trace>
          <inkml:trace contextRef="#ctx0" brushRef="#br0" timeOffset="2809.45">74 2926 220 0,'-33'40'82'0,"21"-14"-44"0,-5 3-36 15,13-14 19-15,-4 7-11 16,0 3-3-16,3 1-4 16,5 0-3-16,5-4 1 15,3-4-4-15,8-4 2 0,5-6-1 16,3-8 0-1,18-8-9-15,-1-6-5 16,0-8-28-16,-4 0-11 0,-4-7-29 16</inkml:trace>
        </inkml:traceGroup>
        <inkml:traceGroup>
          <inkml:annotationXML>
            <emma:emma xmlns:emma="http://www.w3.org/2003/04/emma" version="1.0">
              <emma:interpretation id="{4AEA4B84-AA1E-4FB6-8CD0-DC27310375D2}" emma:medium="tactile" emma:mode="ink">
                <msink:context xmlns:msink="http://schemas.microsoft.com/ink/2010/main" type="inkWord" rotatedBoundingBox="845,9433 892,10461 441,10482 394,9454"/>
              </emma:interpretation>
              <emma:one-of disjunction-type="recognition" id="oneOf2">
                <emma:interpretation id="interp10" emma:lang="tr-TR" emma:confidence="0">
                  <emma:literal>7</emma:literal>
                </emma:interpretation>
                <emma:interpretation id="interp11" emma:lang="tr-TR" emma:confidence="0">
                  <emma:literal>İ</emma:literal>
                </emma:interpretation>
                <emma:interpretation id="interp12" emma:lang="tr-TR" emma:confidence="0">
                  <emma:literal>z</emma:literal>
                </emma:interpretation>
                <emma:interpretation id="interp13" emma:lang="tr-TR" emma:confidence="0">
                  <emma:literal>*</emma:literal>
                </emma:interpretation>
                <emma:interpretation id="interp14" emma:lang="tr-TR" emma:confidence="0">
                  <emma:literal>j</emma:literal>
                </emma:interpretation>
              </emma:one-of>
            </emma:emma>
          </inkml:annotationXML>
          <inkml:trace contextRef="#ctx0" brushRef="#br0" timeOffset="4650.84">551 4688 156 0,'8'8'57'0,"9"3"-30"0,7 7-5 0,-11 11 20 16,3 4-9-16,1 11-2 16,-1 7-7-16,-4 0-1 0,-3 15-12 15,-5 0 0-15,-4 3 2 0,-9 8-3 16,-3 4 2-16,-4 3-7 16,-5-7-1-16,1-8-9 15,-1 0-4-15,0-14-42 16,1-11-16-16,-1-15-48 15</inkml:trace>
          <inkml:trace contextRef="#ctx0" brushRef="#br0" timeOffset="4228.84">284 4981 124 0,'12'-26'49'0,"-4"19"-26"0,4 0-12 0,-3 10 15 16,3 5 8-16,0 6 3 15,1 5-8-15,-1 2-5 16,0 9-14-16,-3 10-2 0,-1 4-1 15,0 0-1-15,-4-4-1 16,0 0-3-16,-4 0-2 0,0 1-10 16,0-5-4-16,-4-7-28 15,0-3-13-15,0-8-35 16</inkml:trace>
          <inkml:trace contextRef="#ctx0" brushRef="#br0" timeOffset="3977.44">292 5182 200 0,'-13'51'74'0,"13"-29"-40"0,-4 15-33 0,4-23 16 0,-4 8-11 16,0 7-1-16,0 1-3 0,4-5-2 16,-4 1 1-16,4-4-4 15,-4-4 0-15,4-7-40 0,0-4-17 16,0-7-20 0</inkml:trace>
          <inkml:trace contextRef="#ctx0" brushRef="#br0" timeOffset="4385.11">304 5303 160 0,'-4'3'63'0,"8"1"-34"0,8-8-23 15,-3 4 17-15,3 0-12 16,0-3-3-16,5-5-8 16,8-3 0-16,-1 0 0 15,1-14-22-15,0-8-10 0,-1 0-44 16</inkml:trace>
        </inkml:traceGroup>
      </inkml:traceGroup>
    </inkml:traceGroup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8T07:24:07.267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8C9E55E-CF2F-4C1C-A0B8-EFDDA9F7F77C}" emma:medium="tactile" emma:mode="ink">
          <msink:context xmlns:msink="http://schemas.microsoft.com/ink/2010/main" type="writingRegion" rotatedBoundingBox="2845,11304 3490,11304 3490,11735 2845,11735"/>
        </emma:interpretation>
      </emma:emma>
    </inkml:annotationXML>
    <inkml:traceGroup>
      <inkml:annotationXML>
        <emma:emma xmlns:emma="http://www.w3.org/2003/04/emma" version="1.0">
          <emma:interpretation id="{9BC1D4CA-55A7-40F1-B8DA-013416C16257}" emma:medium="tactile" emma:mode="ink">
            <msink:context xmlns:msink="http://schemas.microsoft.com/ink/2010/main" type="paragraph" rotatedBoundingBox="2845,11304 3490,11304 3490,11735 2845,117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70FC1A-1167-4A77-ACDB-58516EFBA7C7}" emma:medium="tactile" emma:mode="ink">
              <msink:context xmlns:msink="http://schemas.microsoft.com/ink/2010/main" type="line" rotatedBoundingBox="2845,11304 3490,11304 3490,11735 2845,11735"/>
            </emma:interpretation>
          </emma:emma>
        </inkml:annotationXML>
        <inkml:traceGroup>
          <inkml:annotationXML>
            <emma:emma xmlns:emma="http://www.w3.org/2003/04/emma" version="1.0">
              <emma:interpretation id="{D8A398FC-7A82-4ED3-B665-521F0EEFCA5E}" emma:medium="tactile" emma:mode="ink">
                <msink:context xmlns:msink="http://schemas.microsoft.com/ink/2010/main" type="inkWord" rotatedBoundingBox="2845,11304 3490,11304 3490,11735 2845,11735"/>
              </emma:interpretation>
              <emma:one-of disjunction-type="recognition" id="oneOf0">
                <emma:interpretation id="interp0" emma:lang="tr-TR" emma:confidence="0">
                  <emma:literal>Res</emma:literal>
                </emma:interpretation>
                <emma:interpretation id="interp1" emma:lang="tr-TR" emma:confidence="0">
                  <emma:literal>rar)</emma:literal>
                </emma:interpretation>
                <emma:interpretation id="interp2" emma:lang="tr-TR" emma:confidence="0">
                  <emma:literal>ezer)</emma:literal>
                </emma:interpretation>
                <emma:interpretation id="interp3" emma:lang="tr-TR" emma:confidence="0">
                  <emma:literal>12/(3)</emma:literal>
                </emma:interpretation>
                <emma:interpretation id="interp4" emma:lang="tr-TR" emma:confidence="0">
                  <emma:literal>RP)</emma:literal>
                </emma:interpretation>
              </emma:one-of>
            </emma:emma>
          </inkml:annotationXML>
          <inkml:trace contextRef="#ctx0" brushRef="#br0">-6189 1590 152 0,'-8'11'57'0,"8"7"-30"0,-4 8-18 0,4-15 14 0,0 11-13 15,0 3-3-15,0 1-3 16,-5-4 0-16,1 0-2 31,-4 0-2-31,4-4 1 0,0-3-30 0,0-8-10 16,0-3-34-16</inkml:trace>
          <inkml:trace contextRef="#ctx0" brushRef="#br0" timeOffset="278.54">-6169 1568 92 0,'17'-14'35'0,"8"10"-18"0,-5 4-7 0,-3 4 14 16,-1-1 2-16,-4 5 2 15,-3-1-2-15,-1 4 1 16,-8 0-6-16,0 7-3 15,-17-7-10-15,1 4-3 16,-1-1-1-16,1 1-2 0,0 3-2 16,3 0-2-16,5 4 1 15,4-3-1-15,4-5 0 0,12 1 2 32,9-8 2-32,-1 1-1 15,1-5-1-15,4-6-6 16,-1-1-1-16,1-7-24 15,-5 0-9-15,1 0-41 16</inkml:trace>
          <inkml:trace contextRef="#ctx0" brushRef="#br0" timeOffset="458.63">-5831 1583 200 0,'-25'18'74'0,"29"0"-40"0,0 8-29 16,-4-15 19-16,0 4-11 15,0 7-2-15,0 3-9 16,0-3-1-16,0-4-1 16,0 1 0-16,0-5 2 0,0-3-34 0,0 0-16 31,0-4-44-31</inkml:trace>
          <inkml:trace contextRef="#ctx0" brushRef="#br0" timeOffset="1087.5">-5893 1543 156 0,'-16'14'57'0,"7"8"-30"0,-7 18-7 15,12-18 21-15,-4 11-11 31,-1 4-5-31,5 3-14 0,0 0-5 16,0 0-4-16,4-3-4 0,4-4 1 16,0-7-1-16,4-8 0 15,5-7-22-15,-1-4-10 16,5-11-59 0</inkml:trace>
          <inkml:trace contextRef="#ctx0" brushRef="#br0" timeOffset="832.41">-5889 1557 160 0,'4'-11'60'0,"4"8"-32"0,21-1-33 15,-16 8 10-15,7-15-1 16,-3 14 2-16,-1 5 9 15,-4-1 4-15,1 4-9 16,-5 4 1-16,-4 3 2 0,-4 7-7 16,-4-3-1-16,-4 4-3 15,8-4-2-15,-4 3 1 16,8 1-1-16,0-4 0 0,4-4 0 16,4-3 0-16,1 0 0 0,-1-1 0 15,0 1 2-15,-3-4-1 16,-5 0-1-16,-4 0 5 15,-4 0 4-15,-5 0-3 16,1 0-1-16,-8-4-11 16,-1 0-6-16,-7 1-27 15,-1-8-10-15,4 0-37 16</inkml:trace>
          <inkml:trace contextRef="#ctx0" brushRef="#br0" timeOffset="1319.74">-5667 1561 120 0,'17'-4'46'0,"-9"8"-24"0,8 14 5 0,-7-3 21 15,-1 7-8-15,0 7-1 0,0 8-13 16,-4-5-7-16,-4 1-10 16,0 0-6-16,-4 0 0 0,-4 0-11 15,-4-4-2-15,-1 1-99 16</inkml:trace>
        </inkml:traceGroup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8T07:50:19.900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9F7719-F93E-4E1B-AF7C-5E9AA13DB870}" emma:medium="tactile" emma:mode="ink">
          <msink:context xmlns:msink="http://schemas.microsoft.com/ink/2010/main" type="writingRegion" rotatedBoundingBox="19143,9479 23062,9396 23213,16474 19295,16557"/>
        </emma:interpretation>
      </emma:emma>
    </inkml:annotationXML>
    <inkml:traceGroup>
      <inkml:annotationXML>
        <emma:emma xmlns:emma="http://www.w3.org/2003/04/emma" version="1.0">
          <emma:interpretation id="{06382BE1-5E7F-4407-9953-CB3D8D8000FA}" emma:medium="tactile" emma:mode="ink">
            <msink:context xmlns:msink="http://schemas.microsoft.com/ink/2010/main" type="paragraph" rotatedBoundingBox="19736,9491 22138,9407 22151,9768 19748,985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F3AD147-8CD7-4F5C-9A03-601FE5F3E57A}" emma:medium="tactile" emma:mode="ink">
              <msink:context xmlns:msink="http://schemas.microsoft.com/ink/2010/main" type="line" rotatedBoundingBox="19736,9491 22138,9407 22151,9768 19748,9852"/>
            </emma:interpretation>
          </emma:emma>
        </inkml:annotationXML>
        <inkml:traceGroup>
          <inkml:annotationXML>
            <emma:emma xmlns:emma="http://www.w3.org/2003/04/emma" version="1.0">
              <emma:interpretation id="{F983EC98-9B3C-4742-AB5C-77C454D2C771}" emma:medium="tactile" emma:mode="ink">
                <msink:context xmlns:msink="http://schemas.microsoft.com/ink/2010/main" type="inkWord" rotatedBoundingBox="19736,9491 19857,9487 19866,9767 19745,9772"/>
              </emma:interpretation>
              <emma:one-of disjunction-type="recognition" id="oneOf0">
                <emma:interpretation id="interp0" emma:lang="tr-TR" emma:confidence="0">
                  <emma:literal>/</emma:literal>
                </emma:interpretation>
                <emma:interpretation id="interp1" emma:lang="tr-TR" emma:confidence="0">
                  <emma:literal>ı</emma:literal>
                </emma:interpretation>
                <emma:interpretation id="interp2" emma:lang="tr-TR" emma:confidence="0">
                  <emma:literal>'</emma:literal>
                </emma:interpretation>
                <emma:interpretation id="interp3" emma:lang="tr-TR" emma:confidence="0">
                  <emma:literal>l</emma:literal>
                </emma:interpretation>
                <emma:interpretation id="interp4" emma:lang="tr-TR" emma:confidence="0">
                  <emma:literal>,</emma:literal>
                </emma:interpretation>
              </emma:one-of>
            </emma:emma>
          </inkml:annotationXML>
          <inkml:trace contextRef="#ctx0" brushRef="#br0">4336-1449 252 0,'-25'26'93'0,"9"21"-50"0,-1-10-41 16,13-23 19-16,-4 8-11 0,0 4-3 16,-1-1-9-1,1 1-3-15,4-4 2 16,0-4-52-16,0-3-20 0,0-8-24 15</inkml:trace>
        </inkml:traceGroup>
        <inkml:traceGroup>
          <inkml:annotationXML>
            <emma:emma xmlns:emma="http://www.w3.org/2003/04/emma" version="1.0">
              <emma:interpretation id="{84747CB0-037F-4F65-887E-82775CF270B0}" emma:medium="tactile" emma:mode="ink">
                <msink:context xmlns:msink="http://schemas.microsoft.com/ink/2010/main" type="inkWord" rotatedBoundingBox="20831,9491 21075,9483 21083,9712 20839,9720"/>
              </emma:interpretation>
              <emma:one-of disjunction-type="recognition" id="oneOf1">
                <emma:interpretation id="interp5" emma:lang="tr-TR" emma:confidence="0">
                  <emma:literal>Z</emma:literal>
                </emma:interpretation>
                <emma:interpretation id="interp6" emma:lang="tr-TR" emma:confidence="0">
                  <emma:literal>z</emma:literal>
                </emma:interpretation>
                <emma:interpretation id="interp7" emma:lang="tr-TR" emma:confidence="0">
                  <emma:literal>2</emma:literal>
                </emma:interpretation>
                <emma:interpretation id="interp8" emma:lang="tr-TR" emma:confidence="0">
                  <emma:literal>3</emma:literal>
                </emma:interpretation>
                <emma:interpretation id="interp9" emma:lang="tr-TR" emma:confidence="0">
                  <emma:literal>T</emma:literal>
                </emma:interpretation>
              </emma:one-of>
            </emma:emma>
          </inkml:annotationXML>
          <inkml:trace contextRef="#ctx0" brushRef="#br0" timeOffset="1072.8599">5311-1434 136 0,'4'-4'52'0,"4"0"-28"0,4 1-15 0,-3 3 14 16,3 0-5-16,4 0 2 15,1 0 0-15,-1 3 2 0,1 1-12 16,-5 7 5-16,-4 7 3 0,-4 0-4 16,-4 1 2-16,-4-1-7 15,-8 0-1-15,0 1-4 16,-5 2-1-16,5 1-1 15,4-3-2-15,3-5-2 0,10 1-1 16,11-8-3-16,9-7-1 16,12-3-12-16,12-5-3 15,5 1-83 1</inkml:trace>
        </inkml:traceGroup>
        <inkml:traceGroup>
          <inkml:annotationXML>
            <emma:emma xmlns:emma="http://www.w3.org/2003/04/emma" version="1.0">
              <emma:interpretation id="{2F86B403-3D15-44DB-8FE3-A1CFF1C1BD69}" emma:medium="tactile" emma:mode="ink">
                <msink:context xmlns:msink="http://schemas.microsoft.com/ink/2010/main" type="inkWord" rotatedBoundingBox="21970,9420 22138,9415 22151,9768 21982,9774"/>
              </emma:interpretation>
              <emma:one-of disjunction-type="recognition" id="oneOf2">
                <emma:interpretation id="interp10" emma:lang="tr-TR" emma:confidence="0">
                  <emma:literal>]</emma:literal>
                </emma:interpretation>
                <emma:interpretation id="interp11" emma:lang="tr-TR" emma:confidence="0">
                  <emma:literal>3</emma:literal>
                </emma:interpretation>
                <emma:interpretation id="interp12" emma:lang="tr-TR" emma:confidence="0">
                  <emma:literal>J</emma:literal>
                </emma:interpretation>
                <emma:interpretation id="interp13" emma:lang="tr-TR" emma:confidence="0">
                  <emma:literal>}</emma:literal>
                </emma:interpretation>
                <emma:interpretation id="interp14" emma:lang="tr-TR" emma:confidence="0">
                  <emma:literal>j</emma:literal>
                </emma:interpretation>
              </emma:one-of>
            </emma:emma>
          </inkml:annotationXML>
          <inkml:trace contextRef="#ctx0" brushRef="#br0" timeOffset="1879.73">6450-1489 160 0,'4'-11'60'0,"21"7"-32"0,8 0-31 16,-21 4 11-16,0-3-6 15,1-1 1-15,-1 0-2 16,0 4 2-16,-3 0-2 16,-1 4-1-16,-4 3 3 0,-4 4-2 0,0 0 2 15,-4 11 0-15,0 8 3 16,4-1-1-16,0-4 2 15,4-3-4-15,4 0 0 16,0 0 3-16,0-4 1 16,1 1 14-16,-5-1 9 15,-8 0 4-15,-5-3 4 32,-3 0-19-32,-4-1-6 0,-1 1-13 15,-7-4-2-15,3-4-101 16,5-7-70-1,-1-4 64-15</inkml:trace>
        </inkml:traceGroup>
      </inkml:traceGroup>
    </inkml:traceGroup>
    <inkml:traceGroup>
      <inkml:annotationXML>
        <emma:emma xmlns:emma="http://www.w3.org/2003/04/emma" version="1.0">
          <emma:interpretation id="{19916179-2C85-4638-AD0B-2C439FA8763E}" emma:medium="tactile" emma:mode="ink">
            <msink:context xmlns:msink="http://schemas.microsoft.com/ink/2010/main" type="paragraph" rotatedBoundingBox="19341,9980 22388,9915 22390,10017 19343,100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9D0EA3-B61A-4EC0-B851-57E3C316E1AB}" emma:medium="tactile" emma:mode="ink">
              <msink:context xmlns:msink="http://schemas.microsoft.com/ink/2010/main" type="inkBullet" rotatedBoundingBox="19341,9980 20030,9966 20031,10055 19343,10070"/>
            </emma:interpretation>
            <emma:one-of disjunction-type="recognition" id="oneOf3">
              <emma:interpretation id="interp15" emma:lang="tr-TR" emma:confidence="0">
                <emma:literal>-</emma:literal>
              </emma:interpretation>
              <emma:interpretation id="interp16" emma:lang="tr-TR" emma:confidence="0">
                <emma:literal>_</emma:literal>
              </emma:interpretation>
              <emma:interpretation id="interp17" emma:lang="tr-TR" emma:confidence="0">
                <emma:literal>.</emma:literal>
              </emma:interpretation>
              <emma:interpretation id="interp18" emma:lang="tr-TR" emma:confidence="0">
                <emma:literal>'</emma:literal>
              </emma:interpretation>
              <emma:interpretation id="interp19" emma:lang="tr-TR" emma:confidence="0">
                <emma:literal>r</emma:literal>
              </emma:interpretation>
            </emma:one-of>
          </emma:emma>
        </inkml:annotationXML>
        <inkml:trace contextRef="#ctx0" brushRef="#br0" timeOffset="2712.57">3822-868 188 0,'8'0'71'0,"8"0"-38"0,9 0-34 16,-9 0 12-16,17 0-7 16,4-3-1-16,17-5-1 0,28-3-2 15,9-3 1-15,16-5-28 0,4-6-9 16,-4 3-42 0</inkml:trace>
      </inkml:traceGroup>
      <inkml:traceGroup>
        <inkml:annotationXML>
          <emma:emma xmlns:emma="http://www.w3.org/2003/04/emma" version="1.0">
            <emma:interpretation id="{59F46A4E-475E-466E-A0BA-566A373C9E47}" emma:medium="tactile" emma:mode="ink">
              <msink:context xmlns:msink="http://schemas.microsoft.com/ink/2010/main" type="line" rotatedBoundingBox="20848,9988 22389,9954 22390,10017 20849,10050"/>
            </emma:interpretation>
          </emma:emma>
        </inkml:annotationXML>
        <inkml:traceGroup>
          <inkml:annotationXML>
            <emma:emma xmlns:emma="http://www.w3.org/2003/04/emma" version="1.0">
              <emma:interpretation id="{F5CCDE72-5FF7-4976-820E-24F637A2B89F}" emma:medium="tactile" emma:mode="ink">
                <msink:context xmlns:msink="http://schemas.microsoft.com/ink/2010/main" type="inkWord" rotatedBoundingBox="20848,9988 22389,9954 22390,10017 20849,10050"/>
              </emma:interpretation>
              <emma:one-of disjunction-type="recognition" id="oneOf4">
                <emma:interpretation id="interp20" emma:lang="tr-TR" emma:confidence="0">
                  <emma:literal>"</emma:literal>
                </emma:interpretation>
                <emma:interpretation id="interp21" emma:lang="tr-TR" emma:confidence="0">
                  <emma:literal>_ -</emma:literal>
                </emma:interpretation>
                <emma:interpretation id="interp22" emma:lang="tr-TR" emma:confidence="0">
                  <emma:literal>- -</emma:literal>
                </emma:interpretation>
                <emma:interpretation id="interp23" emma:lang="tr-TR" emma:confidence="0">
                  <emma:literal>w</emma:literal>
                </emma:interpretation>
                <emma:interpretation id="interp24" emma:lang="tr-TR" emma:confidence="0">
                  <emma:literal>. -</emma:literal>
                </emma:interpretation>
              </emma:one-of>
            </emma:emma>
          </inkml:annotationXML>
          <inkml:trace contextRef="#ctx0" brushRef="#br0" timeOffset="3652.58">6372-908 196 0,'8'-4'74'0,"13"1"-40"0,28-5-33 16,-24 5 14-16,8-1-10 15,12 0-1-15,8-3-2 0,13 0 1 16,0-1-68-16,-9 1-28 15,-11 4 19-15,-18 6 13 16</inkml:trace>
          <inkml:trace contextRef="#ctx0" brushRef="#br0" timeOffset="3230.67">5339-948 228 0,'-12'0'88'0,"16"7"-48"0,4-7-49 16,1 4 14-16,7-1-3 15,9-3 3-15,16 0-4 16,12-3-1-16,9-1 0 16,8 0-11-16,4 1-3 0,4-5-81 15</inkml:trace>
        </inkml:traceGroup>
      </inkml:traceGroup>
    </inkml:traceGroup>
    <inkml:traceGroup>
      <inkml:annotationXML>
        <emma:emma xmlns:emma="http://www.w3.org/2003/04/emma" version="1.0">
          <emma:interpretation id="{5FB6C09C-59C8-4F60-9EEC-CE3C757C108A}" emma:medium="tactile" emma:mode="ink">
            <msink:context xmlns:msink="http://schemas.microsoft.com/ink/2010/main" type="paragraph" rotatedBoundingBox="19273,10623 20158,10537 20195,10925 19310,110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5CC626-A51B-4321-9EA9-575D6F8EF543}" emma:medium="tactile" emma:mode="ink">
              <msink:context xmlns:msink="http://schemas.microsoft.com/ink/2010/main" type="line" rotatedBoundingBox="19273,10623 20158,10537 20195,10925 19310,11010"/>
            </emma:interpretation>
          </emma:emma>
        </inkml:annotationXML>
        <inkml:traceGroup>
          <inkml:annotationXML>
            <emma:emma xmlns:emma="http://www.w3.org/2003/04/emma" version="1.0">
              <emma:interpretation id="{FE6C9B72-E23D-4572-88BD-6AAFEA68C912}" emma:medium="tactile" emma:mode="ink">
                <msink:context xmlns:msink="http://schemas.microsoft.com/ink/2010/main" type="inkWord" rotatedBoundingBox="19273,10623 20158,10537 20195,10925 19310,11010"/>
              </emma:interpretation>
              <emma:one-of disjunction-type="recognition" id="oneOf5">
                <emma:interpretation id="interp25" emma:lang="tr-TR" emma:confidence="0">
                  <emma:literal>RA,</emma:literal>
                </emma:interpretation>
                <emma:interpretation id="interp26" emma:lang="tr-TR" emma:confidence="0">
                  <emma:literal>RA]</emma:literal>
                </emma:interpretation>
                <emma:interpretation id="interp27" emma:lang="tr-TR" emma:confidence="0">
                  <emma:literal>RA)</emma:literal>
                </emma:interpretation>
                <emma:interpretation id="interp28" emma:lang="tr-TR" emma:confidence="0">
                  <emma:literal>RA}</emma:literal>
                </emma:interpretation>
                <emma:interpretation id="interp29" emma:lang="tr-TR" emma:confidence="0">
                  <emma:literal>RNA]</emma:literal>
                </emma:interpretation>
              </emma:one-of>
            </emma:emma>
          </inkml:annotationXML>
          <inkml:trace contextRef="#ctx0" brushRef="#br0" timeOffset="8985.25">3842-305 144 0,'4'4'55'0,"-4"7"-30"0,-4 0-12 0,4 0 19 16,0 0-5-16,0 3-1 15,-4 8-8-15,0-3-3 16,0 3-9-16,-4 0 3 0,-1-1 1 0,1-2-5 16,0-1-3-16,0-3-1 0,4-4-1 15,0-4 0-15,-1-7 0 16,5-4 0-16,0-7 2 31,5-7-1-31,3-8 2 16,4-3-4-16,0 0 0 0,1 0-1 15,3 3 0-15,1 4 2 16,-1 4 2-16,1 7-3 16,3 0 0-16,-3 7 1 15,-5 1 2-15,0 3-1 16,-3 7 2-16,-14 4 0 16,1 4 1-16,-8-1 0 15,0 4 0-15,-5 4 0 16,1 4-2-16,3-4 1 15,5-4-4-15,4-3 0 0,4-1-1 16,4-3 0-16,4-3 2 16,5-5 0-16,7 1-5 15,5-4 1-15,0-7-18 16,3-8-8-16,1 0-44 31,4 1-50-31,4-4 36 16</inkml:trace>
          <inkml:trace contextRef="#ctx0" brushRef="#br0" timeOffset="9828.43">4171-352 152 0,'-12'0'57'0,"8"7"-30"0,0-3-32 16,0 10 76-16,-5 8-24 0,-3 4-12 15,0 14-9 1,-1 0-17-16,1-3-3 0,-4-1-2 15,7 1-2-15,5-4-2 0,4-4 1 0,4-3-1 16,5-8-25-16,11-7-8 16,1-7-38 15,3-8-57-31,9-7 28 16</inkml:trace>
          <inkml:trace contextRef="#ctx0" brushRef="#br0" timeOffset="9386.69">4311-349 200 0,'-41'26'77'0,"37"-11"-42"0,-4 7-28 16,4-11 18-16,-5 3-13 15,1 1-2-15,0 7-6 16,0 3-1-16,-1-3-1 16,1-7-2-16,4-1 1 0,0-10-1 0,4-4 0 15,4-11-5-15,4-3 1 16,5-5-7-16,-1-6-1 16,0-1 5-16,5-10 3 15,-5 6 3-15,0 8 1 0,-3 4 4 16,-1 3 2-16,8 15 20 15,-3 8-4 1,-5 6 1-16,0 1-9 16,0 7-1-16,1 0-8 31,-1 0-3-31,0-4-1 0,-4 4-1 16,4 0 0-16,-3 0 0 0,-1-7-11 15,0-1-5-15,0-3-25 16,0 0-11-16,-4-11-53 15</inkml:trace>
          <inkml:trace contextRef="#ctx0" brushRef="#br0" timeOffset="9564.52">4249-202 212 0,'-12'3'82'0,"12"1"-44"0,4 0-36 0,-4-4 19 15,8 7-9-15,5 0 1 16,7-7-8-16,5-3-1 15,0-1-2-15,3 0-2 0,-3 1 1 16,-4-1-15-16,-5 0-3 0,-3 1-44 16,-13 3-62-1,-5-4 23-15</inkml:trace>
          <inkml:trace contextRef="#ctx0" brushRef="#br0" timeOffset="10046.78">4562-371 192 0,'0'0'74'0,"21"8"-40"0,-5 10-18 16,-4-11 22-16,1 4-7 0,-5 4 2 15,0 3-13-15,0 4-2 16,-3 15-10-16,-5-4-3 0,-9 0 1 0,-7-1-3 15,-5 5-2-15,1 0-40 32,-1-1-19-32,1-7-63 15</inkml:trace>
        </inkml:traceGroup>
      </inkml:traceGroup>
    </inkml:traceGroup>
    <inkml:traceGroup>
      <inkml:annotationXML>
        <emma:emma xmlns:emma="http://www.w3.org/2003/04/emma" version="1.0">
          <emma:interpretation id="{791E307F-5480-4F2F-9875-DA143A1F105A}" emma:medium="tactile" emma:mode="ink">
            <msink:context xmlns:msink="http://schemas.microsoft.com/ink/2010/main" type="paragraph" rotatedBoundingBox="20960,10654 22825,11210 22624,11884 20759,1132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CB0C40B-EE40-4715-A460-575C786C60DF}" emma:medium="tactile" emma:mode="ink">
              <msink:context xmlns:msink="http://schemas.microsoft.com/ink/2010/main" type="line" rotatedBoundingBox="20960,10654 22825,11210 22624,11884 20759,11327"/>
            </emma:interpretation>
          </emma:emma>
        </inkml:annotationXML>
        <inkml:traceGroup>
          <inkml:annotationXML>
            <emma:emma xmlns:emma="http://www.w3.org/2003/04/emma" version="1.0">
              <emma:interpretation id="{A319F42D-0A09-4C78-AC41-D94E027C21B5}" emma:medium="tactile" emma:mode="ink">
                <msink:context xmlns:msink="http://schemas.microsoft.com/ink/2010/main" type="inkWord" rotatedBoundingBox="20924,10774 21564,10965 21399,11518 20759,11327"/>
              </emma:interpretation>
              <emma:one-of disjunction-type="recognition" id="oneOf6">
                <emma:interpretation id="interp30" emma:lang="tr-TR" emma:confidence="0">
                  <emma:literal>irk,</emma:literal>
                </emma:interpretation>
                <emma:interpretation id="interp31" emma:lang="tr-TR" emma:confidence="0">
                  <emma:literal>irkil</emma:literal>
                </emma:interpretation>
                <emma:interpretation id="interp32" emma:lang="tr-TR" emma:confidence="0">
                  <emma:literal>irke</emma:literal>
                </emma:interpretation>
                <emma:interpretation id="interp33" emma:lang="tr-TR" emma:confidence="0">
                  <emma:literal>irkin</emma:literal>
                </emma:interpretation>
                <emma:interpretation id="interp34" emma:lang="tr-TR" emma:confidence="0">
                  <emma:literal>Rika</emma:literal>
                </emma:interpretation>
              </emma:one-of>
            </emma:emma>
          </inkml:annotationXML>
          <inkml:trace contextRef="#ctx0" brushRef="#br0" timeOffset="10852.71">5319 123 216 0,'-4'15'82'0,"4"14"-44"0,0 15-29 0,0-30 19 16,0 5-14-16,0 3-3 0,-4 0-7 16,0-1-1-16,-1 1-1 15,1 0-2-15,4 4 3 0,-4-4-18 16,4-15-48 0,0-7-11-16,4-3-18 15</inkml:trace>
          <inkml:trace contextRef="#ctx0" brushRef="#br0" timeOffset="11118.3599">5364 39 144 0,'17'-26'55'0,"-5"19"-30"0,0 0-10 16,-4 7 18-16,1 0-1 16,-1 7 3-16,0 4-8 0,-4 4-4 15,-4 3-13-15,-4 4-4 0,-4 14 0 16,-4 1 1-16,-1 0 3 15,1 3-7-15,0-7-2 16,-1-4-1-16,5-7 0 16,4-4 0-16,8-3 0 15,4-8-3-15,9-3 0 16,3-4-7-16,5-4-4 16,8-3-28-16,4-4-12 15,0 0-45 1</inkml:trace>
          <inkml:trace contextRef="#ctx0" brushRef="#br0" timeOffset="11335.54">5668 68 236 0,'-12'18'90'0,"12"-3"-48"0,-4 3-36 16,4-7 22-16,-4 8-15 15,0 3-2-15,4 3-7 16,0-3-1-16,0 0-1 0,0-4-4 0,0 1 1 31,0-5-21-31,4-3-10 16,4-4-59 0,4-10-48-16,1-4 53 0</inkml:trace>
          <inkml:trace contextRef="#ctx0" brushRef="#br0" timeOffset="11727.5">5693 28 140 0,'-12'-11'55'0,"12"7"-30"0,0-3-12 0,0 3 19 15,4 1-14-15,0-1-2 0,4 0-8 16,0 1-3-16,5-1-2 15,-5 4 0-15,0 0 2 0,5 7 4 16,-5 4 2-16,-4 4-3 31,-4 3 0-31,-4 4-3 16,0 4 2-16,0-1-4 16,-1 1 0-16,1 0-1 0,8-8-2 15,5 4-2-15,3-4-1 16,0-3 2-16,1-1 0 15,-5-3 1-15,0 0 2 0,-4 0 5 16,-4 0 4-16,-8 0 0 16,-4 0 1-16,-5 0-6 15,1 0-4-15,-1-4-17 16,5-3-5-16,0-4-36 16,3 0-14-16,5-7-21 15</inkml:trace>
          <inkml:trace contextRef="#ctx0" brushRef="#br0" timeOffset="12001.54">5677-16 192 0,'-17'4'74'0,"9"10"-40"0,-21 16-9 16,17-12 27-16,-5 15-11 16,-3 11-3-16,3 0-20 0,1 3-9 15,4-7-5-15,3-3-6 0,9-1 1 16,0-6 1-16,13-1 0 16,7-7-27-16,5-8-11 15,4-10-34-15,4-11-15 16,0-8-6-1</inkml:trace>
          <inkml:trace contextRef="#ctx0" brushRef="#br0" timeOffset="12197.48">5940-1 212 0,'-4'7'82'0,"8"11"-44"0,4 4-25 0,0-7 24 0,-4 3-6 15,1 8 2-15,-1 7-19 16,0 0-6-16,-4-1-5 16,0-6-3-16,-4 0 1 0,0 3-37 15,-1-4-13-15,-7-3-70 16</inkml:trace>
        </inkml:traceGroup>
        <inkml:traceGroup>
          <inkml:annotationXML>
            <emma:emma xmlns:emma="http://www.w3.org/2003/04/emma" version="1.0">
              <emma:interpretation id="{6054D55C-7E21-487B-8C0A-126E42CD5C83}" emma:medium="tactile" emma:mode="ink">
                <msink:context xmlns:msink="http://schemas.microsoft.com/ink/2010/main" type="inkWord" rotatedBoundingBox="22259,11041 22825,11210 22637,11839 22071,11670"/>
              </emma:interpretation>
              <emma:one-of disjunction-type="recognition" id="oneOf7">
                <emma:interpretation id="interp35" emma:lang="tr-TR" emma:confidence="0">
                  <emma:literal>ü</emma:literal>
                </emma:interpretation>
                <emma:interpretation id="interp36" emma:lang="tr-TR" emma:confidence="0">
                  <emma:literal>w</emma:literal>
                </emma:interpretation>
                <emma:interpretation id="interp37" emma:lang="tr-TR" emma:confidence="0">
                  <emma:literal>W</emma:literal>
                </emma:interpretation>
                <emma:interpretation id="interp38" emma:lang="tr-TR" emma:confidence="0">
                  <emma:literal>M</emma:literal>
                </emma:interpretation>
                <emma:interpretation id="interp39" emma:lang="tr-TR" emma:confidence="0">
                  <emma:literal>Ü</emma:literal>
                </emma:interpretation>
              </emma:one-of>
            </emma:emma>
          </inkml:annotationXML>
          <inkml:trace contextRef="#ctx0" brushRef="#br0" timeOffset="13190">7063 419 260 0,'-17'4'96'0,"9"3"-52"0,-17 19-29 0,21-19 26 16,-16 11-11-16,-9 4-2 15,0 4-12-15,4-1-3 16,5 1-7-16,8 0-4 0,7-4-1 15,14-4-4-15,7-4 2 16,5-6-17-16,12-8-8 16,8-11-90-1,-4 0-69-15,-25-11 66 16</inkml:trace>
          <inkml:trace contextRef="#ctx0" brushRef="#br0" timeOffset="12893.09">6602 580 220 0,'-12'22'82'0,"8"-7"-44"0,0 10-29 16,4-14 22-16,-5 4-15 16,1-1-1-16,0 1-9 15,0-4-2-15,0 0-2 16,4-4 3-16,0 1 1 0,0-8 0 15,0-4-1-15,0-7-8 16,4-11-2-16,8-7-3 16,5-8 2-16,-1-7-3 0,5 4 1 15,4 4 4-15,-5 6 4 16,-3 5 1-16,-1 10 2 16,1 4 4-16,-5 7 6 15,-4 8 2-15,0 7 3 16,-8 7-4-16,-4 1 0 15,-4 3-4-15,-4 0-1 16,-5 3-5-16,1 4-3 16,-1-3 2-16,5-4 0 15,0-4-4-15,3-3-1 16,5-4-2-16,4 0 0 16,8-8 0-16,5-3 3 15,3 0-7-15,5-3-2 0,8-1-16 16,4 0-9-16,-1-3-14 15,1 3-5-15,-8-3-48 16</inkml:trace>
          <inkml:trace contextRef="#ctx0" brushRef="#br0" timeOffset="30967.51">6906 346 160 0,'-20'37'63'0,"-5"-12"-34"0,-16 30-14 15,29-33 18-15,-5 11-7 16,1 7-3-16,4 0-13 16,3-3-6-16,9 10-3 15,9-6-4-15,7-8 0 0,13-12-51 0,4-13-24 16,0-8-4 0</inkml:trace>
          <inkml:trace contextRef="#ctx0" brushRef="#br0" timeOffset="31486.29">7211 247 208 0,'-8'41'77'0,"8"-20"-42"0,0 23-21 0,0-11 22 0,0 7-11 15,-4 8-3-15,-1 7-6 16,1 7-2-16,0 4-8 16,-8-11-4-16,-9 0 1 0,1-12-13 31,-5 5-6-31,-8-15-106 16</inkml:trace>
        </inkml:traceGroup>
      </inkml:traceGroup>
    </inkml:traceGroup>
    <inkml:traceGroup>
      <inkml:annotationXML>
        <emma:emma xmlns:emma="http://www.w3.org/2003/04/emma" version="1.0">
          <emma:interpretation id="{C5E00371-0EEC-476B-9338-CE869895042F}" emma:medium="tactile" emma:mode="ink">
            <msink:context xmlns:msink="http://schemas.microsoft.com/ink/2010/main" type="paragraph" rotatedBoundingBox="19153,12140 20155,11956 20248,12459 19246,126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338093-791C-45AA-92A6-CC0552B84419}" emma:medium="tactile" emma:mode="ink">
              <msink:context xmlns:msink="http://schemas.microsoft.com/ink/2010/main" type="line" rotatedBoundingBox="19153,12140 20155,11956 20248,12459 19246,12644"/>
            </emma:interpretation>
          </emma:emma>
        </inkml:annotationXML>
        <inkml:traceGroup>
          <inkml:annotationXML>
            <emma:emma xmlns:emma="http://www.w3.org/2003/04/emma" version="1.0">
              <emma:interpretation id="{5B87E843-0503-4015-B8A3-A0B42354C7FD}" emma:medium="tactile" emma:mode="ink">
                <msink:context xmlns:msink="http://schemas.microsoft.com/ink/2010/main" type="inkWord" rotatedBoundingBox="19153,12140 20155,11956 20248,12459 19246,12644"/>
              </emma:interpretation>
              <emma:one-of disjunction-type="recognition" id="oneOf8">
                <emma:interpretation id="interp40" emma:lang="tr-TR" emma:confidence="0">
                  <emma:literal>Ray}</emma:literal>
                </emma:interpretation>
                <emma:interpretation id="interp41" emma:lang="tr-TR" emma:confidence="0">
                  <emma:literal>nen</emma:literal>
                </emma:interpretation>
                <emma:interpretation id="interp42" emma:lang="tr-TR" emma:confidence="0">
                  <emma:literal>Ray)</emma:literal>
                </emma:interpretation>
                <emma:interpretation id="interp43" emma:lang="tr-TR" emma:confidence="0">
                  <emma:literal>ney)</emma:literal>
                </emma:interpretation>
                <emma:interpretation id="interp44" emma:lang="tr-TR" emma:confidence="0">
                  <emma:literal>Rai).</emma:literal>
                </emma:interpretation>
              </emma:one-of>
            </emma:emma>
          </inkml:annotationXML>
          <inkml:trace contextRef="#ctx0" brushRef="#br0" timeOffset="39013.38">3756 1308 136 0,'-4'18'52'0,"8"-7"-28"0,-4 3-17 0,0-6 13 0,0 6-6 16,-8 1 2-16,-1 3 0 15,1 1-1-15,-4-1-7 16,0-4-3-16,3 5 1 0,1-8-3 0,4-4 0 16,8-11-1-1,0-14 1-15,0-4 0 16,9 0-1-16,-1-3-2 15,0-5 1-15,5-2-1 16,3 2 0-16,-3 1 0 16,-1 7 4-16,1 4 2 15,-1 3 0-15,-4 4-1 16,1 4-1-16,-5 3 2 0,0 4 3 16,-8 8 2-16,0-1-3 15,-4 4 0-15,0 3-5 16,-4 5-2-16,0-1 2 15,-1 0 0-15,5 4-6 0,4 0 0 16,0-4 1-16,4-3 3 31,5-4 0-31,3-4-1 16,0 1 1-16,9-5-1 16,-1 1-3-16,5-11 0 15,0-1-7-15,-1 1-2 0,1 0-31 16,0-1-14-16,-1 1-34 15</inkml:trace>
          <inkml:trace contextRef="#ctx0" brushRef="#br0" timeOffset="39222.88">4262 1202 196 0,'-8'18'74'0,"8"-4"-40"0,0 5-24 0,0-8 17 16,0 3-11-16,0 5-2 16,0-5-10-16,0 5-5 0,0 2 0 15,0-2 0-15,0 3-19 16,0-4-7-16</inkml:trace>
          <inkml:trace contextRef="#ctx0" brushRef="#br0" timeOffset="39878.99">4147 1110 228 0,'-21'29'85'0,"13"-7"-46"0,-9 19-28 16,13-19 21-16,-4 10-13 16,-4 20-3-16,8-5-9 15,-1 1-5-15,1-4-1 0,4-1-1 0,4 1 0 16,5-7 0-16,7-8 0 0,1-7-36 16,3-15-13-16,5-7-39 15,8-11-39 1,4-7 46-16</inkml:trace>
          <inkml:trace contextRef="#ctx0" brushRef="#br0" timeOffset="39608.88">4254 1161 140 0,'-9'-7'55'0,"13"3"-30"0,5 1-18 16,-5 3 15-16,8-4-13 0,9-3-2 15,-5-1 4-15,1 5 2 16,-5 3-6-16,0 0 5 0,-4 3 3 16,-3 5-5-16,-1 3-1 15,-13 3-5-15,5 5-1 16,-4-1-3 0,4 0-1-16,0 0-1 15,12 1-2-15,0-5 3 16,5 1 2-16,-1-4-2 15,5 0 0-15,-5-4 3 16,0 1 1-16,-4-1 1 0,-3 0 0 16,-5 4 9-16,-9 0 6 15,-11 4-10-15,3-1-5 16,-7 8-9-16,-1-7-2 0,4 0-30 16,5-4-13-16</inkml:trace>
          <inkml:trace contextRef="#ctx0" brushRef="#br0" timeOffset="40082.13">4583 1096 180 0,'20'0'68'0,"-16"21"-36"0,21-2-18 0,-17-12 22 15,0 4-11-15,1 4-3 16,-1 3-6-16,-4 4 0 16,0 0-9-16,-4 0-4 0,0 3 0 0,-8 16-7 15,-4-1 1-15,-9 4-65 16,0 0-29-16,-3-4 2 16</inkml:trace>
        </inkml:traceGroup>
      </inkml:traceGroup>
    </inkml:traceGroup>
    <inkml:traceGroup>
      <inkml:annotationXML>
        <emma:emma xmlns:emma="http://www.w3.org/2003/04/emma" version="1.0">
          <emma:interpretation id="{6C3D6A0D-8107-4740-B89D-BC18F29CF8FF}" emma:medium="tactile" emma:mode="ink">
            <msink:context xmlns:msink="http://schemas.microsoft.com/ink/2010/main" type="paragraph" rotatedBoundingBox="20881,12426 21716,12426 21716,12799 20881,1279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32FF254-3E35-4CE8-95F7-EDC4888630D5}" emma:medium="tactile" emma:mode="ink">
              <msink:context xmlns:msink="http://schemas.microsoft.com/ink/2010/main" type="line" rotatedBoundingBox="20881,12426 21716,12426 21716,12799 20881,12799"/>
            </emma:interpretation>
          </emma:emma>
        </inkml:annotationXML>
        <inkml:traceGroup>
          <inkml:annotationXML>
            <emma:emma xmlns:emma="http://www.w3.org/2003/04/emma" version="1.0">
              <emma:interpretation id="{057BAA4C-8686-4D9A-9163-8BB062A9C4B6}" emma:medium="tactile" emma:mode="ink">
                <msink:context xmlns:msink="http://schemas.microsoft.com/ink/2010/main" type="inkWord" rotatedBoundingBox="20881,12426 21716,12426 21716,12799 20881,12799"/>
              </emma:interpretation>
              <emma:one-of disjunction-type="recognition" id="oneOf9">
                <emma:interpretation id="interp45" emma:lang="tr-TR" emma:confidence="0">
                  <emma:literal>Re,</emma:literal>
                </emma:interpretation>
                <emma:interpretation id="interp46" emma:lang="tr-TR" emma:confidence="0">
                  <emma:literal>Rakı</emma:literal>
                </emma:interpretation>
                <emma:interpretation id="interp47" emma:lang="tr-TR" emma:confidence="0">
                  <emma:literal>Raci</emma:literal>
                </emma:interpretation>
                <emma:interpretation id="interp48" emma:lang="tr-TR" emma:confidence="0">
                  <emma:literal>Re.</emma:literal>
                </emma:interpretation>
                <emma:interpretation id="interp49" emma:lang="tr-TR" emma:confidence="0">
                  <emma:literal>Raf)</emma:literal>
                </emma:interpretation>
              </emma:one-of>
            </emma:emma>
          </inkml:annotationXML>
          <inkml:trace contextRef="#ctx0" brushRef="#br0" timeOffset="41209.1899">5364 1542 108 0,'-4'-4'41'0,"4"0"-22"0,0 1-9 0,0 3 14 0,4 0-7 16,4-4-2-16,5 0-6 15,3 1-4-15,1-1-2 16,3 0 2-16,1 4 1 0,-5 8 11 16,5-1 6-16,-9 4-3 15,-4 4 0-15,-8 3-2 32,-4 0-2-32,-8 11-4 15,-1 1 0-15,1-5-9 16,0-3-2-16,4-4-3 0,-1-3 0 15,5-4 0-15,4 0 0 16,8-4 2-16,5 1 2 16,-1-1-1-16,9-7-1 15,-1 0-4-15,9 0-2 16,0 0-28-16,0 0-13 0,-5-4-50 16</inkml:trace>
          <inkml:trace contextRef="#ctx0" brushRef="#br0" timeOffset="40722.85">5442 1607 184 0,'-12'15'68'0,"8"-8"-36"0,-4 26-20 0,3-14 21 16,1-1-17-16,0 0-4 16,0 4-7-16,0 0-4 15,0 0 0-15,0 0-1 0,4-4 0 16,0 0-31-16,4-3-14 16,0-8-46-1</inkml:trace>
          <inkml:trace contextRef="#ctx0" brushRef="#br0" timeOffset="41986.3">6125 1494 180 0,'0'11'68'0,"12"-4"-36"0,1 8-15 16,-5-4 20-16,4 4-8 15,1 3-2-15,-5 4-7 16,-4 0-2-16,-8 7-10 16,0-3-5-16,-5-1 0 0,1 1-9 15,-4-1-1-15,0 5-71 16,-9-1-72 0,13-4 35-16</inkml:trace>
          <inkml:trace contextRef="#ctx0" brushRef="#br0" timeOffset="41536.06">5923 1574 248 0,'-20'11'93'0,"3"4"-50"0,-15 0-37 0,23-4 20 16,1 7-12-1,0 0-3-15,0 1-6 16,4-1-2-16,4 0-1 16,0-3-2-16,12-1 1 0,4-3-1 0,5-7 0 15,-1-4-16-15,5 0-4 16,0-11-19-16,-1 0-5 15,-3-4-30 1,-5 1-41-16,1-1 32 16</inkml:trace>
          <inkml:trace contextRef="#ctx0" brushRef="#br0" timeOffset="41739.65">5895 1490 196 0,'-29'4'74'0,"8"0"-40"0,1 14-11 15,12-7 24-15,-5 4-15 0,-3 10-4 16,-1 4-14-16,5 4-6 16,0 0-5-16,-1 0-3 0,5-4 3 15,4 1-4-15,4-1 0 16,8-4-15-16,0-3-6 16,5-7-22-1,-1-4-10-15,0-7-48 16</inkml:trace>
        </inkml:traceGroup>
      </inkml:traceGroup>
    </inkml:traceGroup>
    <inkml:traceGroup>
      <inkml:annotationXML>
        <emma:emma xmlns:emma="http://www.w3.org/2003/04/emma" version="1.0">
          <emma:interpretation id="{598C81E8-5587-4012-81BB-33E329D40246}" emma:medium="tactile" emma:mode="ink">
            <msink:context xmlns:msink="http://schemas.microsoft.com/ink/2010/main" type="paragraph" rotatedBoundingBox="22029,12693 22814,12693 22814,13132 22029,13132" alignmentLevel="4"/>
          </emma:interpretation>
        </emma:emma>
      </inkml:annotationXML>
      <inkml:traceGroup>
        <inkml:annotationXML>
          <emma:emma xmlns:emma="http://www.w3.org/2003/04/emma" version="1.0">
            <emma:interpretation id="{0F9278B1-94C2-4EB1-85A8-8A9221BBDBF3}" emma:medium="tactile" emma:mode="ink">
              <msink:context xmlns:msink="http://schemas.microsoft.com/ink/2010/main" type="line" rotatedBoundingBox="22029,12693 22814,12693 22814,13132 22029,13132"/>
            </emma:interpretation>
          </emma:emma>
        </inkml:annotationXML>
        <inkml:traceGroup>
          <inkml:annotationXML>
            <emma:emma xmlns:emma="http://www.w3.org/2003/04/emma" version="1.0">
              <emma:interpretation id="{891144DB-C522-49EA-B249-2E8B447D1638}" emma:medium="tactile" emma:mode="ink">
                <msink:context xmlns:msink="http://schemas.microsoft.com/ink/2010/main" type="inkWord" rotatedBoundingBox="22029,12693 22814,12693 22814,13132 22029,13132"/>
              </emma:interpretation>
              <emma:one-of disjunction-type="recognition" id="oneOf10">
                <emma:interpretation id="interp50" emma:lang="tr-TR" emma:confidence="0">
                  <emma:literal>kabı</emma:literal>
                </emma:interpretation>
                <emma:interpretation id="interp51" emma:lang="tr-TR" emma:confidence="0">
                  <emma:literal>Rabi</emma:literal>
                </emma:interpretation>
                <emma:interpretation id="interp52" emma:lang="tr-TR" emma:confidence="0">
                  <emma:literal>Nebi</emma:literal>
                </emma:interpretation>
                <emma:interpretation id="interp53" emma:lang="tr-TR" emma:confidence="0">
                  <emma:literal>Rab/</emma:literal>
                </emma:interpretation>
                <emma:interpretation id="interp54" emma:lang="tr-TR" emma:confidence="0">
                  <emma:literal>kâbı</emma:literal>
                </emma:interpretation>
              </emma:one-of>
            </emma:emma>
          </inkml:annotationXML>
          <inkml:trace contextRef="#ctx0" brushRef="#br0" timeOffset="43072.01">6549 1958 140 0,'-4'-3'52'0,"4"3"-28"0,0 0-13 0,0 0 18 15,0 7-4-15,0 11 0 16,-5 8-5-16,1 0 0 15,-4-1-11-15,4 1 1 0,0 3 3 16,-4-7-7-16,4 0-1 0,4-4-5 16,0-3-1-16,0-8 1 15,0-7 2-15,0-7-1 16,8-4 2-16,0-8-4 16,0-17 0-16,0-8 1 0,5 4 0 15,-1 0-3-15,0 3 2 16,1 8 3-1,-1 3 1-15,0 8 1 16,1 7 0-16,-1 4 6 16,-4 7 6-16,-4 3-4 15,-4 8 1-15,-4 4-4 0,-4 3 0 16,0 0-3-16,-4 4-1 16,3 8-6-16,1-1 1 15,0-4-2-15,4-3 0 16,4 0 0-16,4 0 0 0,8-3 2 15,5-8 0-15,3-4-3 16,9-4 2-16,8-6-26 31,4-4-9-31,0-1-28 0,-4 1-13 16,0-4-16-16</inkml:trace>
          <inkml:trace contextRef="#ctx0" brushRef="#br0" timeOffset="43983.98">7248 1757 124 0,'12'0'46'0,"-4"4"-24"0,5 7 12 0,-9 0 23 16,0 4-7-16,0 6-5 16,-4 9-17-16,0-1-7 15,-4 8-12-15,-4 3-4 0,-5-4-1 16,1 1-24-16,0-4-9 31,-21 3-87-15</inkml:trace>
          <inkml:trace contextRef="#ctx0" brushRef="#br0" timeOffset="43525.44">6989 1845 188 0,'-4'15'71'0,"4"-1"-38"0,0 12-25 0,4-11 16 16,-4 3-8-16,0 0 1 15,0 4-6-15,0 0 1 31,0 0-7-31,0 0-5 0,0-4-1 0,0-3 1 16,0-4 2-16,0-4-1 16,0-7 2-16,0-7-2 0,4-8-1 15,-4-3 1-15,8-4-1 16,-4-7 0-16,0-1 0 16,5 5 0-16,-1 3 0 15,-4 4 0-15,4 7 2 0,0 7 3 16,1 4 2-16,-1 7 1 31,8 4 2-31,-3 4-1 16,-5-1 0-16,4 8-1 15,0-3 0-15,-12 3-2 16,0 0 1-16,-8-1-2 0,0 1 0 16,-4-3-3-16,-5 3-2 0,1-4-8 15,-5-3-3-15,1-8-25 16,3-7-9-16,1-4-41 15,8-7-48 1,-1-7 40-16</inkml:trace>
          <inkml:trace contextRef="#ctx0" brushRef="#br0" timeOffset="43746.2599">6886 1823 268 0,'-49'37'101'0,"28"-4"-54"0,-4 10-44 0,17-21 23 15,0 11-17 1,4 0-5-16,4 0-2 16,4 0 0-16,4 0-1 0,21-4-16 0,-4-11-5 15,3-7-28-15,5-3-11 16,4-12-44-1</inkml:trace>
        </inkml:traceGroup>
      </inkml:traceGroup>
    </inkml:traceGroup>
    <inkml:traceGroup>
      <inkml:annotationXML>
        <emma:emma xmlns:emma="http://www.w3.org/2003/04/emma" version="1.0">
          <emma:interpretation id="{B50D0764-F937-4BFD-9151-0F52C152275B}" emma:medium="tactile" emma:mode="ink">
            <msink:context xmlns:msink="http://schemas.microsoft.com/ink/2010/main" type="paragraph" rotatedBoundingBox="19463,13618 20268,13496 20333,13927 19528,140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764CBA-5C7B-4E7B-B424-A634F73809B5}" emma:medium="tactile" emma:mode="ink">
              <msink:context xmlns:msink="http://schemas.microsoft.com/ink/2010/main" type="line" rotatedBoundingBox="19463,13618 20268,13496 20333,13927 19528,14048"/>
            </emma:interpretation>
          </emma:emma>
        </inkml:annotationXML>
        <inkml:traceGroup>
          <inkml:annotationXML>
            <emma:emma xmlns:emma="http://www.w3.org/2003/04/emma" version="1.0">
              <emma:interpretation id="{C2762546-73F3-43FC-91BE-9221D496C38C}" emma:medium="tactile" emma:mode="ink">
                <msink:context xmlns:msink="http://schemas.microsoft.com/ink/2010/main" type="inkWord" rotatedBoundingBox="19463,13618 20268,13496 20333,13927 19528,14048"/>
              </emma:interpretation>
              <emma:one-of disjunction-type="recognition" id="oneOf11">
                <emma:interpretation id="interp55" emma:lang="tr-TR" emma:confidence="0">
                  <emma:literal>WAL)</emma:literal>
                </emma:interpretation>
                <emma:interpretation id="interp56" emma:lang="tr-TR" emma:confidence="0">
                  <emma:literal>WAC)</emma:literal>
                </emma:interpretation>
                <emma:interpretation id="interp57" emma:lang="tr-TR" emma:confidence="0">
                  <emma:literal>WAl)</emma:literal>
                </emma:interpretation>
                <emma:interpretation id="interp58" emma:lang="tr-TR" emma:confidence="0">
                  <emma:literal>WAlt</emma:literal>
                </emma:interpretation>
                <emma:interpretation id="interp59" emma:lang="tr-TR" emma:confidence="0">
                  <emma:literal>ize)</emma:literal>
                </emma:interpretation>
              </emma:one-of>
            </emma:emma>
          </inkml:annotationXML>
          <inkml:trace contextRef="#ctx0" brushRef="#br0" timeOffset="54829.49">3994 2726 168 0,'-4'18'63'0,"4"-14"-34"0,-4 18-19 0,-4-7 17 16,4-1-13-16,0 5-3 15,0-1-5-15,8 4 1 16,0-4-4-16,0-3 0 0,0-1 3 0,8-6-3 31,1-16-2-31,-1 1 0 16,0-4-1-16,1 0 0 15,-5 4-3-15,0-1 2 16,-4 5 1-16,-4 3 2 16,0 0-1-16,0 14 2 15,0 1-2-15,4 7 2 16,1-4-2-16,-1-3-1 16,8-4 1-16,0-4-1 15,5-3 0-15,3-12 0 16,1-10-3-16,0 0 0 0,-1-4 2 0,-3 0 2 15,-1-4 0-15,-4 5-1 16,-3 2 1-16,-5 5-1 16,-4 3-5-16,0 3 1 15,0 5-51 1,0 3-65 0,12 3 23-16</inkml:trace>
          <inkml:trace contextRef="#ctx0" brushRef="#br0" timeOffset="55894.96">4393 2704 188 0,'-4'8'71'0,"0"-5"-38"0,-4 4-12 0,4 4 25 0,-4 4-11 15,-5 7-2-15,1 0-13 16,0 15-2-16,-1-5-11 16,5 1-6-16,8-3-2 0,4-5 1 15,13-3 2-15,3-4-19 16,5-3-6-16,4-8-34 15,-1-7-16-15,14-11-31 16</inkml:trace>
          <inkml:trace contextRef="#ctx0" brushRef="#br0" timeOffset="55368.78">4554 2675 184 0,'-4'26'68'0,"-5"-12"-36"0,1 12-15 16,4-15 20-16,-4 7-10 15,0 0-3-15,-1 4-10 16,-3 0-1-16,0 4-8 15,-1-1-1-15,5-6 0 0,0-5-5 16,4-3-1-16,8-14 1 16,4-8-7-1,0-4-2-15,1-7 3 16,3-4 2-16,0-3-2 16,1-4 0-16,-5-3 4 15,0 3 3-15,0 11 1 0,1 7-1 16,-5 8 5-16,8 7 4 15,0 11 4-15,-3 4 4 0,-1 3-7 16,-4 4-1-16,0 0-5 16,0 0-3-16,4 0 0 15,-3 3 1-15,3-3-1 16,0 0-1-16,-4 4-15 16,0-4-7-16,0-8-36 15,0 1-14-15,-4-15-25 16</inkml:trace>
          <inkml:trace contextRef="#ctx0" brushRef="#br0" timeOffset="55555.66">4513 2858 200 0,'-13'7'77'0,"17"-7"-42"0,5 4-30 0,-9-4 19 31,8 3-13-31,0 1-3 15,9-4-8-15,-1 0-2 16,5-4-2-16,-1 1 3 0,1-5-68 16,-1 1-59-1,-3 0 39-15</inkml:trace>
          <inkml:trace contextRef="#ctx0" brushRef="#br0" timeOffset="56176.25">4718 2565 184 0,'9'4'71'0,"-1"7"-38"0,4 4-14 0,-4 3 23 16,-4 11-3-16,1 4 1 15,-5 4-11-15,0 3-3 0,-5 7-15 16,-3-3-2-16,-4 0-2 0,-5 0-19 16,-3 0-6-16,-1-8-120 15</inkml:trace>
        </inkml:traceGroup>
      </inkml:traceGroup>
    </inkml:traceGroup>
    <inkml:traceGroup>
      <inkml:annotationXML>
        <emma:emma xmlns:emma="http://www.w3.org/2003/04/emma" version="1.0">
          <emma:interpretation id="{1DF0583D-1F8B-4388-9EC6-973DF8136C49}" emma:medium="tactile" emma:mode="ink">
            <msink:context xmlns:msink="http://schemas.microsoft.com/ink/2010/main" type="paragraph" rotatedBoundingBox="19592,14197 21789,14317 21766,14732 19570,146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CC40DA-8848-4F7C-9389-C857367E04FC}" emma:medium="tactile" emma:mode="ink">
              <msink:context xmlns:msink="http://schemas.microsoft.com/ink/2010/main" type="line" rotatedBoundingBox="19592,14197 21789,14317 21766,14732 19570,14612"/>
            </emma:interpretation>
          </emma:emma>
        </inkml:annotationXML>
        <inkml:traceGroup>
          <inkml:annotationXML>
            <emma:emma xmlns:emma="http://www.w3.org/2003/04/emma" version="1.0">
              <emma:interpretation id="{75CA58AD-2CA2-4B4F-BA0A-E71E2BDC5926}" emma:medium="tactile" emma:mode="ink">
                <msink:context xmlns:msink="http://schemas.microsoft.com/ink/2010/main" type="inkWord" rotatedBoundingBox="19592,14197 20201,14230 20181,14582 19573,14549">
                  <msink:destinationLink direction="from" ref="{64F528C0-5F49-4A97-8D48-A15B53E87EC0}"/>
                </msink:context>
              </emma:interpretation>
              <emma:one-of disjunction-type="recognition" id="oneOf12">
                <emma:interpretation id="interp60" emma:lang="tr-TR" emma:confidence="0">
                  <emma:literal>UI)</emma:literal>
                </emma:interpretation>
                <emma:interpretation id="interp61" emma:lang="tr-TR" emma:confidence="0">
                  <emma:literal>Uf)</emma:literal>
                </emma:interpretation>
                <emma:interpretation id="interp62" emma:lang="tr-TR" emma:confidence="0">
                  <emma:literal>az</emma:literal>
                </emma:interpretation>
                <emma:interpretation id="interp63" emma:lang="tr-TR" emma:confidence="0">
                  <emma:literal>Ut)</emma:literal>
                </emma:interpretation>
                <emma:interpretation id="interp64" emma:lang="tr-TR" emma:confidence="0">
                  <emma:literal>Us)</emma:literal>
                </emma:interpretation>
              </emma:one-of>
            </emma:emma>
          </inkml:annotationXML>
          <inkml:trace contextRef="#ctx0" brushRef="#br0" timeOffset="75369.8">4081 3348 184 0,'-8'11'71'0,"3"11"-38"0,1 3-14 16,4-10 23-16,0 10-12 16,-4 8-5-16,4 0-12 15,0-4-4-15,0-3-5 0,4-4-3 0,5-4 2 16,-1-10-4-16,12-8 0 15,1-11-4-15,4-11 1 0,-1-4-5 16,1-7 1-16,-4-3-1 16,-1-1 3-16,-8 0 6 15,1 5 2-15,-9 6 0 16,0 11-2-16,4 12-17 16,-12 3-9-16,0 7-59 15,0 8-45 1,8 3 50-16</inkml:trace>
          <inkml:trace contextRef="#ctx0" brushRef="#br0" timeOffset="75868.52">4352 3296 296 0,'-37'41'110'0,"17"-23"-60"0,3 19-41 0,13-19 27 16,-4 4-22-16,0 3-5 31,4 5-8-31,4-5-2 16,0-3 1-16,4-4-9 0,4 1-2 0,12-8-25 0,1-4-11 16,0-3-25-16,3-4-9 15,-3-4-15 1</inkml:trace>
          <inkml:trace contextRef="#ctx0" brushRef="#br0" timeOffset="75620.9599">4484 3439 280 0,'0'0'104'0,"4"4"-56"0,0-1-52 0,-4-3 21 16,0 0-15-16,0 0-1 16,0 0-28-16,0 0-9 15,0 0-72-15,4 0-33 0,-4-3 67 16,0-1 32-16</inkml:trace>
          <inkml:trace contextRef="#ctx0" brushRef="#br0" timeOffset="76093.16">4653 3293 236 0,'4'33'90'0,"0"-22"-48"0,4 11-18 15,-4-8 27-15,-4 1-11 16,0 3-3-16,0 0-17 16,-4 8-7-16,0 3-8 15,-8 1-2-15,-9-5 1 0,0-3-49 16,1-4-21-16,3 4-77 16</inkml:trace>
        </inkml:traceGroup>
        <inkml:traceGroup>
          <inkml:annotationXML>
            <emma:emma xmlns:emma="http://www.w3.org/2003/04/emma" version="1.0">
              <emma:interpretation id="{3BB347C4-955B-4B46-AE77-1A5F97B10936}" emma:medium="tactile" emma:mode="ink">
                <msink:context xmlns:msink="http://schemas.microsoft.com/ink/2010/main" type="inkWord" rotatedBoundingBox="21020,14289 21788,14331 21766,14732 20998,14690"/>
              </emma:interpretation>
              <emma:one-of disjunction-type="recognition" id="oneOf13">
                <emma:interpretation id="interp65" emma:lang="tr-TR" emma:confidence="0">
                  <emma:literal>WB</emma:literal>
                </emma:interpretation>
                <emma:interpretation id="interp66" emma:lang="tr-TR" emma:confidence="0">
                  <emma:literal>web)</emma:literal>
                </emma:interpretation>
                <emma:interpretation id="interp67" emma:lang="tr-TR" emma:confidence="0">
                  <emma:literal>wi36)</emma:literal>
                </emma:interpretation>
                <emma:interpretation id="interp68" emma:lang="tr-TR" emma:confidence="0">
                  <emma:literal>web]</emma:literal>
                </emma:interpretation>
                <emma:interpretation id="interp69" emma:lang="tr-TR" emma:confidence="0">
                  <emma:literal>webi]</emma:literal>
                </emma:interpretation>
              </emma:one-of>
            </emma:emma>
          </inkml:annotationXML>
          <inkml:trace contextRef="#ctx0" brushRef="#br0" timeOffset="79144.61">5516 3479 200 0,'0'4'74'0,"-4"3"-40"0,0 4-16 16,4 0 25-16,-4 7-13 15,0 1-5-15,0-5-12 16,0 1-6-16,-1-4-4 15,5 0-3-15,5-4 1 0,-5-7-4 16,8 0 2-16,8-7-6 16,9-8-3-16,0-3-1 15,-5-4-1-15,1 4 7 16,-9 3 2-16,0 4 5 16,-3 8 1-16,-9 3 14 0,4 11 6 15,-4 3-7-15,0 1-2 16,0 3-8-16,4 0-4 15,4 1-1-15,0-5-1 16,1-6 0-16,3-5 0 16,0-3-3-16,1-3 2 15,3-8-6-15,0-8 0 16,-3-3-2-16,-1-3 3 16,1-1-5-16,-5 4-3 15,-4 4 1-15,-4 3 2 16,0 8-11-16,0 7-3 15,0 7-49-15,0 8-50 16</inkml:trace>
          <inkml:trace contextRef="#ctx0" brushRef="#br0" timeOffset="79460.53">5936 3487 240 0,'-8'18'90'0,"8"11"-48"0,-5 8-31 16,5-23 23-16,0 1-20 16,-4 3-5-16,4 1-8 15,0-5-2-15,0 1 1 16,0-4-29-16,-4-4-10 0,4-7-74 16</inkml:trace>
          <inkml:trace contextRef="#ctx0" brushRef="#br0" timeOffset="80140.37">5923 3406 264 0,'-20'29'101'0,"3"-3"-54"0,-11 22-31 15,19-27 27-15,-3 12-19 16,4 4-5-16,4 0-15 0,0-1-2 16,0-3-2-16,4-7-5 0,4-4-1 15,8-8-28 1,9-7-13-16,-1-7-28 15,1-3-11-15,-1-8-9 16</inkml:trace>
          <inkml:trace contextRef="#ctx0" brushRef="#br0" timeOffset="79867.92">5928 3443 156 0,'-5'-8'60'0,"10"1"-32"0,3-4-20 0,-4 7 18 16,4 1-9-16,0-1 1 16,5 4 2-16,-1 0 2 15,0 4-11 1,1 3 7-16,-5 4 4 0,-4 4-2 16,-4 7-2-16,-4 0-6 15,0 3-2-15,0-3-9 16,0-4-2-16,4 1-3 0,4-5 3 15,4-3 0-15,4-3 3 16,1-1-3-16,-1-3 0 16,-8-1-1-16,8 1 0 15,-12-4 4-15,-4 7 1 16,-8 1 1-16,-4 2 0 16,-5 1-13-16,4 0-7 0,-3 0-29 15,3 0-11-15</inkml:trace>
          <inkml:trace contextRef="#ctx0" brushRef="#br0" timeOffset="80405.97">6203 3392 220 0,'4'11'82'0,"4"-1"-44"0,17 12-11 0,-17-7 27 16,-3 3-8-16,3 4 0 16,-8 0-22-16,-13 4-9 15,-3 3-9-15,-1 4-3 0,-3-4 1 16,-1 0-40-16,-3-3-17 16,-1-8-93-1</inkml:trace>
        </inkml:traceGroup>
      </inkml:traceGroup>
    </inkml:traceGroup>
    <inkml:traceGroup>
      <inkml:annotationXML>
        <emma:emma xmlns:emma="http://www.w3.org/2003/04/emma" version="1.0">
          <emma:interpretation id="{127D6F51-FDBC-4039-A55D-74E79BECCB8A}" emma:medium="tactile" emma:mode="ink">
            <msink:context xmlns:msink="http://schemas.microsoft.com/ink/2010/main" type="paragraph" rotatedBoundingBox="19259,15146 23153,14771 23298,16274 19404,166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6A57C2-FE04-460B-AE1A-90F3BBE9C66C}" emma:medium="tactile" emma:mode="ink">
              <msink:context xmlns:msink="http://schemas.microsoft.com/ink/2010/main" type="line" rotatedBoundingBox="21046,14881 23190,14967 23172,15421 21028,15336"/>
            </emma:interpretation>
          </emma:emma>
        </inkml:annotationXML>
        <inkml:traceGroup>
          <inkml:annotationXML>
            <emma:emma xmlns:emma="http://www.w3.org/2003/04/emma" version="1.0">
              <emma:interpretation id="{C270EA53-BC3C-4CC6-A77F-DA21B85EB6C0}" emma:medium="tactile" emma:mode="ink">
                <msink:context xmlns:msink="http://schemas.microsoft.com/ink/2010/main" type="inkWord" rotatedBoundingBox="21046,14881 21777,14910 21759,15365 21028,15336"/>
              </emma:interpretation>
              <emma:one-of disjunction-type="recognition" id="oneOf14">
                <emma:interpretation id="interp70" emma:lang="tr-TR" emma:confidence="0">
                  <emma:literal>Ut)</emma:literal>
                </emma:interpretation>
                <emma:interpretation id="interp71" emma:lang="tr-TR" emma:confidence="0">
                  <emma:literal>us</emma:literal>
                </emma:interpretation>
                <emma:interpretation id="interp72" emma:lang="tr-TR" emma:confidence="0">
                  <emma:literal>U.)</emma:literal>
                </emma:interpretation>
                <emma:interpretation id="interp73" emma:lang="tr-TR" emma:confidence="0">
                  <emma:literal>U)</emma:literal>
                </emma:interpretation>
                <emma:interpretation id="interp74" emma:lang="tr-TR" emma:confidence="0">
                  <emma:literal>ve)</emma:literal>
                </emma:interpretation>
              </emma:one-of>
            </emma:emma>
          </inkml:annotationXML>
          <inkml:trace contextRef="#ctx0" brushRef="#br0" timeOffset="81495.57">5557 4086 236 0,'-33'22'88'0,"29"11"-48"0,0 11-31 15,4-29 19-15,0 6-12 16,0 1-2-16,4 0-8 15,5-3-4-15,3-5-1 0,9-3 1 0,3-11 1 16,1-7-1-16,4-4-2 16,-1-11-4-16,1-7-2 15,-4 0-4-15,-5-1-1 16,-3 1-3-16,-5 3-1 16,-3 8 1-16,-1 4 3 15,-8 3-50-15,0 11-64 16,-4 3 25-16</inkml:trace>
          <inkml:trace contextRef="#ctx0" brushRef="#br0" timeOffset="81967.89">5878 4046 280 0,'-49'37'104'0,"41"-8"-56"0,-13 29-36 15,13-36 24-15,0 7-21 16,-1 8-6-16,5-4-6 0,0 0-3 16,8-4 1-16,5 0-10 0,-1-10-4 31,12-8-29-31,5-11-12 16,0-4-67-16</inkml:trace>
          <inkml:trace contextRef="#ctx0" brushRef="#br0" timeOffset="81707.47">5928 4247 272 0,'-5'4'104'0,"5"-4"-56"0,5 0-52 0,-5 0 18 0,0 0-13 16,4 0-2-16,0 0-20 16,4 0-7-16,0-4 15 31,0 0-38-31,1 1-14 0</inkml:trace>
          <inkml:trace contextRef="#ctx0" brushRef="#br0" timeOffset="82194.68">6207 3973 224 0,'4'14'85'0,"17"5"-46"0,-9 6-15 15,-3-10 29-15,-9 7-14 0,-5 7-2 0,-3 0-18 16,-4 4-4-16,-5 0-9 16,1 4-6-16,-5-4-3 0,-3-4-53 15,-1-3-25 1,4-8-52 0</inkml:trace>
        </inkml:traceGroup>
        <inkml:traceGroup>
          <inkml:annotationXML>
            <emma:emma xmlns:emma="http://www.w3.org/2003/04/emma" version="1.0">
              <emma:interpretation id="{FD2B7B2C-7C38-4D1B-9C57-FADE852AE6B6}" emma:medium="tactile" emma:mode="ink">
                <msink:context xmlns:msink="http://schemas.microsoft.com/ink/2010/main" type="inkWord" rotatedBoundingBox="22314,15002 23188,15037 23173,15394 22300,15360"/>
              </emma:interpretation>
              <emma:one-of disjunction-type="recognition" id="oneOf15">
                <emma:interpretation id="interp75" emma:lang="tr-TR" emma:confidence="0">
                  <emma:literal>Hulul</emma:literal>
                </emma:interpretation>
                <emma:interpretation id="interp76" emma:lang="tr-TR" emma:confidence="0">
                  <emma:literal>ulu,</emma:literal>
                </emma:interpretation>
                <emma:interpretation id="interp77" emma:lang="tr-TR" emma:confidence="0">
                  <emma:literal>Huk.</emma:literal>
                </emma:interpretation>
                <emma:interpretation id="interp78" emma:lang="tr-TR" emma:confidence="0">
                  <emma:literal>web)</emma:literal>
                </emma:interpretation>
                <emma:interpretation id="interp79" emma:lang="tr-TR" emma:confidence="0">
                  <emma:literal>ulu.</emma:literal>
                </emma:interpretation>
              </emma:one-of>
            </emma:emma>
          </inkml:annotationXML>
          <inkml:trace contextRef="#ctx0" brushRef="#br0" timeOffset="85679.34">6837 4229 148 0,'-5'0'55'0,"5"3"-30"0,-16 5-5 0,12-1 19 0,0 4-6 15,0 0 0-15,0 4-12 16,-1-1-3-16,1 1-10 16,-4 0-7-16,8-1-4 0,0-3 4 15,0-4 1-15,0-7-3 16,17-3 1-16,3-5-5 16,1-3-1-16,-1 1 0 15,-3-1 4-15,-5 3-1 16,-4 1 1-16,0 7 8 15,-8 0 4-15,5 7 3 16,-1 4 3-16,-4 4-7 0,0-1-1 16,0 1-6-16,4-4-2 15,0-4-2-15,8-3 0 16,1-8 2-16,-1-3 0 16,4-8 0-16,1 1 0 0,-5-4 0 15,1-4 2-15,-1-8-3 16,0 1 0-16,-4 7-4 0,1 4 1 15,-5 3-25-15,4 4-8 16,-4 4-60 15,0 11-39-31,0 3 61 16</inkml:trace>
          <inkml:trace contextRef="#ctx0" brushRef="#br0" timeOffset="87115.01">7268 4104 228 0,'-37'11'88'0,"25"15"-48"0,-4 18-23 0,12-26 27 16,-9 4-16-16,1 7-4 16,4 1-14-16,-1-1-6 15,5 0-3-15,8 4-6 0,5-15 1 16,-1 8-14-16,4-8-5 16,5-14-26-16,3-4-9 15,1-4-46 1</inkml:trace>
          <inkml:trace contextRef="#ctx0" brushRef="#br0" timeOffset="86864.98">7388 4218 200 0,'-17'0'74'0,"5"7"-40"0,-9 4-7 0,13-4 27 15,-4 4-11-15,-1 4-2 16,1 3-21-16,0 1-8 0,4-1-7 16,3-4-4-16,10 1 0 0,3-8-4 15,8-3 2-15,5-4-8 16,-1-4-4-16,13-3-20 16,0-4-6-16,-8 0-31 15,-5 0-12-15,-3 4-12 16</inkml:trace>
          <inkml:trace contextRef="#ctx0" brushRef="#br0" timeOffset="87318.16">7651 4101 280 0,'8'14'107'0,"-8"-3"-58"0,4 15-35 16,-4-11 28-16,0 3-19 15,0 4-4-15,-4 3-12 16,-4 1-3-16,4 0-2 16,-4-1-4-16,-9 1-1 0,5-4-53 15,-5 0-23-15,-11 3-55 16</inkml:trace>
        </inkml:traceGroup>
      </inkml:traceGroup>
      <inkml:traceGroup>
        <inkml:annotationXML>
          <emma:emma xmlns:emma="http://www.w3.org/2003/04/emma" version="1.0">
            <emma:interpretation id="{BB9ABB71-3CBE-4269-B7D1-362D689C18A7}" emma:medium="tactile" emma:mode="ink">
              <msink:context xmlns:msink="http://schemas.microsoft.com/ink/2010/main" type="line" rotatedBoundingBox="19335,15932 23157,15565 23226,16281 19404,16648"/>
            </emma:interpretation>
          </emma:emma>
        </inkml:annotationXML>
        <inkml:traceGroup>
          <inkml:annotationXML>
            <emma:emma xmlns:emma="http://www.w3.org/2003/04/emma" version="1.0">
              <emma:interpretation id="{70433259-1CB6-427E-9FC0-251C1A3283FF}" emma:medium="tactile" emma:mode="ink">
                <msink:context xmlns:msink="http://schemas.microsoft.com/ink/2010/main" type="inkWord" rotatedBoundingBox="19335,15932 21415,15732 21483,16448 19404,16648"/>
              </emma:interpretation>
              <emma:one-of disjunction-type="recognition" id="oneOf16">
                <emma:interpretation id="interp80" emma:lang="tr-TR" emma:confidence="0">
                  <emma:literal>(42,755</emma:literal>
                </emma:interpretation>
                <emma:interpretation id="interp81" emma:lang="tr-TR" emma:confidence="0">
                  <emma:literal>(iziz</emma:literal>
                </emma:interpretation>
                <emma:interpretation id="interp82" emma:lang="tr-TR" emma:confidence="0">
                  <emma:literal>('iziz</emma:literal>
                </emma:interpretation>
                <emma:interpretation id="interp83" emma:lang="tr-TR" emma:confidence="0">
                  <emma:literal>(kızılız</emma:literal>
                </emma:interpretation>
                <emma:interpretation id="interp84" emma:lang="tr-TR" emma:confidence="0">
                  <emma:literal>(aziz</emma:literal>
                </emma:interpretation>
              </emma:one-of>
            </emma:emma>
          </inkml:annotationXML>
          <inkml:trace contextRef="#ctx0" brushRef="#br0" timeOffset="93100.38">4122 4967 252 0,'0'4'96'0,"0"0"-52"0,-4 7-18 0,0-4 31 16,0 4-10-16,-5 0 0 0,-3 11-12 15,-13 7-4-15,-3-3-17 16,-1-1-4-16,-4 1 0 0,0-1-6 16,0 1 0-16,4-4-4 15,9 4-3-15,3-8-3 16,17 7-3-1,8 1 2 1,5-4 2-16,11 0 3 16,5 0 1-16,4-4 1 0,0 0-7 15,4-3 0-15,4-4-19 16,9 7-8-16,-5-7-73 16,8 0-32-16,-3 0 12 15</inkml:trace>
          <inkml:trace contextRef="#ctx0" brushRef="#br0" timeOffset="91167.58">4319 5004 212 0,'4'7'82'0,"-4"4"-44"0,21 15-16 0,-17-12 28 16,0 8-11-16,-8 4-2 16,0 3-17-1,-4 0-5-15,4 8-9 16,-5-11-4-16,1 6 1 0,4-2-20 15,4-8-6-15,4-4-48 16,9-18-89 0</inkml:trace>
          <inkml:trace contextRef="#ctx0" brushRef="#br0" timeOffset="91345.64">4525 5337 268 0,'-16'22'101'0,"11"14"-54"0,1-10-37 16,4-12 23-16,0 1-20 16,0 0-7-16,0-1-9 15,0 1-1-15,0-4 2 16,0 0-32-16,9-11-109 16</inkml:trace>
          <inkml:trace contextRef="#ctx0" brushRef="#br0" timeOffset="91702.85">4731 5088 200 0,'-4'-22'77'0,"4"22"-42"0,8 0-21 0,-4 0 20 16,4 0-6-16,4 4-2 15,1-1-1-15,-1 8 1 32,0 8-14-32,-3-1 4 0,-1 0 2 15,-4 4-4-15,-4-4 0 0,-4 4-6 16,-4 0 0-16,-1 0-5 16,-3 4 0-16,0 7-1 15,4-4-2-15,-1-7-2 16,5-4 1-16,0-3-1 15,8-4-2-15,4-11 0 16,9-4 3-16,8-7-16 0,7-4-5 16,10 1-22-16,-1-1-8 15,-4 8-34 1,-4 0-54-16,-5 3 32 0</inkml:trace>
          <inkml:trace contextRef="#ctx0" brushRef="#br0" timeOffset="92077.9">5224 5362 228 0,'-20'29'88'0,"16"-25"-48"0,-5 22-20 16,9-15 24-16,-4 3-18 15,-4 5-4-15,-4-1-14 16,3 4-5-16,1 0-2 16,0 0-8-16,0-4-3 0,0-3-32 15,3-4-15-15,5-11-36 16,5 0-37 0,-1-8 48-16</inkml:trace>
          <inkml:trace contextRef="#ctx0" brushRef="#br0" timeOffset="92452.9599">5319 5040 160 0,'-4'-11'60'0,"8"8"-32"0,4-8-9 0,-4 11 23 16,4-4-10-16,1 1-3 15,-1-1-11-15,0 4-3 16,0 0-9-16,1 4 7 0,-1 3 4 16,-4 4-3-16,-4 7 0 0,0 8-2 15,-4-1 2-15,0-3-7 16,4 4-4-16,4-4-5 16,4 0 1-16,4 0-4 15,1-4 1-15,3-3 2 16,1-1 3-16,-5 4 0 15,0-7 2-15,-4 0 9 16,-8-3 4-16,0 14-7 16,-4-11-5-16,-4 0-21 15,0-4-9-15,0 0-57 16,-1-14-85 0</inkml:trace>
          <inkml:trace contextRef="#ctx0" brushRef="#br0" timeOffset="94173.4">5483 5388 116 0,'-4'-4'46'0,"4"4"-24"0,0 0-13 0,0 0 14 16,0 0 4-16,-4 4 6 15,0-1 2-15,-4-3 3 16,-5 11-21-16,1-3 10 0,-4-1 6 16,-1-3-2-16,1 3-1 15,-1-3-12-15,5-1-6 16,0 1-7-16,-1-4-4 15,5 7-3-15,0-3-1 16,4 0-7-16,0-1-2 0,4-3-42 16,0 0-19-16,8-7-48 15</inkml:trace>
          <inkml:trace contextRef="#ctx0" brushRef="#br0" timeOffset="94814.09">5578 4931 192 0,'0'-8'74'0,"4"5"-40"0,0-1-13 0,-4 4 22 16</inkml:trace>
          <inkml:trace contextRef="#ctx0" brushRef="#br0" timeOffset="95329.07">5603 4916 432 0,'8'0'47'16,"0"0"-24"-16,4 7-8 0,1 1-2 15,-1 3-5-15,5 3 0 16,-1 1-4-16,5 0-1 16,-1-1-1-16,1 1-2 0,3-1 1 15,-3 5 1-15,0-5-1 16,-1 1-1-16,-3-4 1 16,-1-4 1-16,-4 1 3 15,1-1 2-15,-5-3 1 0,0-1 0 16,-4 8 2-16,0-4 1 15,0 1-1-15,1-1 1 16,-5-7-6-16,0 7-3 16,0-7-1-16,0 0-1 15,0 4 0-15,0 3 2 0,0 1 1 16,0-1 1-16,-5 0 2 31,1 4 1-31,-4 0 3 16,0 4 4-16,-4 7-4 15,-5 3 2-15,-3 5-5 16,-1-1-2-16,-4 0 0 16,5-3-1-16,3-4-5 0,1 0-1 15,-1-4 1-15,5-3 0 0,4-4-2 16,0-1 2-16,3-2 1 16,1-5 0-16,4-3-5 15,0 0-1-15,4-3 3 0,5-1 3 16,-1-3-1-16,0-4 0 15,4-4-4-15,1-3-1 32,3-4-17-32,5-7-8 15,-1 0-23-15,5-1-11 16,4 5-95 0</inkml:trace>
          <inkml:trace contextRef="#ctx0" brushRef="#br0" timeOffset="93735.7099">5668 4975 244 0,'-8'-8'93'0,"8"8"-50"0,0-3-22 16,0 3 28-16,0 0-11 16,0 0-2-16,0 0-14 15,0 0-6-15,0 0-9 16,0 0-3-16,8 3 0 0,5 5-5 16,-1-1 1-16,5 0 0 0,3 4 0 15,1 0-3-15,3 4 2 16,-3 3 1-16,4 8 2 15,-5 3 1-15,-3-3 1 16,-5-1 2-16,-4 1 3 0,-8 3 5 16,-4-3 1-16,-8 3-6 15,-5 4-3-15,1-4-10 16,-9-3-5-16,1-5-28 16,3-2-12-16,-4-5-20 0,9-3-8 15,-1-3-37 16</inkml:trace>
        </inkml:traceGroup>
        <inkml:traceGroup>
          <inkml:annotationXML>
            <emma:emma xmlns:emma="http://www.w3.org/2003/04/emma" version="1.0">
              <emma:interpretation id="{C8ED5D73-1243-4750-95CA-2FD3CFC32364}" emma:medium="tactile" emma:mode="ink">
                <msink:context xmlns:msink="http://schemas.microsoft.com/ink/2010/main" type="inkWord" rotatedBoundingBox="22430,15808 23174,15737 23212,16139 22469,16210">
                  <msink:destinationLink direction="to" ref="{64F528C0-5F49-4A97-8D48-A15B53E87EC0}"/>
                </msink:context>
              </emma:interpretation>
              <emma:one-of disjunction-type="recognition" id="oneOf17">
                <emma:interpretation id="interp85" emma:lang="tr-TR" emma:confidence="0">
                  <emma:literal>üş</emma:literal>
                </emma:interpretation>
                <emma:interpretation id="interp86" emma:lang="tr-TR" emma:confidence="0">
                  <emma:literal>üş,</emma:literal>
                </emma:interpretation>
                <emma:interpretation id="interp87" emma:lang="tr-TR" emma:confidence="0">
                  <emma:literal>üş.</emma:literal>
                </emma:interpretation>
                <emma:interpretation id="interp88" emma:lang="tr-TR" emma:confidence="0">
                  <emma:literal>üs,</emma:literal>
                </emma:interpretation>
                <emma:interpretation id="interp89" emma:lang="tr-TR" emma:confidence="0">
                  <emma:literal>ve*'</emma:literal>
                </emma:interpretation>
              </emma:one-of>
            </emma:emma>
          </inkml:annotationXML>
          <inkml:trace contextRef="#ctx0" brushRef="#br0" timeOffset="99831.81">6972 4916 220 0,'-16'15'82'0,"8"10"-44"0,-1 8-27 16,9-14 21-16,-4 13-11 16,4 1-1-16,0 0-10 0,0-4-4 15,4-3-3-15,5-4 2 0,3-7 1 16,4-8-2-16,1-11-3 16,3-10-7-16,9-16-1 15,0-2 1-15,0-5 3 16,-5-3 2-16,-7 3 1 15,-5 4-3-15,1 4 2 16,-5 7-1-16,0 7-2 16,-4 5-22-16,0 6-7 15,5 4-68 1,3 7-37-16,0 0 62 16</inkml:trace>
          <inkml:trace contextRef="#ctx0" brushRef="#br0" timeOffset="100331.87">7236 4953 296 0,'-21'47'110'0,"17"-25"-60"0,-4 26-47 0,8-23 21 0,0 1-16 16,0-1-4-16,12-3-6 16,-4 4 1-16,9-8 1 15,3-3-29-15,5-8-13 0,12-7-75 16,12-3-43 0,-8-5 74-16</inkml:trace>
          <inkml:trace contextRef="#ctx0" brushRef="#br0" timeOffset="100081.84">7458 5051 288 0,'-4'4'110'0,"-9"-8"-60"0,21 8-58 0,-8-4 18 16,5 4-29-16,-1-4-9 15,8 0-61-15,0-4-25 16,1 0 28-16,-5-3 17 16</inkml:trace>
          <inkml:trace contextRef="#ctx0" brushRef="#br0" timeOffset="100562.25">7614 4902 184 0,'8'-4'71'0,"0"8"-38"0,1 6-6 0,-1 1 27 16,-4 4-6-16,8 3 1 15,-8 4-12-15,1 8-5 16,-5 6-18-16,-5 1-4 0,-3-4 0 0,-8-1-19 16,-5 1-8-16,1 0-138 15</inkml:trace>
          <inkml:trace contextRef="#ctx0" brushRef="#br0" timeOffset="101407.2399">7256 4872 208 0,'-12'8'77'0,"4"3"-42"0,-5 7-19 0,9-4 24 16,-4 5-19-16,0 3-6 0,-5 0-12 16,9 7-2-16,-4 4-1 15,8-8-31-15,8-3-14 16,9-3-61-1</inkml:trace>
          <inkml:trace contextRef="#ctx0" brushRef="#br0" timeOffset="102872.45">7297 4836 208 0,'-8'0'79'0,"0"3"-42"0,0 8-12 15,3-3 25-15,-3 3-21 16,-4 3-6-16,0 5-16 16,3-1-5-16,1 0-2 15,4-3-51-15,12-4-23 0,5-4-37 16</inkml:trace>
          <inkml:trace contextRef="#ctx0" brushRef="#br0" timeOffset="102075.51">7606 4821 176 0,'-4'-15'68'0,"8"15"-36"0,0 0-22 16,0 4 20-16,0 0-5 15,0 3 0-15,8 0-5 16,-3 4 0-16,-1 4-11 15,-8 0 3-15,8 3 2 0,-4 0-7 16,-4 4-2-16,0 0-3 16,-4 0 1-16,-4-4-40 15,8 4-16-15,-4 7-62 16</inkml:trace>
        </inkml:traceGroup>
      </inkml:traceGroup>
    </inkml:traceGroup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8T07:42:53.318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CE88E51-8916-436A-AE16-A46B1F6E2BC2}" emma:medium="tactile" emma:mode="ink">
          <msink:context xmlns:msink="http://schemas.microsoft.com/ink/2010/main" type="writingRegion" rotatedBoundingBox="12606,9446 17155,9172 17729,18699 13180,18973"/>
        </emma:interpretation>
      </emma:emma>
    </inkml:annotationXML>
    <inkml:traceGroup>
      <inkml:annotationXML>
        <emma:emma xmlns:emma="http://www.w3.org/2003/04/emma" version="1.0">
          <emma:interpretation id="{0353F900-59B5-4E30-B1E2-17860C80F798}" emma:medium="tactile" emma:mode="ink">
            <msink:context xmlns:msink="http://schemas.microsoft.com/ink/2010/main" type="paragraph" rotatedBoundingBox="14884,9175 16934,9193 16927,9950 14878,993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50DAA20-807D-46F1-B2EF-EFC205D6EC07}" emma:medium="tactile" emma:mode="ink">
              <msink:context xmlns:msink="http://schemas.microsoft.com/ink/2010/main" type="line" rotatedBoundingBox="14884,9175 16934,9193 16927,9950 14878,9931"/>
            </emma:interpretation>
          </emma:emma>
        </inkml:annotationXML>
        <inkml:traceGroup>
          <inkml:annotationXML>
            <emma:emma xmlns:emma="http://www.w3.org/2003/04/emma" version="1.0">
              <emma:interpretation id="{9EA2AC0D-6F50-4326-A1E8-115FFCCCF885}" emma:medium="tactile" emma:mode="ink">
                <msink:context xmlns:msink="http://schemas.microsoft.com/ink/2010/main" type="inkWord" rotatedBoundingBox="14883,9338 15226,9341 15224,9585 14881,9582">
                  <msink:destinationLink direction="with" ref="{7FA78D52-5CBF-420B-8DAE-A7B547CF7136}"/>
                </msink:context>
              </emma:interpretation>
              <emma:one-of disjunction-type="recognition" id="oneOf0">
                <emma:interpretation id="interp0" emma:lang="tr-TR" emma:confidence="0">
                  <emma:literal>z</emma:literal>
                </emma:interpretation>
                <emma:interpretation id="interp1" emma:lang="tr-TR" emma:confidence="0">
                  <emma:literal>2</emma:literal>
                </emma:interpretation>
                <emma:interpretation id="interp2" emma:lang="tr-TR" emma:confidence="0">
                  <emma:literal>Z</emma:literal>
                </emma:interpretation>
                <emma:interpretation id="interp3" emma:lang="tr-TR" emma:confidence="0">
                  <emma:literal>&lt;</emma:literal>
                </emma:interpretation>
                <emma:interpretation id="interp4" emma:lang="tr-TR" emma:confidence="0">
                  <emma:literal>~</emma:literal>
                </emma:interpretation>
              </emma:one-of>
            </emma:emma>
          </inkml:annotationXML>
          <inkml:trace contextRef="#ctx0" brushRef="#br0">-638-1557 136 0,'9'-15'52'0,"3"12"-28"0,9-8-15 15,-9 7 14-15,4 0-5 16,5 1 2-16,0 6 4 0,-5 5 2 16,0-1-13-16,-3 4 8 15,-9 0 2-15,-4 7 0 16,-4 1-2-16,-9 6-7 16,-3 1-4-16,0-4-3 15,-1 0-2-15,5-4-6 16,3 0 1-16,9-3-2 15,9-4-2-15,11-4-13 0,21-3-6 16,9-8-41-16,11-7-16 16,26-4-19-16</inkml:trace>
        </inkml:traceGroup>
        <inkml:traceGroup>
          <inkml:annotationXML>
            <emma:emma xmlns:emma="http://www.w3.org/2003/04/emma" version="1.0">
              <emma:interpretation id="{892B8534-656E-461F-A418-3532282288DD}" emma:medium="tactile" emma:mode="ink">
                <msink:context xmlns:msink="http://schemas.microsoft.com/ink/2010/main" type="inkWord" rotatedBoundingBox="16465,9189 16934,9193 16927,9950 16458,9945"/>
              </emma:interpretation>
              <emma:one-of disjunction-type="recognition" id="oneOf1">
                <emma:interpretation id="interp5" emma:lang="tr-TR" emma:confidence="0">
                  <emma:literal>:</emma:literal>
                </emma:interpretation>
                <emma:interpretation id="interp6" emma:lang="tr-TR" emma:confidence="0">
                  <emma:literal>!</emma:literal>
                </emma:interpretation>
                <emma:interpretation id="interp7" emma:lang="tr-TR" emma:confidence="0">
                  <emma:literal>k</emma:literal>
                </emma:interpretation>
                <emma:interpretation id="interp8" emma:lang="tr-TR" emma:confidence="0">
                  <emma:literal>t</emma:literal>
                </emma:interpretation>
                <emma:interpretation id="interp9" emma:lang="tr-TR" emma:confidence="0">
                  <emma:literal>K</emma:literal>
                </emma:interpretation>
              </emma:one-of>
            </emma:emma>
          </inkml:annotationXML>
          <inkml:trace contextRef="#ctx0" brushRef="#br0" timeOffset="731.42">1279-1707 172 0,'-16'-4'66'0,"20"-7"-36"0,-4 15-18 0,0-8 21 0,4 1-15 15,-4-1-2-15,4 1-12 16,0-5-3-16,4 5-1 16,1 3-3-16,-1 0 2 0,-8 21 3 15,0-6-3 1,0 3 0-16,0 1 1 0,-4-1 2 15,4 0-1-15,0 0-1 16,0 1 1 0,4-5-1-16,0 1-3 15,0 0 0-15,-4-4 4 16,-8 3 19-16,-9 1 7 16,-11-1-5-16,-5 5 0 15,-4-5-13-15,0 5-3 16,8-5-9-16,8 1 0 15,9-4-85 1,20-18-73-16,29 3 47 16</inkml:trace>
          <inkml:trace contextRef="#ctx0" brushRef="#br0" timeOffset="31288.74">950-990 164 0,'-12'-11'63'0,"12"7"-34"0,4-3-16 15,4 7 19-15,4-11-7 16,9 3 0-16,12 1-12 16,16 0-5-16,1 0-5 15,7-1-3-15,1 5 3 0,8 14-11 16,-9-4-2-16,-3 0-92 16</inkml:trace>
        </inkml:traceGroup>
      </inkml:traceGroup>
    </inkml:traceGroup>
    <inkml:traceGroup>
      <inkml:annotationXML>
        <emma:emma xmlns:emma="http://www.w3.org/2003/04/emma" version="1.0">
          <emma:interpretation id="{841EFC40-CF20-4BE8-9ED9-358BA6D6D311}" emma:medium="tactile" emma:mode="ink">
            <msink:context xmlns:msink="http://schemas.microsoft.com/ink/2010/main" type="paragraph" rotatedBoundingBox="12767,10507 17214,11192 17131,11736 12683,110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5FB5A0-F583-4083-9B64-4B16C1E24D5E}" emma:medium="tactile" emma:mode="ink">
              <msink:context xmlns:msink="http://schemas.microsoft.com/ink/2010/main" type="line" rotatedBoundingBox="12767,10507 17214,11192 17131,11736 12683,11051"/>
            </emma:interpretation>
          </emma:emma>
        </inkml:annotationXML>
        <inkml:traceGroup>
          <inkml:annotationXML>
            <emma:emma xmlns:emma="http://www.w3.org/2003/04/emma" version="1.0">
              <emma:interpretation id="{5D21C894-A37F-4785-94F5-A0E26E4DF8A2}" emma:medium="tactile" emma:mode="ink">
                <msink:context xmlns:msink="http://schemas.microsoft.com/ink/2010/main" type="inkWord" rotatedBoundingBox="12760,10554 13425,10656 13353,11121 12688,11018"/>
              </emma:interpretation>
              <emma:one-of disjunction-type="recognition" id="oneOf2">
                <emma:interpretation id="interp10" emma:lang="tr-TR" emma:confidence="0">
                  <emma:literal>RUFA]</emma:literal>
                </emma:interpretation>
                <emma:interpretation id="interp11" emma:lang="tr-TR" emma:confidence="0">
                  <emma:literal>RA]</emma:literal>
                </emma:interpretation>
                <emma:interpretation id="interp12" emma:lang="tr-TR" emma:confidence="0">
                  <emma:literal>RNA]</emma:literal>
                </emma:interpretation>
                <emma:interpretation id="interp13" emma:lang="tr-TR" emma:confidence="0">
                  <emma:literal>NALA]</emma:literal>
                </emma:interpretation>
                <emma:interpretation id="interp14" emma:lang="tr-TR" emma:confidence="0">
                  <emma:literal>NALA)</emma:literal>
                </emma:interpretation>
              </emma:one-of>
            </emma:emma>
          </inkml:annotationXML>
          <inkml:trace contextRef="#ctx0" brushRef="#br0" timeOffset="36022.01">-2764-270 140 0,'-4'4'55'0,"4"-1"-30"0,0 8-7 0,0 4 20 16,0 7-12-16,-4 0-3 16,0 3-7-16,0 5 0 15,-1-1-9-15,1 4 0 0,0-4 3 16,0-3-4-16,0-5-1 15,0-2-2-15,0-5-3 16,0-3 3-16,0-7 0 16,-1-8-1-16,5-7 1 15,0-7-4-15,5-7 0 16,3-1 1-16,4-14 2 16,5 3-3-16,3 8-2 15,5 3 2-15,-5 8 2 0,9 3 0 16,-4 4-1-16,0 8 1 15,-1 3 1-15,-7 7 1 16,-13 0 1-16,-8 4 0 16,-5 0 0-16,-3 4-2 15,-4 0 1-15,-5 3 0 16,5 0 1-16,-1 0-5 0,5 1-1 16,4-1 1-16,8-3 2 15,4-1 0-15,4 1 2 16,4-4-4-16,1-4 0 15,7 0 1-15,9-3 2 16,-4-4-21-16,-1-4-7 16,-3 1-47-1,-1-5-61-15,-3 1 30 0</inkml:trace>
          <inkml:trace contextRef="#ctx0" brushRef="#br0" timeOffset="36838.21">-2435-252 232 0,'-21'26'88'0,"13"-4"-48"0,-8 11-25 15,12-19 24-15,-5 8-21 0,-7 7-5 16,4 4-8-16,3 0-4 16,9 0 0-16,5 0-4 0,3-7 2 0,0-4-12 15,4-8-7 1,1-3-27-16,3-3-12 15,1-16-42 1</inkml:trace>
          <inkml:trace contextRef="#ctx0" brushRef="#br0" timeOffset="36434.07">-2377-124 220 0,'-9'15'82'0,"5"-8"-44"0,-4 8-29 15,4-4 22-15,-4 3-10 16,0 1 0 0,-1 3-8-16,1 1-3 0,0-1-5 15,0 0-4-15,3-3 2 0,1-4-2 16,0-4 2-16,4-7-7 15,4-4 1-15,0-7 1 16,5-3 1-16,3-8-4 0,0-4 1 16,1-3 0-16,3-4 2 15,5 0-1 1,-5 4 1-16,1 3 2 16,-5 8 0-16,-4 3 4 15,0 8 2-15,5 3 4 16,-1 12 1-16,-12 6-1 15,8 8 1-15,-8 0-4 16,9 4-2-16,-5-1-2 16,0 1-3-16,0 0 1 0,0-4-1 15,0-4 0-15,-4-4 0 16,0 1-29-16,0-8-10 0,0-7-25 16,-4 0-10-16,0-3-24 15</inkml:trace>
          <inkml:trace contextRef="#ctx0" brushRef="#br0" timeOffset="36611.39">-2414-73 192 0,'-13'-3'71'0,"17"3"-38"0,-4 3-23 15,5-3 20-15,3 0-7 16,4 0 1-16,0 0-13 16,9 0-4-16,4 0-5 15,-1 0-4-15,-3-3-1 0,-1-1-1 16,1 0 0-16,-5 1-44 0,1-1-17 15,-5 4-30 1</inkml:trace>
          <inkml:trace contextRef="#ctx0" brushRef="#br0" timeOffset="37089.1">-2205-274 124 0,'0'-18'46'0,"4"22"-24"0,9-8 1 16,-5 4 18-16,0 7 3 16,5 4 1-16,-1 8-10 0,0 6-2 15,-3 4-18-15,-5 8 4 0,-4 3 4 16,-4 0-10-16,-9 1-4 16,-3 13-6-16,-1-6 0 15,-7-4-62-15,-5-8-24 16,0-3-38-1</inkml:trace>
        </inkml:traceGroup>
        <inkml:traceGroup>
          <inkml:annotationXML>
            <emma:emma xmlns:emma="http://www.w3.org/2003/04/emma" version="1.0">
              <emma:interpretation id="{0395AC08-0C60-40D8-888C-749166CB33E7}" emma:medium="tactile" emma:mode="ink">
                <msink:context xmlns:msink="http://schemas.microsoft.com/ink/2010/main" type="inkWord" rotatedBoundingBox="14813,10822 15648,10951 15565,11495 14730,11366"/>
              </emma:interpretation>
              <emma:one-of disjunction-type="recognition" id="oneOf3">
                <emma:interpretation id="interp15" emma:lang="tr-TR" emma:confidence="0">
                  <emma:literal>zire</emma:literal>
                </emma:interpretation>
                <emma:interpretation id="interp16" emma:lang="tr-TR" emma:confidence="0">
                  <emma:literal>zere</emma:literal>
                </emma:interpretation>
                <emma:interpretation id="interp17" emma:lang="tr-TR" emma:confidence="0">
                  <emma:literal>ıkla}</emma:literal>
                </emma:interpretation>
                <emma:interpretation id="interp18" emma:lang="tr-TR" emma:confidence="0">
                  <emma:literal>ıkla]</emma:literal>
                </emma:interpretation>
                <emma:interpretation id="interp19" emma:lang="tr-TR" emma:confidence="0">
                  <emma:literal>zene</emma:literal>
                </emma:interpretation>
              </emma:one-of>
            </emma:emma>
          </inkml:annotationXML>
          <inkml:trace contextRef="#ctx0" brushRef="#br0" timeOffset="40830.5199">4 37 108 0,'0'-22'41'0,"8"15"-22"0,1-1 0 0,-1 8 16 16,4 4 3-16,0 7 2 16,1 4-5-16,-1 10 1 15,-4 8-20-15,1 4 4 0,-5-1 1 0,-4 5-5 0,-9-5-1 16,-3 4-12-16,-4 1-1 31,-9-5-40-31,4-3-16 16,5-4-64-1</inkml:trace>
          <inkml:trace contextRef="#ctx0" brushRef="#br0" timeOffset="40263.57">-267 74 180 0,'-4'-8'68'0,"8"8"-36"0,0-3-33 16,0 3 15-16,0 0-8 15,0 0 2-15,4 0-5 16,1 3 0-16,-5 1-1 15,0 3 1-15,-4 8 0 0,0 7 1 0,-4 0 2 16,4-4-3-16,0 4-2 16,4-7-5-16,4-1 0 15,4 1 2 1,5-1 1-16,3 1 3 0,5-4 1 16,-4 0-4-16,-9-4 1 15,-8 4 24-15,-8 0 11 16,-8 0-6-16,-9 0-2 15,0 0-16-15,1-4-7 16,-1 1-7-16,5-5-1 0,4 1-36 16,7-4-13-16,5 0-59 15</inkml:trace>
          <inkml:trace contextRef="#ctx0" brushRef="#br0" timeOffset="39899.41">-313 139 176 0,'-4'-3'68'0,"4"3"-36"0,4 3-11 16,-4-3 25-16,5 15-13 15,-1 3-4-15,0 1-14 16,-4-1-7-16,0 0-5 0,0 4-3 0,0-4 3 15,0 1-4-15,0-1 0 16,0-3-8-16,0-1-4 0,-4-3-37 16,4-4-15-16,0-7-33 15</inkml:trace>
          <inkml:trace contextRef="#ctx0" brushRef="#br0" timeOffset="40579.15">-354-3 252 0,'-49'25'93'0,"20"1"-50"0,4 22-37 0,21-23 20 0,-4 4-12 15,0 12-1-15,0-5-9 16,4-3-3 0,-1 4-1-16,5 3 0 0,5-7 0 0,3-4-18 15,8-3-8-15,9-8-30 0,0-4-15 0,3-6-24 16</inkml:trace>
          <inkml:trace contextRef="#ctx0" brushRef="#br0" timeOffset="39661.43">-675 158 148 0,'25'-26'55'0,"-13"11"-30"0,5 5-16 0,-9 10 14 15,4-4-2-15,1 4-1 16,-1 7 1-16,0 0 1 16,-3 8-12-16,-1-4 8 0,-12 7 11 15,-4 8-5 1,-9-4-9-16,-8 3-5 0,-3-3-4 16,-1 0 1-16,4 8-6 0,5-5-1 15,3-3-2-15,5 0-2 16,8-4 3-16,4 1 0 15,12-8 1-15,9-4 2 16,3 0-3-16,5-7-2 16,0-7-14-16,0-4-4 31,-1 0-38-31,5-4-14 16,-4 1-24-1</inkml:trace>
          <inkml:trace contextRef="#ctx0" brushRef="#br0" timeOffset="39367.7699">-749 194 168 0,'0'-3'66'0,"0"6"-36"0,0 1-18 15,0 0 21-15,0 7-6 16,-4 3-1-16,0 4-10 16,-4 4-3-16,4 0-7 15,0 8-4-15,0 2-1 0,0-6 1 16,4-4 3-16,0-4-9 15,0-3-4-15,8-26-78 16,8 0-19 0</inkml:trace>
        </inkml:traceGroup>
        <inkml:traceGroup>
          <inkml:annotationXML>
            <emma:emma xmlns:emma="http://www.w3.org/2003/04/emma" version="1.0">
              <emma:interpretation id="{B93C26FF-6992-4C4C-81A1-500AE941CB49}" emma:medium="tactile" emma:mode="ink">
                <msink:context xmlns:msink="http://schemas.microsoft.com/ink/2010/main" type="inkWord" rotatedBoundingBox="16366,11107 17207,11237 17133,11719 16292,11590"/>
              </emma:interpretation>
              <emma:one-of disjunction-type="recognition" id="oneOf4">
                <emma:interpretation id="interp20" emma:lang="tr-TR" emma:confidence="0">
                  <emma:literal>124</emma:literal>
                </emma:interpretation>
                <emma:interpretation id="interp21" emma:lang="tr-TR" emma:confidence="0">
                  <emma:literal>12/4</emma:literal>
                </emma:interpretation>
                <emma:interpretation id="interp22" emma:lang="tr-TR" emma:confidence="0">
                  <emma:literal>1244</emma:literal>
                </emma:interpretation>
                <emma:interpretation id="interp23" emma:lang="tr-TR" emma:confidence="0">
                  <emma:literal>12÷4</emma:literal>
                </emma:interpretation>
                <emma:interpretation id="interp24" emma:lang="tr-TR" emma:confidence="0">
                  <emma:literal>12×4</emma:literal>
                </emma:interpretation>
              </emma:one-of>
            </emma:emma>
          </inkml:annotationXML>
          <inkml:trace contextRef="#ctx0" brushRef="#br0" timeOffset="42106.1">851 344 180 0,'-4'0'68'0,"4"4"-36"0,0 7-22 0,-8 3 20 15,4 8-7-15,0 0 1 16,-4 4-11-16,-1 3-3 16,1 0-6-16,4 1-1 0,-4-1 1 0,0 0-16 31,3-7-4-31,1-4-47 15,0-3-65 1,4-8 25-16</inkml:trace>
          <inkml:trace contextRef="#ctx0" brushRef="#br0" timeOffset="42385.51">901 399 148 0,'8'-29'55'0,"-4"32"-30"0,8-3-16 16,-3 4 14-16,-1 7-2 15,0 7 2-15,-4-3 2 16,-4 0 4-16,0 3-15 16,-4 0 1-16,-4 4-1 0,-9 0-1 15,1 4 0 1,-5-1-5-16,5-3-3 16,4 0-5-16,3-4-2 15,9-3 1-15,0-4 2 16,13-4-2-16,-1 1 0 0,5-5 1 15,3-3 0-15,5-3-25 16,4-1-8-16,-1-3-32 16,1-1-11-16,-4-3-9 15</inkml:trace>
          <inkml:trace contextRef="#ctx0" brushRef="#br0" timeOffset="43185.15">1275 308 196 0,'-25'14'74'0,"17"1"-40"0,-17 7-18 16,13-8 24-16,0 12-10 15,-5 3 0-15,1 4-13 0,-1 0-5 16,5 4-7-16,0-4-6 0,4-1-2 16,8-6 4-16,4 3 1 15,4-7-22-15,8-4-9 16,9-10-32-16,4-8-14 16,0-8-18-1</inkml:trace>
          <inkml:trace contextRef="#ctx0" brushRef="#br0" timeOffset="42900.6199">1460 362 152 0,'-25'4'57'0,"17"0"-30"0,-4 7 6 0,0 0 28 0,-1 7-7 16,-3 0-1-16,-5 1-24 15,5-1-7-15,3 0-14 16,5 0-7-16,4 1-2 0,8-5 1 15,9-3 0-15,3-7-3 0,5-4 2 16,11-4-17-16,1 1-5 16,-8-5-46-16,-4 5-18 15</inkml:trace>
          <inkml:trace contextRef="#ctx0" brushRef="#br0" timeOffset="43435.5199">1678 300 228 0,'0'15'85'0,"4"3"-46"0,-8 4-19 16,0 0 27-16,0 4-18 16,-4 3-6-16,-1 4-12 15,-3 3-5-15,0 1-3 16,-5-4-5-16,1 7 1 0,-1-7-45 16,-11 4-22-16,-1-5-53 15</inkml:trace>
        </inkml:traceGroup>
      </inkml:traceGroup>
    </inkml:traceGroup>
    <inkml:traceGroup>
      <inkml:annotationXML>
        <emma:emma xmlns:emma="http://www.w3.org/2003/04/emma" version="1.0">
          <emma:interpretation id="{92A08629-EDE5-4458-9249-5619F513CE09}" emma:medium="tactile" emma:mode="ink">
            <msink:context xmlns:msink="http://schemas.microsoft.com/ink/2010/main" type="paragraph" rotatedBoundingBox="14777,12584 17194,13076 17087,13603 14670,131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81EAC3A-C0ED-428E-802F-58DE512CFFDE}" emma:medium="tactile" emma:mode="ink">
              <msink:context xmlns:msink="http://schemas.microsoft.com/ink/2010/main" type="inkBullet" rotatedBoundingBox="14743,12753 15159,12838 15138,12940 14722,12855"/>
            </emma:interpretation>
            <emma:one-of disjunction-type="recognition" id="oneOf5">
              <emma:interpretation id="interp25" emma:lang="tr-TR" emma:confidence="0">
                <emma:literal>-</emma:literal>
              </emma:interpretation>
              <emma:interpretation id="interp26" emma:lang="tr-TR" emma:confidence="0">
                <emma:literal>_</emma:literal>
              </emma:interpretation>
              <emma:interpretation id="interp27" emma:lang="tr-TR" emma:confidence="0">
                <emma:literal>.</emma:literal>
              </emma:interpretation>
              <emma:interpretation id="interp28" emma:lang="tr-TR" emma:confidence="0">
                <emma:literal>~</emma:literal>
              </emma:interpretation>
              <emma:interpretation id="interp29" emma:lang="tr-TR" emma:confidence="0">
                <emma:literal>r</emma:literal>
              </emma:interpretation>
            </emma:one-of>
          </emma:emma>
        </inkml:annotationXML>
        <inkml:trace contextRef="#ctx0" brushRef="#br0" timeOffset="144683.99">-786 1916 156 0,'-12'0'57'0,"12"0"-30"0,0 4-14 16,0-4 17-16,0 0-9 0,8 0-1 16,5 0-4-16,7 0 0 0,9 0-8 15,4 0-3-15,0-4 1 0,0 1 1 16,0-1 3-16,-5 0-1 15,5 4 0-15,0 0 3 16,-4 0 3-16,-4 0-4 16,-9 0 1-16,-4 0-1 15,1 0 3-15,-5 0-7 0,0 0-2 32,0 0-8-32,1 0-2 15,3-3-119-15</inkml:trace>
      </inkml:traceGroup>
      <inkml:traceGroup>
        <inkml:annotationXML>
          <emma:emma xmlns:emma="http://www.w3.org/2003/04/emma" version="1.0">
            <emma:interpretation id="{93BB75EC-E8A7-470F-B5D9-D11703CEA75E}" emma:medium="tactile" emma:mode="ink">
              <msink:context xmlns:msink="http://schemas.microsoft.com/ink/2010/main" type="line" rotatedBoundingBox="16440,12922 17194,13076 17087,13603 16332,13450"/>
            </emma:interpretation>
          </emma:emma>
        </inkml:annotationXML>
        <inkml:traceGroup>
          <inkml:annotationXML>
            <emma:emma xmlns:emma="http://www.w3.org/2003/04/emma" version="1.0">
              <emma:interpretation id="{73D9E0AF-DE9C-4002-A7E3-F39B07B6C6C7}" emma:medium="tactile" emma:mode="ink">
                <msink:context xmlns:msink="http://schemas.microsoft.com/ink/2010/main" type="inkWord" rotatedBoundingBox="16440,12922 17194,13076 17087,13603 16332,13450"/>
              </emma:interpretation>
              <emma:one-of disjunction-type="recognition" id="oneOf6">
                <emma:interpretation id="interp30" emma:lang="tr-TR" emma:confidence="0">
                  <emma:literal>KD)</emma:literal>
                </emma:interpretation>
                <emma:interpretation id="interp31" emma:lang="tr-TR" emma:confidence="0">
                  <emma:literal>RCD)</emma:literal>
                </emma:interpretation>
                <emma:interpretation id="interp32" emma:lang="tr-TR" emma:confidence="0">
                  <emma:literal>RCD]</emma:literal>
                </emma:interpretation>
                <emma:interpretation id="interp33" emma:lang="tr-TR" emma:confidence="0">
                  <emma:literal>RCD))</emma:literal>
                </emma:interpretation>
                <emma:interpretation id="interp34" emma:lang="tr-TR" emma:confidence="0">
                  <emma:literal>RAB))</emma:literal>
                </emma:interpretation>
              </emma:one-of>
            </emma:emma>
          </inkml:annotationXML>
          <inkml:trace contextRef="#ctx0" brushRef="#br0" timeOffset="155873.27">913 2147 136 0,'0'-15'52'0,"4"11"-28"0,0-3-13 0,0 3 18 15,5 4-6-15,-1 0 1 16,0 0-2-16,0 0 1 16,1 8-13-16,-5-5 3 0,0 8 6 15,-4 0-4 1,-4 4-4-16,-5 7-1 15,1 0-4-15,-4 7-1 0,-9 0-1 16,-3 0 2-16,3-3-3 16,5-4 0-16,3-4-1 15,5 1-2-15,16-5 3 16,5-3-2-16,-1 0-1 16,0-4 3-16,5-3 2 31,3 0-4-31,1-4-3 15,4 0-37-15,-1-4-14 0,1 0-57 16,-5 4-29 0</inkml:trace>
          <inkml:trace contextRef="#ctx0" brushRef="#br0" timeOffset="155523.66">909 2132 148 0,'-4'7'55'0,"4"1"-30"0,0 6-5 0,0-6 21 0,0 2-11 15,-4 12-5-15,4 8-8 0,-8-5-1 16,-1-3-9-16,5 0-4 0,0 0-2 15,0-4-4-15,0 1 2 16,0-5-8-16,4-3-2 16,0-3-38-16,0-8-18 15,12-4-18 1</inkml:trace>
          <inkml:trace contextRef="#ctx0" brushRef="#br0" timeOffset="156620.16">1267 2128 252 0,'-29'19'93'0,"8"-1"-50"0,5 11-26 15,4-3 27-15,-1-1-12 16,1 8-3-16,0 7-20 16,3 1-5-16,1-1-3 15,4-4-1-15,0 1 2 0,4-8-1 16,4-3-1-16,0-1-19 15,9-3-8-15,-1-11-26 16,8-7-9-16,1-8-55 16</inkml:trace>
          <inkml:trace contextRef="#ctx0" brushRef="#br0" timeOffset="156383.9799">1374 2187 156 0,'-13'3'60'0,"13"8"-32"0,0 4-11 16,0 0 22-16,0-1-5 16,-4 5 1-16,0 3-9 15,0-1-4-15,0 1-12 16,4-3-4-16,-4-1-2 0,4-3-2 0,-4-1-2 31,4-3 3-31,0-7 0 0,0-4-1 0,0-4-2 16,0-7-2-16,0 0 1 31,0-11 1-31,4-3 0 16,0-5-3-16,4 5 2 0,-4 3 1 15,0 4 0-15,5 3 2 16,-1 4 1-16,0 4 3 0,4 3 3 31,9 4-2-31,-5 4 1 16,-3 3-1-16,3 8 1 0,-3 3-2 15,-5 0-1-15,-8 1 3 16,0-1 3-16,-8 0-4 16,-1 0-2-16,-3 4-2 15,-4 0 0-15,-1 0-2 16,-8 0-1-16,1-4-10 15,3-3-6-15,5-4-21 16,-1-7-9-16,5-8-39 0,8-7-16 16,4-4 7-1</inkml:trace>
          <inkml:trace contextRef="#ctx0" brushRef="#br0" timeOffset="156870.18">1542 2125 124 0,'0'-11'46'0,"5"14"-24"0,7-3 5 0,-4 4 21 16,0 7-3-16,1 4-2 16,3 10-2-16,-4 8 1 15,0 0-23-15,1 4 5 0,-5 3 3 0,-4 4-9 16,-4-4-2-16,-9-4-9 15,1 12-3-15,-9-8-64 16,-12-3-29-16,-4-8-46 16</inkml:trace>
        </inkml:traceGroup>
      </inkml:traceGroup>
    </inkml:traceGroup>
    <inkml:traceGroup>
      <inkml:annotationXML>
        <emma:emma xmlns:emma="http://www.w3.org/2003/04/emma" version="1.0">
          <emma:interpretation id="{3B902319-EB1E-496B-B46E-A9152B6C11D7}" emma:medium="tactile" emma:mode="ink">
            <msink:context xmlns:msink="http://schemas.microsoft.com/ink/2010/main" type="paragraph" rotatedBoundingBox="16239,13938 17420,13765 17484,14201 16302,14373" alignmentLevel="4"/>
          </emma:interpretation>
        </emma:emma>
      </inkml:annotationXML>
      <inkml:traceGroup>
        <inkml:annotationXML>
          <emma:emma xmlns:emma="http://www.w3.org/2003/04/emma" version="1.0">
            <emma:interpretation id="{4E2CFAB8-72D3-4D2B-A57B-268B2550EFBB}" emma:medium="tactile" emma:mode="ink">
              <msink:context xmlns:msink="http://schemas.microsoft.com/ink/2010/main" type="line" rotatedBoundingBox="16239,13938 17420,13765 17484,14201 16302,14373"/>
            </emma:interpretation>
          </emma:emma>
        </inkml:annotationXML>
        <inkml:traceGroup>
          <inkml:annotationXML>
            <emma:emma xmlns:emma="http://www.w3.org/2003/04/emma" version="1.0">
              <emma:interpretation id="{83E725CD-2687-4056-9F92-B6C6EA335562}" emma:medium="tactile" emma:mode="ink">
                <msink:context xmlns:msink="http://schemas.microsoft.com/ink/2010/main" type="inkWord" rotatedBoundingBox="16239,13938 17420,13765 17484,14201 16302,14373"/>
              </emma:interpretation>
              <emma:one-of disjunction-type="recognition" id="oneOf7">
                <emma:interpretation id="interp35" emma:lang="tr-TR" emma:confidence="0">
                  <emma:literal>ula,</emma:literal>
                </emma:interpretation>
                <emma:interpretation id="interp36" emma:lang="tr-TR" emma:confidence="0">
                  <emma:literal>ince)</emma:literal>
                </emma:interpretation>
                <emma:interpretation id="interp37" emma:lang="tr-TR" emma:confidence="0">
                  <emma:literal>ne)</emma:literal>
                </emma:interpretation>
                <emma:interpretation id="interp38" emma:lang="tr-TR" emma:confidence="0">
                  <emma:literal>wma,</emma:literal>
                </emma:interpretation>
                <emma:interpretation id="interp39" emma:lang="tr-TR" emma:confidence="0">
                  <emma:literal>wma),</emma:literal>
                </emma:interpretation>
              </emma:one-of>
            </emma:emma>
          </inkml:annotationXML>
          <inkml:trace contextRef="#ctx0" brushRef="#br0" timeOffset="-210863.71">728 3050 184 0,'0'18'71'0,"4"-3"-38"0,0 6-25 0,0-6 16 15,0 0-3-15,1 7-1 16,3 3-6-16,-4-3-1 0,4 0-8 16,0-7-1-16,1-4 2 0,-1-4-3 15,4-11 0-15,0-10-6 16,5-5-2-16,-1-6-3 16,1-4 0-16,-1-1 2 0,-3 1 2 15,-1 4 2-15,-4 6 1 16,0 5 7-1,1 6 4-15,-5 5 6 16,0 10 2-16,0 8-5 0,0 3 0 16,0 0-4-16,0 4 2 15,0 4-6-15,5 3-3 16,-1-3-1-16,0-8-1 16,0-11-3-16,5-11 0 15,3-3-1-15,1-7 3 0,-1-8-2 16,0-8 1-1,-3-3-3-15,-1 1-1 16,-4 2-8-16,-3 8-2 16,-1 8-22-16,-4 3-10 15,0 11-57-15</inkml:trace>
          <inkml:trace contextRef="#ctx0" brushRef="#br0" timeOffset="-209587.15">1843 2838 148 0,'20'0'57'0,"-12"3"-30"0,1 5-1 0,-1 3 25 16,0 3-1-16,0 8 0 15,1 4-10-15,-5 7-5 16,0 7-19-16,-8 0 1 0,-5 4 1 16,-7 3-6-16,-9-3-2 0,-3-7-27 15,-5-1-14-15,0-6-116 16,0-5-53 0</inkml:trace>
          <inkml:trace contextRef="#ctx0" brushRef="#br0" timeOffset="-210184.74">1612 2962 140 0,'-4'-7'55'0,"4"7"-30"0,-8 0 1 15,4 0 25-15,-4 3-1 16,-1 5 3-16,-7-1-17 15,-9 7-4-15,5 5-19 0,-1 3-1 0,5 3 1 16,3 1-7-16,5-4-3 16,4 0-5-16,12 0-1 15,5-15-1-15,3 0 0 16,5-7-15-16,3-3-5 16,1-8-41-16,4-8-18 0,-5 1-25 15</inkml:trace>
          <inkml:trace contextRef="#ctx0" brushRef="#br0" timeOffset="-209821.59">1398 2907 236 0,'-16'0'88'0,"12"15"-48"0,-8-1-20 0,7-3 27 0,-3 8-12 15,0 10-2-15,0 7-15 16,0 1-4-16,-1 7-8 15,5-4-6-15,4-3-3 0,4-5 2 16,5-2 0-16,7-5-19 16,0-6-9-16,9-8-25 15,12-8-11-15,-4-3-51 16</inkml:trace>
        </inkml:traceGroup>
      </inkml:traceGroup>
    </inkml:traceGroup>
    <inkml:traceGroup>
      <inkml:annotationXML>
        <emma:emma xmlns:emma="http://www.w3.org/2003/04/emma" version="1.0">
          <emma:interpretation id="{A944F021-A7D3-4D52-9DB7-8D8C8B30F5D8}" emma:medium="tactile" emma:mode="ink">
            <msink:context xmlns:msink="http://schemas.microsoft.com/ink/2010/main" type="paragraph" rotatedBoundingBox="14609,15398 17110,14520 17319,15117 14818,1599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23BEF22-B229-4831-AA5D-5A6560F6830A}" emma:medium="tactile" emma:mode="ink">
              <msink:context xmlns:msink="http://schemas.microsoft.com/ink/2010/main" type="line" rotatedBoundingBox="14609,15398 17110,14520 17319,15117 14818,15996"/>
            </emma:interpretation>
          </emma:emma>
        </inkml:annotationXML>
        <inkml:traceGroup>
          <inkml:annotationXML>
            <emma:emma xmlns:emma="http://www.w3.org/2003/04/emma" version="1.0">
              <emma:interpretation id="{B6A105F7-85E5-4040-9E5D-3C4FBE747FA9}" emma:medium="tactile" emma:mode="ink">
                <msink:context xmlns:msink="http://schemas.microsoft.com/ink/2010/main" type="inkWord" rotatedBoundingBox="14648,15512 15504,15211 15674,15695 14818,15996"/>
              </emma:interpretation>
              <emma:one-of disjunction-type="recognition" id="oneOf8">
                <emma:interpretation id="interp40" emma:lang="tr-TR" emma:confidence="0">
                  <emma:literal>KOLU,</emma:literal>
                </emma:interpretation>
                <emma:interpretation id="interp41" emma:lang="tr-TR" emma:confidence="0">
                  <emma:literal>KOKU,</emma:literal>
                </emma:interpretation>
                <emma:interpretation id="interp42" emma:lang="tr-TR" emma:confidence="0">
                  <emma:literal>TOKU,</emma:literal>
                </emma:interpretation>
                <emma:interpretation id="interp43" emma:lang="tr-TR" emma:confidence="0">
                  <emma:literal>ROLÜ,</emma:literal>
                </emma:interpretation>
                <emma:interpretation id="interp44" emma:lang="tr-TR" emma:confidence="0">
                  <emma:literal>TOLU,</emma:literal>
                </emma:interpretation>
              </emma:one-of>
            </emma:emma>
          </inkml:annotationXML>
          <inkml:trace contextRef="#ctx0" brushRef="#br0" timeOffset="-141599.3299">-749 4589 200 0,'-37'25'77'16,"33"-14"-42"-16,-4 8-43 0,8-8 12 0,0 3 2 15,-4 8 4-15,0-4-5 16,0-3-3-16,4-4-1 15,0 0 1-15,0-4 3 0,0-21 4 16,4-5-6 0,4-2-4-16,0-9-5 15,5 5 1-15,7-16 3 0,-3 12 1 32,3 4 1-32,-3 6 2 15,-1 5 10-15,1 3 4 0,-5 7-3 16,0 4 0-16,-4 4-4 15,1-1 2-15,-5 5-2 16,-4 3 2-16,0 0-4 16,-4 0-2-16,-9 3-2 0,-3 1 0 15,-1-1-2-15,1 5 2 16,0-8-2-16,3 0-1 16,1 0 1-1,4 0 1-15,8 7-1 16,8 0 2-16,4-7 0 15,9 4-4-15,-1-4-1 16,1-4-2 0,-1-3 3-16,5-1-27 15,-4-3-10-15,3-7-80 16</inkml:trace>
          <inkml:trace contextRef="#ctx0" brushRef="#br0" timeOffset="-141216.6">-173 4516 180 0,'-8'-8'68'0,"4"8"-36"0,-4 0-9 0,4 8 26 0,-5-1-3 16,-3 4 2-16,-4 7-11 16,-1 1-5-16,5 2-18 15,-1 12-7-15,5-14 0 0,4 10-6 16,4-7-1-16,8-4-2 0,5-7 0 15,7-7-11-15,5-4-5 16,0-11-25-16,3 0-13 16,-3 0-41-16,8 0-49 15,-8 0 49-15</inkml:trace>
          <inkml:trace contextRef="#ctx0" brushRef="#br0" timeOffset="-140919.8199">-341 4450 180 0,'-17'4'68'0,"-3"21"-36"0,7-3-4 0,1-15 27 15,0 15-8-15,3 0 0 16,-3 4-18-16,0 10-8 0,3-6-12 16,5 6-4-16,4-7-1 0,0-3-5 15,13 0-1-15,-1-8-10 16,9 0-5-16,-1-7-27 0,5-3-11 16,4-8-46-1,4-4-41-15,-5-7 54 16</inkml:trace>
          <inkml:trace contextRef="#ctx0" brushRef="#br0" timeOffset="-140696.4199">21 4454 196 0,'-5'0'74'0,"18"3"-40"0,3 19-11 16,-8-11 26-16,1 4-7 31,-1 3 0-31,0 4-9 16,-4 4-3-16,-4-1-16 0,-4 4-7 0,0 8 0 15,-8-4-6-15,-13 3-3 16,-12 5-70-16,-8-1-31 16,0-7-28-1</inkml:trace>
        </inkml:traceGroup>
        <inkml:traceGroup>
          <inkml:annotationXML>
            <emma:emma xmlns:emma="http://www.w3.org/2003/04/emma" version="1.0">
              <emma:interpretation id="{A72082ED-AD7A-490D-ADC8-438D9753C02B}" emma:medium="tactile" emma:mode="ink">
                <msink:context xmlns:msink="http://schemas.microsoft.com/ink/2010/main" type="inkWord" rotatedBoundingBox="16472,14744 17110,14520 17294,15044 16657,15268">
                  <msink:destinationLink direction="with" ref="{F12D3AF3-8F06-4324-8060-B1A0A96A799F}"/>
                </msink:context>
              </emma:interpretation>
              <emma:one-of disjunction-type="recognition" id="oneOf9">
                <emma:interpretation id="interp45" emma:lang="tr-TR" emma:confidence="0">
                  <emma:literal>Yıl</emma:literal>
                </emma:interpretation>
                <emma:interpretation id="interp46" emma:lang="tr-TR" emma:confidence="0">
                  <emma:literal>Yık</emma:literal>
                </emma:interpretation>
                <emma:interpretation id="interp47" emma:lang="tr-TR" emma:confidence="0">
                  <emma:literal>ur-)</emma:literal>
                </emma:interpretation>
                <emma:interpretation id="interp48" emma:lang="tr-TR" emma:confidence="0">
                  <emma:literal>ve-)</emma:literal>
                </emma:interpretation>
                <emma:interpretation id="interp49" emma:lang="tr-TR" emma:confidence="0">
                  <emma:literal>Yo,</emma:literal>
                </emma:interpretation>
              </emma:one-of>
            </emma:emma>
          </inkml:annotationXML>
          <inkml:trace contextRef="#ctx0" brushRef="#br0" timeOffset="-209061.8899">1049 3774 248 0,'-13'18'93'0,"13"11"-50"0,-4 26-33 16,4-30 25-16,0 5-12 16,0 3-1-16,0 11-9 0,4-8 0 15,5-7-8-15,3-3-3 16,0-8-1-16,5-7-4 0,8-11 0 15,3-7-3-15,1-15-1 16,0-4 1-16,-4-10 2 0,-5-12-3 31,1-7 0-31,-9 8-3 16,-4 10 1-16,0 8-8 16,-3 11-2-16,-5 7-34 15,0 7-13-15,0 4-32 16</inkml:trace>
          <inkml:trace contextRef="#ctx0" brushRef="#br0" timeOffset="-208291.52">1357 3795 276 0,'-24'37'104'0,"20"-8"-56"0,-9 8-32 0,9-19 29 16,-4 8-22-1,4 10-5-15,0-3-13 16,4 0-6-16,4-7 0 16,4-1-2-16,0-6-1 0,5-5-24 15,3-3-11-15,0-7-33 16,1-4-15-16,8-11-17 15</inkml:trace>
          <inkml:trace contextRef="#ctx0" brushRef="#br0" timeOffset="-208588.22">1485 3978 280 0,'-8'0'107'0,"8"0"-58"0,4 0-57 0,-4 0 16 0,0 0-26 16,12 0-5-16,-4 0-62 31,0 0-55-31,5-3 42 16</inkml:trace>
          <inkml:trace contextRef="#ctx0" brushRef="#br0" timeOffset="-208041.49">1645 3777 236 0,'13'7'88'0,"-9"1"-48"0,4 25-16 0,-4-11 29 16,0 3-9-16,0 8-4 16,-4 0-16-16,-4 11-7 15,-4-4-10-15,-4 0-7 0,-5-3-1 0,1-1-76 16,3-6-35-16</inkml:trace>
        </inkml:traceGroup>
      </inkml:traceGroup>
    </inkml:traceGroup>
    <inkml:traceGroup>
      <inkml:annotationXML>
        <emma:emma xmlns:emma="http://www.w3.org/2003/04/emma" version="1.0">
          <emma:interpretation id="{671161A7-D2AF-4F97-A46D-53CC0721D033}" emma:medium="tactile" emma:mode="ink">
            <msink:context xmlns:msink="http://schemas.microsoft.com/ink/2010/main" type="paragraph" rotatedBoundingBox="14660,16183 15750,16058 15794,16442 14704,1656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A6467D1-7D52-40A5-8C34-067CFE782D44}" emma:medium="tactile" emma:mode="ink">
              <msink:context xmlns:msink="http://schemas.microsoft.com/ink/2010/main" type="line" rotatedBoundingBox="14660,16183 15750,16058 15794,16442 14704,16567"/>
            </emma:interpretation>
          </emma:emma>
        </inkml:annotationXML>
        <inkml:traceGroup>
          <inkml:annotationXML>
            <emma:emma xmlns:emma="http://www.w3.org/2003/04/emma" version="1.0">
              <emma:interpretation id="{7FC12DC1-8033-4DBF-9DEF-A4C2B8212DEA}" emma:medium="tactile" emma:mode="ink">
                <msink:context xmlns:msink="http://schemas.microsoft.com/ink/2010/main" type="inkWord" rotatedBoundingBox="14660,16183 15750,16058 15794,16442 14704,16567"/>
              </emma:interpretation>
              <emma:one-of disjunction-type="recognition" id="oneOf10">
                <emma:interpretation id="interp50" emma:lang="tr-TR" emma:confidence="0">
                  <emma:literal>Rab),</emma:literal>
                </emma:interpretation>
                <emma:interpretation id="interp51" emma:lang="tr-TR" emma:confidence="0">
                  <emma:literal>Rab).</emma:literal>
                </emma:interpretation>
                <emma:interpretation id="interp52" emma:lang="tr-TR" emma:confidence="0">
                  <emma:literal>Rab))</emma:literal>
                </emma:interpretation>
                <emma:interpretation id="interp53" emma:lang="tr-TR" emma:confidence="0">
                  <emma:literal>mis)</emma:literal>
                </emma:interpretation>
                <emma:interpretation id="interp54" emma:lang="tr-TR" emma:confidence="0">
                  <emma:literal>nesi</emma:literal>
                </emma:interpretation>
              </emma:one-of>
            </emma:emma>
          </inkml:annotationXML>
          <inkml:trace contextRef="#ctx0" brushRef="#br0" timeOffset="-133811.37">-806 5316 164 0,'-8'33'63'0,"8"-11"-34"0,0-3-21 15,0-12 18-15,0 4-13 16,0 0-4-16,-5 0-6 15,5-4 0-15,-4 8-2 16,0-4-1-16,0-4 3 16,0-3-2-16,4-4-1 15,0-4 1-15,0-3-1 16,0-4-3-16,4-22 2 0,4 7 1 16,1-3 0-16,3 3 0 15,0 1 0-15,9 3 2 16,8 4 1-16,-9 3 3 15,1 4 1-15,-5 0 5 0,1 7 5 16,-1 4-3-16,-4 4 0 16,1 7-2-16,-5-4 2 15,-4 4-3-15,-4 0 1 16,-4 7-1-16,-8 1 1 16,-1-1-4-1,-7 0 0-15,-1 1-7 16,5-5-1-16,3 1-2 0,5-4 0 15,4-4 0-15,12-3 0 16,13 3 0-16,-1-3 0 16,1-1 2-16,4-3 2 15,-1 0-1-15,5 0-1 16,-4 0-21-16,8 0-11 16,-4 0-42-16,3 0-17 15,1 4-3-15</inkml:trace>
          <inkml:trace contextRef="#ctx0" brushRef="#br0" timeOffset="-133549.64">-189 5185 236 0,'-8'18'88'0,"8"-11"-48"0,0 12-34 16,0-5 22-16,0 1-15 15,0 7-4-15,0 0-4 16,-5 3-1-16,1-3-2 0,4-3-4 0,-4-1-1 16,0-4-25-16,4 1-11 15,0-4-71 1</inkml:trace>
          <inkml:trace contextRef="#ctx0" brushRef="#br0" timeOffset="-132538.51">169 5166 208 0,'8'15'79'15,"12"-4"-42"-15,-3 0-17 0,-5 4 27 0,-8-1-12 16,5 5 0-16,-1 13-16 16,-4-2-4-16,-8-5-9 15,-9 1-2-15,-3 3 2 0,-5-3-67 16,-3 7-28-16,-5-11-35 15</inkml:trace>
          <inkml:trace contextRef="#ctx0" brushRef="#br0" timeOffset="-133129.62">-173 5185 176 0,'-8'-4'68'0,"12"0"-36"0,0 1-29 16,0 3 17-16,5 0-8 16,3-8-2-16,4 8-5 0,1-3-4 31,-1 3 0-31,9 0 7 0,-9 3 5 0,1 5-2 0,-5 3 1 16,-4 0-3-1,-3 3 0-15,-1 5 1 16,-13-1 1-16,1-3-3 15,0 3-3-15,4 0-7 16,12 0-3-16,0 1 2 0,1-5 3 16,-1-3-1-16,0 0 0 15,0 0 3 1,-8 0 3-16,-12 0 11 16,-9 4 5-16,-3-1-9 15,-5 1-4-15,0 3-10 16,0 1-1-16,0-5-30 15,9 1-11-15,3-8-166 16,17-7 106 0</inkml:trace>
          <inkml:trace contextRef="#ctx0" brushRef="#br0" timeOffset="-132788.6">-288 5210 244 0,'-25'11'90'0,"17"0"-48"0,-4 11-27 0,8-3 24 0,-9 10-12 16,1 4-1-16,4 0-15 31,-9 3-7-31,5-3-2 16,12 4-2-16,0-8 2 0,12-4-12 16,1-6-6-16,7-5-33 15,5-3-14-15,8-11-53 16</inkml:trace>
        </inkml:traceGroup>
      </inkml:traceGroup>
    </inkml:traceGroup>
    <inkml:traceGroup>
      <inkml:annotationXML>
        <emma:emma xmlns:emma="http://www.w3.org/2003/04/emma" version="1.0">
          <emma:interpretation id="{C5050D94-3E6D-407D-BB78-61373F2F8848}" emma:medium="tactile" emma:mode="ink">
            <msink:context xmlns:msink="http://schemas.microsoft.com/ink/2010/main" type="paragraph" rotatedBoundingBox="13074,17207 15659,16619 15774,17122 13189,177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52D162-60EC-4895-AADD-E84D19DBC010}" emma:medium="tactile" emma:mode="ink">
              <msink:context xmlns:msink="http://schemas.microsoft.com/ink/2010/main" type="line" rotatedBoundingBox="13074,17207 15659,16619 15774,17122 13189,17710"/>
            </emma:interpretation>
          </emma:emma>
        </inkml:annotationXML>
        <inkml:traceGroup>
          <inkml:annotationXML>
            <emma:emma xmlns:emma="http://www.w3.org/2003/04/emma" version="1.0">
              <emma:interpretation id="{A4CC80EF-529D-4C12-A122-C768A94207D0}" emma:medium="tactile" emma:mode="ink">
                <msink:context xmlns:msink="http://schemas.microsoft.com/ink/2010/main" type="inkWord" rotatedBoundingBox="13074,17207 14077,16979 14191,17482 13189,17710"/>
              </emma:interpretation>
              <emma:one-of disjunction-type="recognition" id="oneOf11">
                <emma:interpretation id="interp55" emma:lang="tr-TR" emma:confidence="0">
                  <emma:literal>Ad)</emma:literal>
                </emma:interpretation>
                <emma:interpretation id="interp56" emma:lang="tr-TR" emma:confidence="0">
                  <emma:literal>Rai/</emma:literal>
                </emma:interpretation>
                <emma:interpretation id="interp57" emma:lang="tr-TR" emma:confidence="0">
                  <emma:literal>Rai,</emma:literal>
                </emma:interpretation>
                <emma:interpretation id="interp58" emma:lang="tr-TR" emma:confidence="0">
                  <emma:literal>Arif)</emma:literal>
                </emma:interpretation>
                <emma:interpretation id="interp59" emma:lang="tr-TR" emma:confidence="0">
                  <emma:literal>Rai)</emma:literal>
                </emma:interpretation>
              </emma:one-of>
            </emma:emma>
          </inkml:annotationXML>
          <inkml:trace contextRef="#ctx0" brushRef="#br0" timeOffset="-125612.79">-2410 6347 152 0,'-4'-3'57'0,"4"3"-30"16,4 3-14-16,0 5 19 0,0 3-7 16,0 3 0-16,0 1-8 0,0 3-2 15,0 0-9-15,-4 1 3 16,0-5 1-16,0 5-5 0,0-5-1 16,0 1 0-16,0-8 2 15,0 1-3-15,0-5 0 16,-4-14-1-1,4 4 1-15,-4-15 0 16,4-4-6 0,0-3 0-16,8-11 1 15,1 3 1-15,7 1-4 0,1 10 1 16,3-3 2-16,1 11 1 16,-1 10 1-16,1-3 0 15,-5 11 4-15,-3 8 2 16,-5 3 6-16,-4 18 3 0,-8-3-4 15,0-1-1-15,-5 8-4 16,-11-4-1-16,3 1-3 16,1-12-2-16,4 7-2 15,3-10 1 1,1-4 1-16,8 0 0 16,8 0-3-16,9-7 2 15,-1-1-1-15,1-3 0 16,3 0 2-16,5 0 0 0,4 8 0 15,4-16 2-15,-4 8-32 16,-5 0-14-16,-3 0-66 16,-5 0-36-1,-8 0 67-15</inkml:trace>
          <inkml:trace contextRef="#ctx0" brushRef="#br0" timeOffset="-124764.41">-1847 6347 176 0,'-29'0'66'0,"25"15"-36"0,-8 0-9 0,4-8 22 0,0 11-10 16,-9 8-2-16,5 3-16 16,4 4-6-16,8-4-6 15,4 0-3-15,8-3 3 0,0-8-4 16,5 8 0-16,3-8-28 0,1-3-10 15,8-11-71-15</inkml:trace>
          <inkml:trace contextRef="#ctx0" brushRef="#br0" timeOffset="-125030.61">-1826 6362 176 0,'-4'4'66'0,"4"7"-36"0,0-4-18 0,4-7 21 0,0 11-8 15,-4-4 0 1,0 8-12-16,4-4-5 15,-4 0-5-15,4 0 2 0,-4-4 1 16,0 8-2-16,0-4-3 16,0 0 0-16,0-4 1 15,0-7-1-15,-4 0 2 16,0 0-4-16,0-4-2 16,0-3-3-16,4-4 1 15,0-4-6-15,0-10-1 16,0 3 2-16,4-11 4 0,0 4 3 15,4-4 2-15,0 7 1 16,5-3 0-16,-1 11 2 16,0-1 1-16,1 1 3 0,-1 14 3 15,-4 1 0 1,-8 3 2-16,4 7-2 16,-4 4 2-16,-4 7-6 15,0 8-1-15,0 0-2 16,4-1-2-16,0 1-2 15,4-4 1-15,0-4 1 16,4 8 2-16,9-8-1 0,-5-7 2 16,-8 7-2-16,-4-11-1 15,-8 12 3 1,-4-5 0-16,-5 8 1 16,1-7-5-16,-1 3 1 15,1-3-2-15,0-8-2 16,7 4-46-16,5-7-21 15,4-19-35-15</inkml:trace>
          <inkml:trace contextRef="#ctx0" brushRef="#br0" timeOffset="-124467.48">-1435 6168 172 0,'8'8'66'0,"0"-1"-36"0,0 8-13 0,-4-5 20 15,0 5-10-15,1 11-3 16,-1 7-6-16,-4-4 1 15,-4 4-10-15,-9 0-1 0,1 0-1 16,-9 3-3-16,-3 1-3 16,-1 7-49-16,-4-8-22 15,-12 1-38 1</inkml:trace>
        </inkml:traceGroup>
        <inkml:traceGroup>
          <inkml:annotationXML>
            <emma:emma xmlns:emma="http://www.w3.org/2003/04/emma" version="1.0">
              <emma:interpretation id="{7EE4DBA6-31ED-425D-9B7C-83B924C5E62F}" emma:medium="tactile" emma:mode="ink">
                <msink:context xmlns:msink="http://schemas.microsoft.com/ink/2010/main" type="inkWord" rotatedBoundingBox="14963,16821 15669,16661 15767,17095 15062,17255"/>
              </emma:interpretation>
              <emma:one-of disjunction-type="recognition" id="oneOf12">
                <emma:interpretation id="interp60" emma:lang="tr-TR" emma:confidence="0">
                  <emma:literal>Ut</emma:literal>
                </emma:interpretation>
                <emma:interpretation id="interp61" emma:lang="tr-TR" emma:confidence="0">
                  <emma:literal>Ut,</emma:literal>
                </emma:interpretation>
                <emma:interpretation id="interp62" emma:lang="tr-TR" emma:confidence="0">
                  <emma:literal>Ut)</emma:literal>
                </emma:interpretation>
                <emma:interpretation id="interp63" emma:lang="tr-TR" emma:confidence="0">
                  <emma:literal>Ut.</emma:literal>
                </emma:interpretation>
                <emma:interpretation id="interp64" emma:lang="tr-TR" emma:confidence="0">
                  <emma:literal>Ut]</emma:literal>
                </emma:interpretation>
              </emma:one-of>
            </emma:emma>
          </inkml:annotationXML>
          <inkml:trace contextRef="#ctx0" brushRef="#br0" timeOffset="-132013.53">-514 5876 240 0,'-12'18'90'0,"16"-14"-48"0,-4 21-31 0,0-10 23 15,0 7-14-15,0-4-3 0,0 11-4 16,0-3 1-16,4 0-7 16,0-8-4-16,4 0 0 0,4-7 0 15,9-7 1-15,4-8-7 16,-1-7 0-16,1-14-4 0,0-12 0 16,-1 0-3-16,1 1 1 15,-8-4-8-15,-1 7-4 16,-4 3 2-16,-3 12 1 15,-5 4-25-15,-4 14-79 16</inkml:trace>
          <inkml:trace contextRef="#ctx0" brushRef="#br0" timeOffset="-131532.53">-103 5806 272 0,'-37'15'104'0,"29"-4"-56"0,-9 7-34 16,13-7 26-16,-4 18-18 16,-4 1-2-16,-1-1-12 15,1 0-5-15,4 8-2 16,4-4-4-16,4-4 2 0,4 0-8 16,4-7-2-1,4-4-32-15,5-7-11 16,8-3-44-16,7-8-48 15,1-4 49-15</inkml:trace>
          <inkml:trace contextRef="#ctx0" brushRef="#br0" timeOffset="-131780.03">-53 6022 272 0,'0'-7'101'0,"20"3"-54"0,-12 0-50 0,-4 4 19 32,5 0-14-32,-5 0-1 0,0 0-10 15,0 0-4-15,-4 0-97 16,12-11 60-16,-3 4-38 15</inkml:trace>
          <inkml:trace contextRef="#ctx0" brushRef="#br0" timeOffset="-131305.31">152 5795 208 0,'4'4'79'0,"0"11"-42"0,1 3-10 0,-1-7 29 16,0 7-16 0,8 8-3-16,-12 3-12 15,0-3-6-15,-4 10-11 16,-4 1-5-16,-5-1 0 0,-11 8-42 16,-17 11-18-16,-21 3-81 15</inkml:trace>
        </inkml:traceGroup>
      </inkml:traceGroup>
    </inkml:traceGroup>
    <inkml:traceGroup>
      <inkml:annotationXML>
        <emma:emma xmlns:emma="http://www.w3.org/2003/04/emma" version="1.0">
          <emma:interpretation id="{18FDD111-ED44-4918-A855-822EE49ECB01}" emma:medium="tactile" emma:mode="ink">
            <msink:context xmlns:msink="http://schemas.microsoft.com/ink/2010/main" type="paragraph" rotatedBoundingBox="13164,17766 14119,17720 14140,18149 13185,181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C92BEC-D32B-4318-8CDE-57B0D1242F8A}" emma:medium="tactile" emma:mode="ink">
              <msink:context xmlns:msink="http://schemas.microsoft.com/ink/2010/main" type="line" rotatedBoundingBox="13164,17766 14119,17720 14140,18149 13185,18195"/>
            </emma:interpretation>
          </emma:emma>
        </inkml:annotationXML>
        <inkml:traceGroup>
          <inkml:annotationXML>
            <emma:emma xmlns:emma="http://www.w3.org/2003/04/emma" version="1.0">
              <emma:interpretation id="{01C1A741-256B-4C7D-B1D8-06C4306CD400}" emma:medium="tactile" emma:mode="ink">
                <msink:context xmlns:msink="http://schemas.microsoft.com/ink/2010/main" type="inkWord" rotatedBoundingBox="13164,17766 14119,17720 14140,18149 13185,18195"/>
              </emma:interpretation>
              <emma:one-of disjunction-type="recognition" id="oneOf13">
                <emma:interpretation id="interp65" emma:lang="tr-TR" emma:confidence="0">
                  <emma:literal>irerler</emma:literal>
                </emma:interpretation>
                <emma:interpretation id="interp66" emma:lang="tr-TR" emma:confidence="0">
                  <emma:literal>irmen</emma:literal>
                </emma:interpretation>
                <emma:interpretation id="interp67" emma:lang="tr-TR" emma:confidence="0">
                  <emma:literal>izler</emma:literal>
                </emma:interpretation>
                <emma:interpretation id="interp68" emma:lang="tr-TR" emma:confidence="0">
                  <emma:literal>ürke]</emma:literal>
                </emma:interpretation>
                <emma:interpretation id="interp69" emma:lang="tr-TR" emma:confidence="0">
                  <emma:literal>ürken]</emma:literal>
                </emma:interpretation>
              </emma:one-of>
            </emma:emma>
          </inkml:annotationXML>
          <inkml:trace contextRef="#ctx0" brushRef="#br0" timeOffset="-121983.4399">-2295 6888 168 0,'-12'-25'66'0,"-9"50"-36"0,9-6-33 16,12-1 13-16,-4 0 2 16,4 8 2-16,0 0-5 15,0-5-3-15,0 5-3 16,0 0-5-16,0-4 1 0,12-8 3 16,-4-3 1-16,0-4-1 0,9-7-2 15,-1 0 1-15,1-7 1 16,-5 7-3-16,0-3 0 15,-3 3 1-15,-1 0 2 16,-4 0-6-16,0 3 1 0,0-3 3 31,4 7 2-31,1-7-3 16,-1 8 1-16,4-8 2 16,5-8 1-16,3 1-4 15,1-4-1-15,-1-7 3 16,1-8 1-16,-5-10-3 0,-3 7 1 15,-5-4 0-15,-4 7 2 16,-4 8-3-16,0 7-2 16,-4 11-27-16,0 18-12 15,4 8-37-15</inkml:trace>
          <inkml:trace contextRef="#ctx0" brushRef="#br0" timeOffset="-119892.45">-2287 6899 330 0,'-12'33'36'0,"4"-3"-18"16,-1 3-5-16,5-4-2 0,0-4-4 16,0-3-2-16,4-3-2 15,8-12-3-15,0 8 1 16,-3-12-1-16,7-3 6 16,0 0-5-1,1-7 0-15,-5-4 1 16,0-7 1-16,0 7-1 15,0-8-2-15,1-6-2 16,-1 6 1-16,-4 9 1 16,0-5 0-16,0 11 0 31,-4 8 2-31,0 11 3 16,0-5 0-16,0 9 2 15,0-5-4-15,4 1 0 16,0 0 1-16,5-4 0 15,-1-4-5-15,4 0 1 16,1-7 2-16,3-3 3 16,1-8-2-16,3 0 0 15,-3-8-1-15,-1-14 1 16,0-3-4-16,-3 7 0 16,-1-1 3-16,-4 5 3 0,-4 7-4 15,1 3-1-15,-1 4-7 16,0 4-3-16,8 7-63 15,9 0-28-15,-5 11-9 16</inkml:trace>
          <inkml:trace contextRef="#ctx0" brushRef="#br0" timeOffset="-120307.8">-2254 6826 148 0,'-4'0'57'0,"4"0"-30"0,-17 15-14 0,13 0 19 16</inkml:trace>
          <inkml:trace contextRef="#ctx0" brushRef="#br0" timeOffset="-121057.49">-1736 6826 200 0,'-16'15'74'0,"8"0"-40"0,-1 17-18 0,5-6 22 15,0 0-14-15,-4 7-3 0,0-1-12 16,-1 1-4-16,5 4-3 16,0-4-2-16,4 0 1 0,0-4-1 0,8-7 0 15,5-4-16-15,-1-3-6 16,5-8-53 0,7-10-61-16,9-19 36 15</inkml:trace>
          <inkml:trace contextRef="#ctx0" brushRef="#br0" timeOffset="-121470.27">-1703 6958 204 0,'-4'29'77'0,"0"-18"-42"0,0 4-34 0,0-4 14 0,0 3-8 16,-1 1 1-16,-3 3 1 31,0 1 5-31,-4 3-8 16,-1-4-1-16,1 4-1 0,0-15-5 0,3 4 1 15,9-11 0 1,5-18 0-16,3-1 2 15,4-10-10-15,5-18-2 16,-1-5-2-16,5 9 0 0,-5 2 2 16,-4 8 4-16,1 8 7 15,-1 7 16 1,0 18 4 0,-3 0-2-16,-1 18-1 15,-4 15-6-15,0-4-2 16,0 0-11-16,0-3-1 15,0-1 2-15,1-6 2 16,-1 6 0-16,4-6 1 16,-4-8-29-16,0 3-9 0,0-10-47 15,-4-4-48 1,4 0 39-16</inkml:trace>
          <inkml:trace contextRef="#ctx0" brushRef="#br0" timeOffset="-121305.91">-1715 7060 212 0,'-13'0'82'0,"22"-3"-44"0,3 3-33 0,0 0 17 16,5-4-12-16,-1 0-3 15,1-3-2-15,-1 0-1 16,1-4-2-16,-1 3-2 0,-4 8 1 16,1-3-28-16,-5-5-11 15,0 8-61 1</inkml:trace>
          <inkml:trace contextRef="#ctx0" brushRef="#br0" timeOffset="-120852.09">-1448 6804 220 0,'-4'4'82'0,"12"14"-44"0,9 1-36 16,-9-12 19-16,0 11-7 15,0 8 0-15,-3-1-6 16,-1-3 0-16,-8 8-5 15,-5-5-2-15,-7 1 2 0,-5 10-7 32,-3 1-1-32,-1-1-89 15,-4 1-58-15,-12-4 59 16</inkml:trace>
        </inkml:traceGroup>
      </inkml:traceGroup>
    </inkml:traceGroup>
    <inkml:traceGroup>
      <inkml:annotationXML>
        <emma:emma xmlns:emma="http://www.w3.org/2003/04/emma" version="1.0">
          <emma:interpretation id="{0606542A-97FF-4D61-ACF8-91AD0B2D22FC}" emma:medium="tactile" emma:mode="ink">
            <msink:context xmlns:msink="http://schemas.microsoft.com/ink/2010/main" type="paragraph" rotatedBoundingBox="13262,18182 17486,17928 17533,18711 13309,189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C32006-9FC1-420D-AD60-B2A39BE3F496}" emma:medium="tactile" emma:mode="ink">
              <msink:context xmlns:msink="http://schemas.microsoft.com/ink/2010/main" type="line" rotatedBoundingBox="13262,18182 17486,17928 17533,18711 13309,18965"/>
            </emma:interpretation>
          </emma:emma>
        </inkml:annotationXML>
        <inkml:traceGroup>
          <inkml:annotationXML>
            <emma:emma xmlns:emma="http://www.w3.org/2003/04/emma" version="1.0">
              <emma:interpretation id="{685B645B-292C-4219-ACBF-28C46CAF02EC}" emma:medium="tactile" emma:mode="ink">
                <msink:context xmlns:msink="http://schemas.microsoft.com/ink/2010/main" type="inkWord" rotatedBoundingBox="13281,18496 14104,18446 14129,18845 13305,18895"/>
              </emma:interpretation>
              <emma:one-of disjunction-type="recognition" id="oneOf14">
                <emma:interpretation id="interp70" emma:lang="tr-TR" emma:confidence="0">
                  <emma:literal>ET</emma:literal>
                </emma:interpretation>
                <emma:interpretation id="interp71" emma:lang="tr-TR" emma:confidence="0">
                  <emma:literal>IT</emma:literal>
                </emma:interpretation>
                <emma:interpretation id="interp72" emma:lang="tr-TR" emma:confidence="0">
                  <emma:literal>v:</emma:literal>
                </emma:interpretation>
                <emma:interpretation id="interp73" emma:lang="tr-TR" emma:confidence="0">
                  <emma:literal>(T</emma:literal>
                </emma:interpretation>
                <emma:interpretation id="interp74" emma:lang="tr-TR" emma:confidence="0">
                  <emma:literal>(F</emma:literal>
                </emma:interpretation>
              </emma:one-of>
            </emma:emma>
          </inkml:annotationXML>
          <inkml:trace contextRef="#ctx0" brushRef="#br0" timeOffset="-77166.67">-2233 7580 176 0,'-5'-8'68'0,"5"19"-36"0,5 4-18 15,-5-4 20-15,4 7-8 16,-4 8-1-16,4 3-5 16,0-3-3-16,0-1-9 15,0 1-1-15,0-4 0 0,0-4-6 0,5 0-2 16,-1-10 2-16,4-8 1 0,5 0 2 15,-1-11 0-15,-4-15-2 32,1-3-2-32,-1-4 1 15,-4-4 1-15,1-7-1 16,-5 19-1-16,0-4 1 0,-4 10-1 16,4 1-3-16,0 14 0 15,4 8-36-15,9 3-14 16,11 4-59-1</inkml:trace>
          <inkml:trace contextRef="#ctx0" brushRef="#br0" timeOffset="-76289.26">-1789 7587 208 0,'-17'11'79'0,"9"0"-42"0,0 14-21 0,8 1 24 0,-4-4-17 16,-4 4-2-16,3 10-13 15,1-3-3-15,4-4-3 16,0 8-4-16,4-12 1 0,9-3 1 16,3-7 2-16,1-8-41 15,-1-7-16-15,9-7-54 16</inkml:trace>
          <inkml:trace contextRef="#ctx0" brushRef="#br0" timeOffset="-76639.28">-1653 7708 172 0,'-17'0'66'0,"17"-19"-36"0,8 27-7 0,-4-16 26 0,-4 8-18 16,0 0-8-16</inkml:trace>
          <inkml:trace contextRef="#ctx0" brushRef="#br0" timeOffset="-76577.77">-1658 7689 404 0,'5'-7'-6'0,"-1"7"-6"0,0-4-85 16,-4-3-50-16</inkml:trace>
          <inkml:trace contextRef="#ctx0" brushRef="#br0" timeOffset="-76058.73">-1481 7547 136 0,'9'-11'52'0,"-1"18"-28"0,4-3 0 0,-4 3 22 0,1 4-3 16,-1 4 1-16,0 3-13 16,0 11-4-16,-4 4-16 15,-4-4-4-15,-4 1-1 0,-4 2-1 16,-4 5 0-16,-9 0-52 16,1-1-22-16,-1 19-46 15</inkml:trace>
        </inkml:traceGroup>
        <inkml:traceGroup>
          <inkml:annotationXML>
            <emma:emma xmlns:emma="http://www.w3.org/2003/04/emma" version="1.0">
              <emma:interpretation id="{09254CD9-1F14-4DB9-AAC4-85ED3AB76BC9}" emma:medium="tactile" emma:mode="ink">
                <msink:context xmlns:msink="http://schemas.microsoft.com/ink/2010/main" type="inkWord" rotatedBoundingBox="14769,18092 17486,17928 17533,18711 14816,18875">
                  <msink:destinationLink direction="with" ref="{F12D3AF3-8F06-4324-8060-B1A0A96A799F}"/>
                </msink:context>
              </emma:interpretation>
              <emma:one-of disjunction-type="recognition" id="oneOf15">
                <emma:interpretation id="interp75" emma:lang="tr-TR" emma:confidence="0">
                  <emma:literal>053:2,2?)</emma:literal>
                </emma:interpretation>
                <emma:interpretation id="interp76" emma:lang="tr-TR" emma:confidence="0">
                  <emma:literal>0÷32,23)</emma:literal>
                </emma:interpretation>
                <emma:interpretation id="interp77" emma:lang="tr-TR" emma:confidence="0">
                  <emma:literal>0×32,23)</emma:literal>
                </emma:interpretation>
                <emma:interpretation id="interp78" emma:lang="tr-TR" emma:confidence="0">
                  <emma:literal>0×32,2?)</emma:literal>
                </emma:interpretation>
                <emma:interpretation id="interp79" emma:lang="tr-TR" emma:confidence="0">
                  <emma:literal>0÷32,2?)</emma:literal>
                </emma:interpretation>
              </emma:one-of>
            </emma:emma>
          </inkml:annotationXML>
          <inkml:trace contextRef="#ctx0" brushRef="#br0" timeOffset="-70743.7">728 7664 208 0,'-16'14'77'0,"7"8"-42"0,1 4-32 0,4-11 17 0,0-5-12 16,0 1-4-16,0 8-6 15,0-1 1-15,-1 0 1 16,1-3-31-16,0-4-14 0,4-11-43 31</inkml:trace>
          <inkml:trace contextRef="#ctx0" brushRef="#br0" timeOffset="-70373.75">868 7346 148 0,'4'-19'57'0,"4"12"-30"0,9-11-10 0,-9 18 22 0,4 0-7 16,1 0-1-16,-1 7-6 16,0 0-4-16,-4 4-11 15,1 0 2-15,-9 15 2 0,0 3-7 16,-4-3-4-16,-5 7 0 15,-3 0 2-15,0-8-2 16,-1 8-2-16,-3-4 0 0,4 4-1 16,3-11 0-16,5-4 0 15,4-3 0-15,4-11 0 16,5-4 0-16,3-4 0 16,4-3 0-16,5-1 0 15,-1 8-5-15,5-3 1 16,0-5-18-1,-5 8-6-15,5 0-29 16,-4 0-14-16</inkml:trace>
          <inkml:trace contextRef="#ctx0" brushRef="#br0" timeOffset="-70193.36">1242 7664 224 0,'-20'18'85'0,"15"-11"-46"0,1 12-30 15,4-5 19-15,-8-3-14 16,0 0-3-16,0 7-7 16,-1-3-3-16,5-4 0 15,0 7-17-15,4-7-4 0,0-3-157 32,17-8 65-17</inkml:trace>
          <inkml:trace contextRef="#ctx0" brushRef="#br0" timeOffset="-69844.4399">1366 7488 208 0,'-9'-14'77'0,"13"14"-42"0,-8-19-26 15,4 8 19-15,0-3-16 0,4-1-5 16,1-7-4-16,3 0 0 16,0-11-2-16,8 4-1 0,-3 0 1 15,3 7-4-15,-3 4 2 16,-1-1 12-16,-4 16 5 16,0-1 3-16,-12 11 1 15,0 12-5-15,0-1 1 16,0 8-9-16,4 10-2 0,0 1-3 15,0-1-2-15,0-3 1 16,0-4-1-16,0-3-11 16,0-8-3-16,0 0-44 15,4 1-17-15,0-8-36 16</inkml:trace>
          <inkml:trace contextRef="#ctx0" brushRef="#br0" timeOffset="-69688.14">1374 7591 200 0,'-8'7'74'0,"16"-7"-40"0,-4 4-11 16,-4-4 24-16,8 0-20 15,4 0-7-15,1 0-15 16,7-4-3-16,1-3-2 16,-1 7-7-16,1-8 0 0,0-3-109 15</inkml:trace>
          <inkml:trace contextRef="#ctx0" brushRef="#br0" timeOffset="-68533">300 7093 116 0,'-4'0'44'0,"4"0"-24"0,0 4-2 0,0 3 18 0,0 1-5 15,-4 3-1-15,0-4-3 16,-4 8-2-16,-5-1-14 31,-3 4 0-31,-5 4 2 0,-3 0-5 0,-5 11-2 0,0-3-3 16,0 6 0-1,5 12-2-15,-1-8-1 16,8-4-2-16,5-6 1 16,8 3 3-16,8-12 1 15,8 5 3-15,9-8 1 16,8-3-3-16,4 0-1 0,4-1-1 16,8 12 1-16,4 3-44 15,17-3-17-15,0 3-48 16</inkml:trace>
          <inkml:trace contextRef="#ctx0" brushRef="#br0" timeOffset="-67995.87">1797 7185 208 0,'-57'-18'79'0,"49"18"-42"0,3-8-15 16,1 5 26-16,0-5-19 15,0 8-3-15,0 0-16 16,4 0-4-16,0 0-4 15,4 0-4-15,4 0 1 0,9 0 1 16,7 11 0-16,5-3-3 0,4 10 0 16,0 0 2-16,-4 11 2 15,0-3 0-15,-5 0-1 16,-7 3 1-16,-1 7-1 16,-3-3 6-16,-9 4 4 15,-8 7 1-15,-5-8 1 16,-3 1-4-16,-4-1-3 15,-5-3-5-15,-4-4 0 16,5 8-53-16,3-11-22 0,13-1-50 16</inkml:trace>
          <inkml:trace contextRef="#ctx0" brushRef="#br0" timeOffset="-65746.81">-592 7148 112 0,'0'0'44'0,"0"0"-24"0,-4 8-10 0,4-5 14 16,-5 5-2-16,1 2-1 15,-4 5 0-15,0 3 1 16,0 8-12-16,-9-4-1 0,5 4 1 16,0 3-2-16,-1-4 3 15,5 12-6-15,-4-12-1 16,-1 5-2-16,5-8 1 16,0-4 0-16,8 0 1 15,4-7-2 1,8 0-2-1,9-4 3 1,-1-14-2-16,5 4-1 0,0-12 1 16,-1-3-1-16,-3-1 0 15,0 1 0-15,3 0 0 16,-3-1 0-16,-5 9 0 16,-3-5 2-16,-1 8-1 15,-4-4 2 1,-4 7 0-16,0 0 3 15,1 1-1-15,-14 3 2 16,1 0-2-16,0 0 0 16,0 0-1-16,-1-8 0 15,1 8 0-15,0-3 2 16,-4-1 1-16,-1-7 1 0,1 4 0 16,0-4 0-16,-5-7 0 15,1 7-4-15,3-4-1 16,1 4-1-16,4 0-2 15,4-4-6-15,4 8-1 0,8-4-68 16,8-7-27-16,-3-8-3 16</inkml:trace>
          <inkml:trace contextRef="#ctx0" brushRef="#br0" timeOffset="-71024.32">288 7258 116 0,'-4'0'46'0,"4"0"-24"0,-4-4-10 0,4 4 13 0,0-7-9 16,4 7-4-16,4-7-5 15,0 3 0-15,5-3-4 16,3-4 0-16,5 3 1 16,-1 1-2-16,1 7-2 15,-5 0 5-15,1 11 1 0,-5-4 2 16,-4 12 2-16,-4-1 1 16,-4 8 3-16,0-8-3 15,0 0-1-15,0 0-6 16,0 8-3-16,4-8-3 15,5 8 1-15,7-8 1 0,-4-7 0 16,9 7 0-16,-5-7 2 16,1-3-1-16,-9-1 2 15,-8 4-2-15,-12-4 2 16,-5 11 4-16,-3-7 4 16,-9 8-4-16,0-1-2 15,0-3-5-15,9 3 0 0,8-7-29 16,7 4-13-16,18-12-58 31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3-28T07:51:50.317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F528C0-5F49-4A97-8D48-A15B53E87EC0}" emma:medium="tactile" emma:mode="ink">
          <msink:context xmlns:msink="http://schemas.microsoft.com/ink/2010/main" type="inkDrawing" rotatedBoundingBox="19926,14875 22076,16027 21950,16262 19800,15110" semanticType="callout" shapeName="Other">
            <msink:sourceLink direction="from" ref="{75CA58AD-2CA2-4B4F-BA0A-E71E2BDC5926}"/>
            <msink:sourceLink direction="to" ref="{C8ED5D73-1243-4750-95CA-2FD3CFC32364}"/>
          </msink:context>
        </emma:interpretation>
      </emma:emma>
    </inkml:annotationXML>
    <inkml:trace contextRef="#ctx0" brushRef="#br0">0 1 76 0,'5'-4'30'0,"-5"4"-16"0,4 0 1 15,-4 0 13-15,0 0-2 16,0 0-1-16,8 4-2 15,0-4-3-15,0 4-6 16,1-4-1-16,-1 3-8 16,0 5 1-16,0-1 1 0,5-3-3 0,-1 3-3 15,4 0 0-15,1 1 1 16,-1-1-1-16,9 0-1 16,4 1 1-16,-5-1 1 15,1 7-3-15,4 1 0 16,0 3 3-16,4 1 1 15,0-5-4-15,-1 5 1 16,1-1 2-16,13 0 1 16,-1 0-4-16,-4 1 1 15,0-1 0-15,-4 4 0 16,0-4 0-16,4 0 0 16,0 1 2-16,1-1 1 15,-1-3-4-15,-4 10 1 0,0 4 0 16,4 1 0-16,0-5 2 15,-4-3 3-15,4 0 2 16,4 4 1-16,-4-1-4 16,-3 5-3-16,-1-8 0 15,0-1 1-15,0 1-1 16,4 0 2-16,0 4-2 16,-4 0 2-16,-4-5-2 15,0 1 2-15,0 4-2 16,4 0-1-16,0-1 3 15,0 1 2-15,0-1-4 16,12 1-1-16,0-4 0 16,-3-4 2-16,-5 4-1 0,4-4 2 15,-8-3 0-15,-4 3 3 16,0 1-1-16,-4-5 0 16,-5-3-1-16,-3 0 0 15,-1 0-2-15,-3-4-2 16,-5-3 1-16,1 0-1 15,-13-4-5-15,0 0 1 16,0 0-3-16,0 0 2 16,0-15-10-1,-9 4 1-15,1-3 1 0,4-1 0 16,-4 0 3-16,-1 1 6 16,5 3 4-16,0 0 1 15,-4 0-1-15,0 3 3 16,4 1 0-16,0 3 12 15,-1 1 5-15,1 3-2 16,4 0 2-16,0 0-11 16,4 7-3-16,9 0-2 15,3 8 0-15,1-4 0 0,-1 0 2 32,-3 0-1-32,-1 7 2 15,-4 1 11-15,-4-9 6 16,-28 5 12-1,-9 3-17-15,-9 8-8 0,-15-8-27 16,3 1-12-16,9-5-121 16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130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noProof="0"/>
              <a:t>Click to edit Master text styles</a:t>
            </a:r>
          </a:p>
          <a:p>
            <a:pPr lvl="1"/>
            <a:r>
              <a:rPr lang="tr-TR" altLang="tr-TR" noProof="0"/>
              <a:t>Second level</a:t>
            </a:r>
          </a:p>
          <a:p>
            <a:pPr lvl="2"/>
            <a:r>
              <a:rPr lang="tr-TR" altLang="tr-TR" noProof="0"/>
              <a:t>Third level</a:t>
            </a:r>
          </a:p>
          <a:p>
            <a:pPr lvl="3"/>
            <a:r>
              <a:rPr lang="tr-TR" altLang="tr-TR" noProof="0"/>
              <a:t>Fourth level</a:t>
            </a:r>
          </a:p>
          <a:p>
            <a:pPr lvl="4"/>
            <a:r>
              <a:rPr lang="tr-TR" altLang="tr-TR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37268D9-2513-44C6-BC74-0B8744BCAC9E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171626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268D9-2513-44C6-BC74-0B8744BCAC9E}" type="slidenum">
              <a:rPr lang="tr-TR" altLang="tr-TR" smtClean="0"/>
              <a:pPr/>
              <a:t>2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40328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268D9-2513-44C6-BC74-0B8744BCAC9E}" type="slidenum">
              <a:rPr lang="tr-TR" altLang="tr-TR" smtClean="0"/>
              <a:pPr/>
              <a:t>22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918426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"2-phase </a:t>
            </a:r>
            <a:r>
              <a:rPr lang="tr-TR" altLang="en-US" dirty="0" err="1"/>
              <a:t>lock</a:t>
            </a:r>
            <a:r>
              <a:rPr lang="tr-TR" altLang="en-US" dirty="0"/>
              <a:t> ==&gt; </a:t>
            </a:r>
            <a:r>
              <a:rPr lang="tr-TR" altLang="en-US" dirty="0" err="1"/>
              <a:t>seralizable</a:t>
            </a:r>
            <a:r>
              <a:rPr lang="tr-TR" altLang="en-US" dirty="0"/>
              <a:t>"  DOĞRU</a:t>
            </a:r>
          </a:p>
          <a:p>
            <a:r>
              <a:rPr lang="tr-TR" altLang="en-US" dirty="0"/>
              <a:t>"</a:t>
            </a:r>
            <a:r>
              <a:rPr lang="tr-TR" altLang="en-US" dirty="0" err="1"/>
              <a:t>serializable</a:t>
            </a:r>
            <a:r>
              <a:rPr lang="tr-TR" altLang="en-US" dirty="0"/>
              <a:t> ==&gt; 2-phase </a:t>
            </a:r>
            <a:r>
              <a:rPr lang="tr-TR" altLang="en-US" dirty="0" err="1"/>
              <a:t>lock</a:t>
            </a:r>
            <a:r>
              <a:rPr lang="tr-TR" altLang="en-US" dirty="0"/>
              <a:t>"  YANLIŞ</a:t>
            </a:r>
          </a:p>
          <a:p>
            <a:endParaRPr lang="tr-TR" altLang="en-US" dirty="0"/>
          </a:p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297989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Sağdaki</a:t>
            </a:r>
            <a:r>
              <a:rPr lang="tr-TR" baseline="0" dirty="0"/>
              <a:t> BASIC </a:t>
            </a:r>
            <a:r>
              <a:rPr lang="tr-TR" baseline="0" dirty="0" err="1"/>
              <a:t>gerçeklenmesi</a:t>
            </a:r>
            <a:r>
              <a:rPr lang="tr-TR" baseline="0" dirty="0"/>
              <a:t>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268D9-2513-44C6-BC74-0B8744BCAC9E}" type="slidenum">
              <a:rPr lang="tr-TR" altLang="tr-TR" smtClean="0"/>
              <a:pPr/>
              <a:t>25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902262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tr-TR" altLang="tr-TR" dirty="0" err="1"/>
              <a:t>Strict</a:t>
            </a:r>
            <a:r>
              <a:rPr lang="tr-TR" altLang="tr-TR" dirty="0"/>
              <a:t> 2PL </a:t>
            </a:r>
            <a:r>
              <a:rPr lang="tr-TR" altLang="tr-TR" dirty="0">
                <a:sym typeface="Wingdings" panose="05000000000000000000" pitchFamily="2" charset="2"/>
              </a:rPr>
              <a:t> 2PL  C-S (Fakat </a:t>
            </a:r>
            <a:r>
              <a:rPr lang="tr-TR" altLang="tr-TR" dirty="0" err="1">
                <a:sym typeface="Wingdings" panose="05000000000000000000" pitchFamily="2" charset="2"/>
              </a:rPr>
              <a:t>serilenebilir</a:t>
            </a:r>
            <a:r>
              <a:rPr lang="tr-TR" altLang="tr-TR" dirty="0">
                <a:sym typeface="Wingdings" panose="05000000000000000000" pitchFamily="2" charset="2"/>
              </a:rPr>
              <a:t>, tam doğru değil. Çünkü </a:t>
            </a:r>
            <a:r>
              <a:rPr lang="tr-TR" altLang="tr-TR" dirty="0" err="1">
                <a:sym typeface="Wingdings" panose="05000000000000000000" pitchFamily="2" charset="2"/>
              </a:rPr>
              <a:t>phantom</a:t>
            </a:r>
            <a:r>
              <a:rPr lang="tr-TR" altLang="tr-TR" dirty="0">
                <a:sym typeface="Wingdings" panose="05000000000000000000" pitchFamily="2" charset="2"/>
              </a:rPr>
              <a:t> kayıtlar olabilir)</a:t>
            </a:r>
          </a:p>
          <a:p>
            <a:r>
              <a:rPr lang="tr-TR" altLang="tr-TR" dirty="0" err="1">
                <a:sym typeface="Wingdings" panose="05000000000000000000" pitchFamily="2" charset="2"/>
              </a:rPr>
              <a:t>Strict</a:t>
            </a:r>
            <a:r>
              <a:rPr lang="tr-TR" altLang="tr-TR" dirty="0">
                <a:sym typeface="Wingdings" panose="05000000000000000000" pitchFamily="2" charset="2"/>
              </a:rPr>
              <a:t> 2PL  </a:t>
            </a:r>
            <a:r>
              <a:rPr lang="tr-TR" altLang="tr-TR" dirty="0" err="1">
                <a:sym typeface="Wingdings" panose="05000000000000000000" pitchFamily="2" charset="2"/>
              </a:rPr>
              <a:t>Strict</a:t>
            </a:r>
            <a:r>
              <a:rPr lang="tr-TR" altLang="tr-TR" dirty="0">
                <a:sym typeface="Wingdings" panose="05000000000000000000" pitchFamily="2" charset="2"/>
              </a:rPr>
              <a:t> Plan diyebiliriz. Ancak;</a:t>
            </a:r>
          </a:p>
          <a:p>
            <a:r>
              <a:rPr lang="tr-TR" altLang="tr-TR" dirty="0" err="1">
                <a:sym typeface="Wingdings" panose="05000000000000000000" pitchFamily="2" charset="2"/>
              </a:rPr>
              <a:t>Strict</a:t>
            </a:r>
            <a:r>
              <a:rPr lang="tr-TR" altLang="tr-TR" dirty="0">
                <a:sym typeface="Wingdings" panose="05000000000000000000" pitchFamily="2" charset="2"/>
              </a:rPr>
              <a:t> Plan  «C-S» DİYEMEYİZ. ÇÜNKÜ;</a:t>
            </a:r>
            <a:endParaRPr lang="tr-TR" altLang="tr-TR" dirty="0"/>
          </a:p>
          <a:p>
            <a:r>
              <a:rPr lang="tr-TR" altLang="tr-TR" dirty="0" err="1"/>
              <a:t>Strict</a:t>
            </a:r>
            <a:r>
              <a:rPr lang="tr-TR" altLang="tr-TR" dirty="0"/>
              <a:t> plan: Hareket, W kilidi, C oluncaya kadar bırakmıyor. Bu, araya başka bir hareketin girip R/W yapmasına mani olur. Böylece çevrim mümkün olmaz. O zaman </a:t>
            </a:r>
            <a:r>
              <a:rPr lang="tr-TR" altLang="tr-TR" dirty="0" err="1"/>
              <a:t>serilenebilir</a:t>
            </a:r>
            <a:r>
              <a:rPr lang="tr-TR" altLang="tr-TR" dirty="0"/>
              <a:t> gibi olur. </a:t>
            </a:r>
          </a:p>
          <a:p>
            <a:r>
              <a:rPr lang="tr-TR" altLang="tr-TR" dirty="0"/>
              <a:t>Ancak, </a:t>
            </a:r>
            <a:r>
              <a:rPr lang="tr-TR" altLang="tr-TR" dirty="0" err="1"/>
              <a:t>Strict</a:t>
            </a:r>
            <a:r>
              <a:rPr lang="tr-TR" altLang="tr-TR" dirty="0"/>
              <a:t> planda R kilidi C’ye kadar bekletmek zorunda değiliz. Bu </a:t>
            </a:r>
            <a:r>
              <a:rPr lang="tr-TR" altLang="tr-TR" dirty="0" err="1"/>
              <a:t>serilenebilirliğe</a:t>
            </a:r>
            <a:r>
              <a:rPr lang="tr-TR" altLang="tr-TR" dirty="0"/>
              <a:t> zarar verir?  R1(X) ......W2(X);....C2; ...R1(X)? == </a:t>
            </a:r>
            <a:r>
              <a:rPr lang="tr-TR" altLang="tr-TR" dirty="0" err="1"/>
              <a:t>serilenebilr</a:t>
            </a:r>
            <a:r>
              <a:rPr lang="tr-TR" altLang="tr-TR" dirty="0"/>
              <a:t> değil.  2PL de değil.  (Bu olamaz.</a:t>
            </a:r>
            <a:r>
              <a:rPr lang="tr-TR" altLang="tr-TR" baseline="0" dirty="0"/>
              <a:t> Çünkü ikinci R(X) için kilit gerek ! Bir daha alamaz) </a:t>
            </a:r>
          </a:p>
          <a:p>
            <a:r>
              <a:rPr lang="tr-TR" altLang="tr-TR" baseline="0" dirty="0"/>
              <a:t>O zaman </a:t>
            </a:r>
            <a:r>
              <a:rPr lang="tr-TR" altLang="tr-TR" dirty="0" err="1">
                <a:sym typeface="Wingdings" panose="05000000000000000000" pitchFamily="2" charset="2"/>
              </a:rPr>
              <a:t>Strict</a:t>
            </a:r>
            <a:r>
              <a:rPr lang="tr-TR" altLang="tr-TR" dirty="0">
                <a:sym typeface="Wingdings" panose="05000000000000000000" pitchFamily="2" charset="2"/>
              </a:rPr>
              <a:t> 2PL  </a:t>
            </a:r>
            <a:r>
              <a:rPr lang="tr-TR" altLang="tr-TR" dirty="0" err="1">
                <a:sym typeface="Wingdings" panose="05000000000000000000" pitchFamily="2" charset="2"/>
              </a:rPr>
              <a:t>Strict</a:t>
            </a:r>
            <a:r>
              <a:rPr lang="tr-TR" altLang="tr-TR" dirty="0">
                <a:sym typeface="Wingdings" panose="05000000000000000000" pitchFamily="2" charset="2"/>
              </a:rPr>
              <a:t> Plan  «C-S» </a:t>
            </a:r>
            <a:endParaRPr lang="tr-TR" altLang="tr-TR" dirty="0"/>
          </a:p>
          <a:p>
            <a:endParaRPr lang="tr-TR" altLang="tr-TR" dirty="0"/>
          </a:p>
          <a:p>
            <a:r>
              <a:rPr lang="tr-TR" altLang="tr-TR" dirty="0"/>
              <a:t>Demek ki ancak </a:t>
            </a:r>
            <a:r>
              <a:rPr lang="tr-TR" altLang="tr-TR" dirty="0" err="1"/>
              <a:t>strict</a:t>
            </a:r>
            <a:r>
              <a:rPr lang="tr-TR" altLang="tr-TR" baseline="0" dirty="0"/>
              <a:t> (ve </a:t>
            </a:r>
            <a:r>
              <a:rPr lang="tr-TR" altLang="tr-TR" baseline="0" dirty="0" err="1"/>
              <a:t>rigorous</a:t>
            </a:r>
            <a:r>
              <a:rPr lang="tr-TR" altLang="tr-TR" baseline="0" dirty="0"/>
              <a:t>) </a:t>
            </a:r>
            <a:r>
              <a:rPr lang="tr-TR" altLang="tr-TR" dirty="0"/>
              <a:t>2PL </a:t>
            </a:r>
            <a:r>
              <a:rPr lang="tr-TR" altLang="tr-TR" dirty="0">
                <a:sym typeface="Wingdings" panose="05000000000000000000" pitchFamily="2" charset="2"/>
              </a:rPr>
              <a:t> </a:t>
            </a:r>
            <a:r>
              <a:rPr lang="tr-TR" altLang="tr-TR" dirty="0" err="1">
                <a:sym typeface="Wingdings" panose="05000000000000000000" pitchFamily="2" charset="2"/>
              </a:rPr>
              <a:t>serilenebilir</a:t>
            </a:r>
            <a:r>
              <a:rPr lang="tr-TR" altLang="tr-TR" baseline="0" dirty="0">
                <a:sym typeface="Wingdings" panose="05000000000000000000" pitchFamily="2" charset="2"/>
              </a:rPr>
              <a:t> gibi olur (</a:t>
            </a:r>
            <a:r>
              <a:rPr lang="tr-TR" altLang="tr-TR" baseline="0" dirty="0" err="1">
                <a:sym typeface="Wingdings" panose="05000000000000000000" pitchFamily="2" charset="2"/>
              </a:rPr>
              <a:t>phantom</a:t>
            </a:r>
            <a:r>
              <a:rPr lang="tr-TR" altLang="tr-TR" baseline="0" dirty="0">
                <a:sym typeface="Wingdings" panose="05000000000000000000" pitchFamily="2" charset="2"/>
              </a:rPr>
              <a:t> u ihmal edersek)</a:t>
            </a:r>
            <a:endParaRPr lang="tr-TR" altLang="tr-TR" dirty="0"/>
          </a:p>
          <a:p>
            <a:endParaRPr lang="tr-TR" altLang="tr-TR" dirty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5246B8-C45B-4C89-9FCF-24E791D1FC2D}" type="slidenum">
              <a:rPr lang="tr-TR" altLang="tr-TR"/>
              <a:pPr eaLnBrk="1" hangingPunct="1">
                <a:spcBef>
                  <a:spcPct val="0"/>
                </a:spcBef>
              </a:pPr>
              <a:t>26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042673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tr-TR" altLang="tr-TR" dirty="0" err="1"/>
              <a:t>Strict</a:t>
            </a:r>
            <a:r>
              <a:rPr lang="tr-TR" altLang="tr-TR" dirty="0"/>
              <a:t> veya </a:t>
            </a:r>
            <a:r>
              <a:rPr lang="tr-TR" altLang="tr-TR" dirty="0" err="1"/>
              <a:t>Rigorus</a:t>
            </a:r>
            <a:r>
              <a:rPr lang="tr-TR" altLang="tr-TR" dirty="0"/>
              <a:t> 2PL </a:t>
            </a:r>
            <a:r>
              <a:rPr lang="tr-TR" altLang="tr-TR" dirty="0">
                <a:sym typeface="Wingdings" panose="05000000000000000000" pitchFamily="2" charset="2"/>
              </a:rPr>
              <a:t> 2PL  C-S </a:t>
            </a:r>
            <a:r>
              <a:rPr lang="tr-TR" altLang="tr-TR" dirty="0" err="1">
                <a:sym typeface="Wingdings" panose="05000000000000000000" pitchFamily="2" charset="2"/>
              </a:rPr>
              <a:t>serilenebilir</a:t>
            </a:r>
            <a:r>
              <a:rPr lang="tr-TR" altLang="tr-TR" dirty="0">
                <a:sym typeface="Wingdings" panose="05000000000000000000" pitchFamily="2" charset="2"/>
              </a:rPr>
              <a:t>.</a:t>
            </a:r>
            <a:r>
              <a:rPr lang="tr-TR" altLang="tr-TR" baseline="0" dirty="0">
                <a:sym typeface="Wingdings" panose="05000000000000000000" pitchFamily="2" charset="2"/>
              </a:rPr>
              <a:t>   ===  </a:t>
            </a:r>
            <a:r>
              <a:rPr lang="tr-TR" altLang="tr-TR" dirty="0">
                <a:sym typeface="Wingdings" panose="05000000000000000000" pitchFamily="2" charset="2"/>
              </a:rPr>
              <a:t>«SQL </a:t>
            </a:r>
            <a:r>
              <a:rPr lang="tr-TR" altLang="tr-TR" dirty="0" err="1">
                <a:sym typeface="Wingdings" panose="05000000000000000000" pitchFamily="2" charset="2"/>
              </a:rPr>
              <a:t>serilenebilir</a:t>
            </a:r>
            <a:r>
              <a:rPr lang="tr-TR" altLang="tr-TR" dirty="0">
                <a:sym typeface="Wingdings" panose="05000000000000000000" pitchFamily="2" charset="2"/>
              </a:rPr>
              <a:t>»</a:t>
            </a:r>
          </a:p>
          <a:p>
            <a:r>
              <a:rPr lang="tr-TR" altLang="tr-TR" dirty="0" err="1">
                <a:sym typeface="Wingdings" panose="05000000000000000000" pitchFamily="2" charset="2"/>
              </a:rPr>
              <a:t>Diger</a:t>
            </a:r>
            <a:r>
              <a:rPr lang="tr-TR" altLang="tr-TR" dirty="0">
                <a:sym typeface="Wingdings" panose="05000000000000000000" pitchFamily="2" charset="2"/>
              </a:rPr>
              <a:t> 3 </a:t>
            </a:r>
            <a:r>
              <a:rPr lang="tr-TR" altLang="tr-TR" dirty="0" err="1">
                <a:sym typeface="Wingdings" panose="05000000000000000000" pitchFamily="2" charset="2"/>
              </a:rPr>
              <a:t>isolasyon</a:t>
            </a:r>
            <a:r>
              <a:rPr lang="tr-TR" altLang="tr-TR" dirty="0">
                <a:sym typeface="Wingdings" panose="05000000000000000000" pitchFamily="2" charset="2"/>
              </a:rPr>
              <a:t> ise </a:t>
            </a:r>
            <a:r>
              <a:rPr lang="tr-TR" altLang="tr-TR" dirty="0" err="1">
                <a:sym typeface="Wingdings" panose="05000000000000000000" pitchFamily="2" charset="2"/>
              </a:rPr>
              <a:t>serilenebilr</a:t>
            </a:r>
            <a:r>
              <a:rPr lang="tr-TR" altLang="tr-TR" dirty="0">
                <a:sym typeface="Wingdings" panose="05000000000000000000" pitchFamily="2" charset="2"/>
              </a:rPr>
              <a:t> (</a:t>
            </a:r>
            <a:r>
              <a:rPr lang="tr-TR" altLang="tr-TR" dirty="0" err="1">
                <a:sym typeface="Wingdings" panose="05000000000000000000" pitchFamily="2" charset="2"/>
              </a:rPr>
              <a:t>dogru</a:t>
            </a:r>
            <a:r>
              <a:rPr lang="tr-TR" altLang="tr-TR" dirty="0">
                <a:sym typeface="Wingdings" panose="05000000000000000000" pitchFamily="2" charset="2"/>
              </a:rPr>
              <a:t>) planlar vermiyor. Bunun nedeni hareketlerin 2 PL olmaması.</a:t>
            </a:r>
            <a:endParaRPr lang="tr-TR" altLang="tr-TR" dirty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AD5639-333A-46EB-98F3-FCF843AB50F0}" type="slidenum">
              <a:rPr lang="tr-TR" altLang="tr-TR"/>
              <a:pPr eaLnBrk="1" hangingPunct="1">
                <a:spcBef>
                  <a:spcPct val="0"/>
                </a:spcBef>
              </a:pPr>
              <a:t>28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994991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R1(B) daha önce yapabildi. B üzerinde «data </a:t>
            </a:r>
            <a:r>
              <a:rPr lang="tr-TR" dirty="0" err="1"/>
              <a:t>intensive</a:t>
            </a:r>
            <a:r>
              <a:rPr lang="tr-TR" dirty="0"/>
              <a:t>»</a:t>
            </a:r>
            <a:r>
              <a:rPr lang="tr-TR" baseline="0" dirty="0"/>
              <a:t> işlemler varsa bir kazanç elde edilmiş oldu.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268D9-2513-44C6-BC74-0B8744BCAC9E}" type="slidenum">
              <a:rPr lang="tr-TR" altLang="tr-TR" smtClean="0"/>
              <a:pPr/>
              <a:t>31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248788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Kilit yükseltme: 2 hareket te A’yı R,W yapacaksa;</a:t>
            </a:r>
            <a:r>
              <a:rPr lang="tr-TR" baseline="0" dirty="0"/>
              <a:t> ikisi de SL alırsa; bundan sonra </a:t>
            </a:r>
            <a:r>
              <a:rPr lang="tr-TR" baseline="0" dirty="0" err="1"/>
              <a:t>deadlock</a:t>
            </a:r>
            <a:r>
              <a:rPr lang="tr-TR" baseline="0" dirty="0"/>
              <a:t> olur.</a:t>
            </a:r>
            <a:endParaRPr lang="tr-TR" dirty="0"/>
          </a:p>
          <a:p>
            <a:endParaRPr lang="tr-TR" dirty="0"/>
          </a:p>
          <a:p>
            <a:r>
              <a:rPr lang="tr-TR" dirty="0"/>
              <a:t>UL «ilk istekte»</a:t>
            </a:r>
            <a:r>
              <a:rPr lang="tr-TR" baseline="0" dirty="0"/>
              <a:t> SL gibi davranıyor. Daha sonra XL gibi davranıyor. </a:t>
            </a:r>
          </a:p>
          <a:p>
            <a:r>
              <a:rPr lang="tr-TR" baseline="0" dirty="0" err="1"/>
              <a:t>Onceki</a:t>
            </a:r>
            <a:r>
              <a:rPr lang="tr-TR" baseline="0" dirty="0"/>
              <a:t> sunuda sağdaki plan gene aynı (UL bir şey, değiştirmiyor, bir zarar vermiyor)</a:t>
            </a:r>
          </a:p>
          <a:p>
            <a:r>
              <a:rPr lang="tr-TR" baseline="0" dirty="0"/>
              <a:t>Bu sunuda </a:t>
            </a:r>
            <a:r>
              <a:rPr lang="tr-TR" baseline="0" dirty="0" err="1"/>
              <a:t>deadlock’a</a:t>
            </a:r>
            <a:r>
              <a:rPr lang="tr-TR" baseline="0" dirty="0"/>
              <a:t> mani olması gözüküyor.</a:t>
            </a:r>
            <a:endParaRPr lang="tr-TR" dirty="0"/>
          </a:p>
          <a:p>
            <a:r>
              <a:rPr lang="tr-TR" dirty="0"/>
              <a:t>UL hem </a:t>
            </a:r>
            <a:r>
              <a:rPr lang="tr-TR" dirty="0" err="1"/>
              <a:t>deadlock’a</a:t>
            </a:r>
            <a:r>
              <a:rPr lang="tr-TR" dirty="0"/>
              <a:t> mani oldu, hem SL UL ile beraber (</a:t>
            </a:r>
            <a:r>
              <a:rPr lang="tr-TR" dirty="0" err="1"/>
              <a:t>once</a:t>
            </a:r>
            <a:r>
              <a:rPr lang="tr-TR" dirty="0"/>
              <a:t> SL) olabiliyor.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268D9-2513-44C6-BC74-0B8744BCAC9E}" type="slidenum">
              <a:rPr lang="tr-TR" altLang="tr-TR" smtClean="0"/>
              <a:pPr/>
              <a:t>32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849939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C deki plan için klasik SL(),XL() kullanma</a:t>
            </a:r>
            <a:r>
              <a:rPr lang="tr-TR" baseline="0" dirty="0"/>
              <a:t> ve </a:t>
            </a:r>
            <a:r>
              <a:rPr lang="tr-TR" baseline="0" dirty="0" err="1"/>
              <a:t>upgrade</a:t>
            </a:r>
            <a:r>
              <a:rPr lang="tr-TR" baseline="0" dirty="0"/>
              <a:t> </a:t>
            </a:r>
            <a:r>
              <a:rPr lang="tr-TR" baseline="0" dirty="0" err="1"/>
              <a:t>lock</a:t>
            </a:r>
            <a:r>
              <a:rPr lang="tr-TR" baseline="0" dirty="0"/>
              <a:t> gözüküyor. Update </a:t>
            </a:r>
            <a:r>
              <a:rPr lang="tr-TR" baseline="0" dirty="0" err="1"/>
              <a:t>Lock</a:t>
            </a:r>
            <a:r>
              <a:rPr lang="tr-TR" baseline="0" dirty="0"/>
              <a:t> olsa gene &lt;3,2,1&gt; olacak.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268D9-2513-44C6-BC74-0B8744BCAC9E}" type="slidenum">
              <a:rPr lang="tr-TR" altLang="tr-TR" smtClean="0"/>
              <a:pPr/>
              <a:t>33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40037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B’de artımı hangi</a:t>
            </a:r>
            <a:r>
              <a:rPr lang="tr-TR" baseline="0" dirty="0"/>
              <a:t> sırada yapılacağının  bir önemi yok.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268D9-2513-44C6-BC74-0B8744BCAC9E}" type="slidenum">
              <a:rPr lang="tr-TR" altLang="tr-TR" smtClean="0"/>
              <a:pPr/>
              <a:t>34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460740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268D9-2513-44C6-BC74-0B8744BCAC9E}" type="slidenum">
              <a:rPr lang="tr-TR" altLang="tr-TR" smtClean="0"/>
              <a:pPr/>
              <a:t>36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85340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tr-TR" altLang="tr-TR" dirty="0" err="1"/>
              <a:t>Cycle</a:t>
            </a:r>
            <a:r>
              <a:rPr lang="tr-TR" altLang="tr-TR" dirty="0"/>
              <a:t> varsa: T 1 → T 2 → ... → </a:t>
            </a:r>
            <a:r>
              <a:rPr lang="tr-TR" altLang="tr-TR" dirty="0" err="1"/>
              <a:t>Tn</a:t>
            </a:r>
            <a:r>
              <a:rPr lang="tr-TR" altLang="tr-TR" dirty="0"/>
              <a:t> → T 1 bu mümkün bir seri plana </a:t>
            </a:r>
            <a:r>
              <a:rPr lang="tr-TR" altLang="tr-TR" dirty="0" err="1"/>
              <a:t>donemyor</a:t>
            </a:r>
            <a:r>
              <a:rPr lang="tr-TR" altLang="tr-TR" dirty="0"/>
              <a:t>.</a:t>
            </a:r>
          </a:p>
          <a:p>
            <a:r>
              <a:rPr lang="tr-TR" altLang="tr-TR" dirty="0" err="1"/>
              <a:t>Cycle</a:t>
            </a:r>
            <a:r>
              <a:rPr lang="tr-TR" altLang="tr-TR" dirty="0"/>
              <a:t> yoksa: En az 1 tane Ti vardır ki başka bir </a:t>
            </a:r>
            <a:r>
              <a:rPr lang="tr-TR" altLang="tr-TR" dirty="0" err="1"/>
              <a:t>Tj’den</a:t>
            </a:r>
            <a:r>
              <a:rPr lang="tr-TR" altLang="tr-TR" dirty="0"/>
              <a:t> ona ok geliyor olmasın. Yani </a:t>
            </a:r>
            <a:r>
              <a:rPr lang="tr-TR" altLang="tr-TR" dirty="0" err="1"/>
              <a:t>herşeyin</a:t>
            </a:r>
            <a:r>
              <a:rPr lang="tr-TR" altLang="tr-TR" dirty="0"/>
              <a:t> bir evveli</a:t>
            </a:r>
            <a:r>
              <a:rPr lang="tr-TR" altLang="tr-TR" baseline="0" dirty="0"/>
              <a:t> var.</a:t>
            </a:r>
            <a:r>
              <a:rPr lang="tr-TR" altLang="tr-TR" dirty="0"/>
              <a:t> O zaman </a:t>
            </a:r>
            <a:r>
              <a:rPr lang="tr-TR" altLang="tr-TR" dirty="0" err="1"/>
              <a:t>Ti’yi</a:t>
            </a:r>
            <a:r>
              <a:rPr lang="tr-TR" altLang="tr-TR" dirty="0"/>
              <a:t> en başa alırız. Geri kalan hareketlerde de </a:t>
            </a:r>
            <a:r>
              <a:rPr lang="tr-TR" altLang="tr-TR" dirty="0" err="1"/>
              <a:t>cyle</a:t>
            </a:r>
            <a:r>
              <a:rPr lang="tr-TR" altLang="tr-TR" dirty="0"/>
              <a:t> olmaz. Aynı düşünceyle T’leri seri plana </a:t>
            </a:r>
            <a:r>
              <a:rPr lang="tr-TR" altLang="tr-TR" dirty="0" err="1"/>
              <a:t>döniştürebiliriz</a:t>
            </a:r>
            <a:r>
              <a:rPr lang="tr-TR" altLang="tr-TR" dirty="0"/>
              <a:t>.</a:t>
            </a: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F919A0-5825-4E68-938C-6FDF3CB5D4FC}" type="slidenum">
              <a:rPr lang="tr-TR" altLang="tr-TR"/>
              <a:pPr eaLnBrk="1" hangingPunct="1">
                <a:spcBef>
                  <a:spcPct val="0"/>
                </a:spcBef>
              </a:pPr>
              <a:t>7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87036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Blind</a:t>
            </a:r>
            <a:r>
              <a:rPr lang="tr-TR" dirty="0"/>
              <a:t>-W evvelki</a:t>
            </a:r>
            <a:r>
              <a:rPr lang="tr-TR" baseline="0" dirty="0"/>
              <a:t> R-W’lar ile</a:t>
            </a:r>
            <a:r>
              <a:rPr lang="tr-TR" dirty="0"/>
              <a:t> olan zinciri kırıyor.</a:t>
            </a:r>
          </a:p>
          <a:p>
            <a:r>
              <a:rPr lang="tr-TR" dirty="0"/>
              <a:t>İlk örnekte S2: &lt;1,2,3&gt;</a:t>
            </a:r>
            <a:r>
              <a:rPr lang="tr-TR" baseline="0" dirty="0"/>
              <a:t> seri planına denk.</a:t>
            </a:r>
          </a:p>
          <a:p>
            <a:r>
              <a:rPr lang="tr-TR" baseline="0" dirty="0"/>
              <a:t>Son örnekte </a:t>
            </a:r>
            <a:r>
              <a:rPr lang="tr-TR" baseline="0" dirty="0" err="1"/>
              <a:t>commit</a:t>
            </a:r>
            <a:r>
              <a:rPr lang="tr-TR" baseline="0" dirty="0"/>
              <a:t> sıraları farklı da olsa gene V-</a:t>
            </a:r>
            <a:r>
              <a:rPr lang="tr-TR" baseline="0" dirty="0" err="1"/>
              <a:t>serilenebilir</a:t>
            </a:r>
            <a:r>
              <a:rPr lang="tr-TR" baseline="0" dirty="0"/>
              <a:t>. Mesela önce c3 olsa, c1, c2 sonra olsa 3. hareketin yaptığı yazmayı değiştirmeyecek ki.</a:t>
            </a:r>
          </a:p>
          <a:p>
            <a:r>
              <a:rPr lang="tr-TR" baseline="0" dirty="0" err="1"/>
              <a:t>Serilenebilirlik</a:t>
            </a:r>
            <a:r>
              <a:rPr lang="tr-TR" baseline="0" dirty="0"/>
              <a:t> noktası böyleyken, </a:t>
            </a:r>
            <a:r>
              <a:rPr lang="tr-TR" baseline="0" dirty="0" err="1"/>
              <a:t>kurtarılabilirilik</a:t>
            </a:r>
            <a:r>
              <a:rPr lang="tr-TR" baseline="0" dirty="0"/>
              <a:t> meselesi ayrı. </a:t>
            </a:r>
          </a:p>
          <a:p>
            <a:r>
              <a:rPr lang="tr-TR" baseline="0" dirty="0"/>
              <a:t>Mesela a1,c2,c3 olsa W3(X) kaybolacak. Bu S’nin STRICT plan olmamasından dolayı. Çünkü </a:t>
            </a:r>
            <a:r>
              <a:rPr lang="tr-TR" baseline="0" dirty="0" err="1"/>
              <a:t>Commit</a:t>
            </a:r>
            <a:r>
              <a:rPr lang="tr-TR" baseline="0" dirty="0"/>
              <a:t> olmayan bir veriyi w3(x) ile değiştirdik.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268D9-2513-44C6-BC74-0B8744BCAC9E}" type="slidenum">
              <a:rPr lang="tr-TR" altLang="tr-TR" smtClean="0"/>
              <a:pPr/>
              <a:t>9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91642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dirty="0">
                <a:latin typeface="Bodoni MT Condensed"/>
                <a:cs typeface="Arabic Typesetting" panose="03020402040406030203" pitchFamily="66" charset="-78"/>
              </a:rPr>
              <a:t>Bir çok hareketimiz ve değerlerimiz var. Her bir hareket bu </a:t>
            </a:r>
            <a:r>
              <a:rPr lang="tr-TR" altLang="tr-TR" dirty="0" err="1">
                <a:latin typeface="Bodoni MT Condensed"/>
                <a:cs typeface="Arabic Typesetting" panose="03020402040406030203" pitchFamily="66" charset="-78"/>
              </a:rPr>
              <a:t>degerlere</a:t>
            </a:r>
            <a:r>
              <a:rPr lang="tr-TR" altLang="tr-TR" dirty="0">
                <a:latin typeface="Bodoni MT Condensed"/>
                <a:cs typeface="Arabic Typesetting" panose="03020402040406030203" pitchFamily="66" charset="-78"/>
              </a:rPr>
              <a:t> +/- yapıyor.!!</a:t>
            </a:r>
          </a:p>
          <a:p>
            <a:endParaRPr lang="tr-TR" altLang="tr-TR" dirty="0">
              <a:latin typeface="Bodoni MT Condensed"/>
              <a:cs typeface="Arabic Typesetting" panose="03020402040406030203" pitchFamily="66" charset="-78"/>
            </a:endParaRPr>
          </a:p>
          <a:p>
            <a:r>
              <a:rPr lang="tr-TR" altLang="tr-TR" dirty="0">
                <a:latin typeface="Bodoni MT Condensed"/>
                <a:cs typeface="Arabic Typesetting" panose="03020402040406030203" pitchFamily="66" charset="-78"/>
              </a:rPr>
              <a:t>Mesela X=500. Bu sayıya +50, -30, +40 işlemleri yapacağız. W-W çelişkisi var gibi. ANCAK: Bu işlemlerin bütünlüğü korunmak şartıyla bu işlemlerin</a:t>
            </a:r>
            <a:r>
              <a:rPr lang="tr-TR" altLang="tr-TR" baseline="0" dirty="0">
                <a:latin typeface="Bodoni MT Condensed"/>
                <a:cs typeface="Arabic Typesetting" panose="03020402040406030203" pitchFamily="66" charset="-78"/>
              </a:rPr>
              <a:t> sırası sonucu </a:t>
            </a:r>
            <a:r>
              <a:rPr lang="tr-TR" altLang="tr-TR" baseline="0" dirty="0" err="1">
                <a:latin typeface="Bodoni MT Condensed"/>
                <a:cs typeface="Arabic Typesetting" panose="03020402040406030203" pitchFamily="66" charset="-78"/>
              </a:rPr>
              <a:t>dğiştrimez</a:t>
            </a:r>
            <a:r>
              <a:rPr lang="tr-TR" altLang="tr-TR" baseline="0" dirty="0">
                <a:latin typeface="Bodoni MT Condensed"/>
                <a:cs typeface="Arabic Typesetting" panose="03020402040406030203" pitchFamily="66" charset="-78"/>
              </a:rPr>
              <a:t>.</a:t>
            </a:r>
            <a:endParaRPr lang="tr-TR">
              <a:latin typeface="Bodoni MT Condensed"/>
            </a:endParaRPr>
          </a:p>
          <a:p>
            <a:r>
              <a:rPr lang="tr-TR" altLang="tr-TR" dirty="0">
                <a:latin typeface="Bodoni MT Condensed"/>
                <a:cs typeface="Arabic Typesetting" panose="03020402040406030203" pitchFamily="66" charset="-78"/>
              </a:rPr>
              <a:t>r1(X); </a:t>
            </a:r>
            <a:r>
              <a:rPr lang="tr-TR" altLang="tr-TR" dirty="0" err="1">
                <a:latin typeface="Bodoni MT Condensed"/>
                <a:cs typeface="Arabic Typesetting" panose="03020402040406030203" pitchFamily="66" charset="-78"/>
              </a:rPr>
              <a:t>do_s</a:t>
            </a:r>
            <a:r>
              <a:rPr lang="tr-TR" altLang="tr-TR" dirty="0">
                <a:latin typeface="Bodoni MT Condensed"/>
                <a:cs typeface="Arabic Typesetting" panose="03020402040406030203" pitchFamily="66" charset="-78"/>
              </a:rPr>
              <a:t>/</a:t>
            </a:r>
            <a:r>
              <a:rPr lang="tr-TR" altLang="tr-TR" dirty="0" err="1">
                <a:latin typeface="Bodoni MT Condensed"/>
                <a:cs typeface="Arabic Typesetting" panose="03020402040406030203" pitchFamily="66" charset="-78"/>
              </a:rPr>
              <a:t>t_with_x</a:t>
            </a:r>
            <a:r>
              <a:rPr lang="tr-TR" altLang="tr-TR" dirty="0">
                <a:latin typeface="Bodoni MT Condensed"/>
                <a:cs typeface="Arabic Typesetting" panose="03020402040406030203" pitchFamily="66" charset="-78"/>
              </a:rPr>
              <a:t>; w1(X)   bütünlüğünün muhafaza edilmesi şartı: Eğer w1(X)’den evvel başka hareket</a:t>
            </a:r>
            <a:r>
              <a:rPr lang="tr-TR" altLang="tr-TR" baseline="0" dirty="0">
                <a:latin typeface="Bodoni MT Condensed"/>
                <a:cs typeface="Arabic Typesetting" panose="03020402040406030203" pitchFamily="66" charset="-78"/>
              </a:rPr>
              <a:t> </a:t>
            </a:r>
            <a:r>
              <a:rPr lang="tr-TR" altLang="tr-TR" baseline="0" dirty="0" err="1">
                <a:latin typeface="Bodoni MT Condensed"/>
                <a:cs typeface="Arabic Typesetting" panose="03020402040406030203" pitchFamily="66" charset="-78"/>
              </a:rPr>
              <a:t>X’i</a:t>
            </a:r>
            <a:r>
              <a:rPr lang="tr-TR" altLang="tr-TR" baseline="0" dirty="0">
                <a:latin typeface="Bodoni MT Condensed"/>
                <a:cs typeface="Arabic Typesetting" panose="03020402040406030203" pitchFamily="66" charset="-78"/>
              </a:rPr>
              <a:t> okursa bu w1(X) </a:t>
            </a:r>
            <a:r>
              <a:rPr lang="tr-TR" altLang="tr-TR" baseline="0" dirty="0" err="1">
                <a:latin typeface="Bodoni MT Condensed"/>
                <a:cs typeface="Arabic Typesetting" panose="03020402040406030203" pitchFamily="66" charset="-78"/>
              </a:rPr>
              <a:t>lost</a:t>
            </a:r>
            <a:r>
              <a:rPr lang="tr-TR" altLang="tr-TR" baseline="0" dirty="0">
                <a:latin typeface="Bodoni MT Condensed"/>
                <a:cs typeface="Arabic Typesetting" panose="03020402040406030203" pitchFamily="66" charset="-78"/>
              </a:rPr>
              <a:t> olacak.</a:t>
            </a:r>
          </a:p>
          <a:p>
            <a:r>
              <a:rPr lang="tr-TR" baseline="0" dirty="0">
                <a:latin typeface="Arial"/>
                <a:cs typeface="Arial"/>
              </a:rPr>
              <a:t>Mesela şekildeki ilk durum A=B=500 olsun. Son durum A=B=800 olacak. A: 500, 600,800 oldu. B: 500, 700,800 oldu.</a:t>
            </a:r>
            <a:r>
              <a:rPr lang="tr-TR" dirty="0">
                <a:latin typeface="Arial"/>
                <a:cs typeface="Arial"/>
              </a:rPr>
              <a:t> </a:t>
            </a:r>
            <a:endParaRPr lang="tr-TR" baseline="0" dirty="0">
              <a:cs typeface="Arial"/>
            </a:endParaRPr>
          </a:p>
          <a:p>
            <a:r>
              <a:rPr lang="tr-TR" baseline="0" dirty="0">
                <a:cs typeface="Arabic Typesetting" panose="03020402040406030203" pitchFamily="66" charset="-78"/>
              </a:rPr>
              <a:t>Ancak T2 A=A*2   ve B=B*2 yapsa gene </a:t>
            </a:r>
            <a:r>
              <a:rPr lang="tr-TR" baseline="0" dirty="0" err="1">
                <a:cs typeface="Arabic Typesetting" panose="03020402040406030203" pitchFamily="66" charset="-78"/>
              </a:rPr>
              <a:t>serilenebilir</a:t>
            </a:r>
            <a:r>
              <a:rPr lang="tr-TR" baseline="0" dirty="0">
                <a:cs typeface="Arabic Typesetting" panose="03020402040406030203" pitchFamily="66" charset="-78"/>
              </a:rPr>
              <a:t> mi?</a:t>
            </a:r>
          </a:p>
          <a:p>
            <a:r>
              <a:rPr lang="tr-TR" baseline="0" dirty="0">
                <a:cs typeface="Arabic Typesetting" panose="03020402040406030203" pitchFamily="66" charset="-78"/>
              </a:rPr>
              <a:t>Seri çalışsa: A= B= 1200 veya 1100 olacak.</a:t>
            </a:r>
          </a:p>
          <a:p>
            <a:r>
              <a:rPr lang="tr-TR" baseline="0" dirty="0">
                <a:cs typeface="Arabic Typesetting" panose="03020402040406030203" pitchFamily="66" charset="-78"/>
              </a:rPr>
              <a:t>Şekildeki gibi olsa: A= 1200  B= 1100 olacak ki seri çalışmaya denk gelmedi. Yanlış. O zaman operasyonlar hem bütünlüğü </a:t>
            </a:r>
            <a:r>
              <a:rPr lang="tr-TR" baseline="0" dirty="0" err="1">
                <a:cs typeface="Arabic Typesetting" panose="03020402040406030203" pitchFamily="66" charset="-78"/>
              </a:rPr>
              <a:t>muhafa</a:t>
            </a:r>
            <a:r>
              <a:rPr lang="tr-TR" baseline="0" dirty="0">
                <a:cs typeface="Arabic Typesetting" panose="03020402040406030203" pitchFamily="66" charset="-78"/>
              </a:rPr>
              <a:t> etmeli hem de homojen olmalı.</a:t>
            </a:r>
          </a:p>
          <a:p>
            <a:r>
              <a:rPr lang="tr-TR" dirty="0">
                <a:latin typeface="Arial"/>
                <a:cs typeface="Arial"/>
              </a:rPr>
              <a:t>Yani bir değere yapılan değişiklik homojen </a:t>
            </a:r>
            <a:r>
              <a:rPr lang="tr-TR" dirty="0" err="1">
                <a:latin typeface="Arial"/>
                <a:cs typeface="Arial"/>
              </a:rPr>
              <a:t>olmali</a:t>
            </a:r>
            <a:r>
              <a:rPr lang="tr-TR" dirty="0">
                <a:latin typeface="Arial"/>
                <a:cs typeface="Arial"/>
              </a:rPr>
              <a:t>. A'ya hep (</a:t>
            </a:r>
            <a:r>
              <a:rPr lang="tr-TR" dirty="0" err="1">
                <a:latin typeface="Arial"/>
                <a:cs typeface="Arial"/>
              </a:rPr>
              <a:t>butun</a:t>
            </a:r>
            <a:r>
              <a:rPr lang="tr-TR" dirty="0">
                <a:latin typeface="Arial"/>
                <a:cs typeface="Arial"/>
              </a:rPr>
              <a:t> </a:t>
            </a:r>
            <a:r>
              <a:rPr lang="tr-TR" dirty="0" err="1">
                <a:latin typeface="Arial"/>
                <a:cs typeface="Arial"/>
              </a:rPr>
              <a:t>hereketlerde</a:t>
            </a:r>
            <a:r>
              <a:rPr lang="tr-TR" dirty="0">
                <a:latin typeface="Arial"/>
                <a:cs typeface="Arial"/>
              </a:rPr>
              <a:t>) ekleme yapıyoruz.</a:t>
            </a:r>
            <a:endParaRPr lang="tr-TR" dirty="0">
              <a:cs typeface="Arial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268D9-2513-44C6-BC74-0B8744BCAC9E}" type="slidenum">
              <a:rPr lang="tr-TR" altLang="tr-TR" smtClean="0"/>
              <a:pPr/>
              <a:t>10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105843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Şekildeki plan DEADLOCK değil.</a:t>
            </a:r>
            <a:r>
              <a:rPr lang="tr-TR" baseline="0" dirty="0"/>
              <a:t> CS- </a:t>
            </a:r>
            <a:r>
              <a:rPr lang="tr-TR" baseline="0" dirty="0" err="1"/>
              <a:t>serilenebilir</a:t>
            </a:r>
            <a:r>
              <a:rPr lang="tr-TR" baseline="0" dirty="0"/>
              <a:t>. &lt;2,1,3&gt;’e denk.  Ancak 2PL ile ortaya çıkacak bir plan değil.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baseline="0" dirty="0"/>
              <a:t>Hatta </a:t>
            </a:r>
            <a:r>
              <a:rPr lang="tr-TR" b="1" baseline="0" dirty="0"/>
              <a:t>w1(A) w2(A) w1(A) </a:t>
            </a:r>
            <a:r>
              <a:rPr lang="tr-TR" baseline="0" dirty="0"/>
              <a:t>ne CS, ne de 2PL yazılamaz ama gene de (</a:t>
            </a:r>
            <a:r>
              <a:rPr lang="tr-TR" baseline="0" dirty="0" err="1"/>
              <a:t>view</a:t>
            </a:r>
            <a:r>
              <a:rPr lang="tr-TR" baseline="0" dirty="0"/>
              <a:t>) </a:t>
            </a:r>
            <a:r>
              <a:rPr lang="tr-TR" baseline="0" dirty="0" err="1"/>
              <a:t>serilenebilir</a:t>
            </a:r>
            <a:r>
              <a:rPr lang="tr-TR" baseline="0" dirty="0"/>
              <a:t>. &lt;T2,T1&gt; seri planına denk.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268D9-2513-44C6-BC74-0B8744BCAC9E}" type="slidenum">
              <a:rPr lang="tr-TR" altLang="tr-TR" smtClean="0"/>
              <a:pPr/>
              <a:t>15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12376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T1 </a:t>
            </a:r>
            <a:r>
              <a:rPr lang="tr-TR" dirty="0">
                <a:sym typeface="Wingdings" panose="05000000000000000000" pitchFamily="2" charset="2"/>
              </a:rPr>
              <a:t>  T2  T1   :  Bu ancak </a:t>
            </a:r>
            <a:r>
              <a:rPr lang="tr-TR" dirty="0" err="1">
                <a:sym typeface="Wingdings" panose="05000000000000000000" pitchFamily="2" charset="2"/>
              </a:rPr>
              <a:t>deadlock</a:t>
            </a:r>
            <a:r>
              <a:rPr lang="tr-TR" dirty="0">
                <a:sym typeface="Wingdings" panose="05000000000000000000" pitchFamily="2" charset="2"/>
              </a:rPr>
              <a:t> olabilir.</a:t>
            </a:r>
            <a:r>
              <a:rPr lang="tr-TR" baseline="0" dirty="0">
                <a:sym typeface="Wingdings" panose="05000000000000000000" pitchFamily="2" charset="2"/>
              </a:rPr>
              <a:t> </a:t>
            </a:r>
            <a:r>
              <a:rPr lang="tr-TR" baseline="0" dirty="0" err="1">
                <a:sym typeface="Wingdings" panose="05000000000000000000" pitchFamily="2" charset="2"/>
              </a:rPr>
              <a:t>Deadlock</a:t>
            </a:r>
            <a:r>
              <a:rPr lang="tr-TR" baseline="0" dirty="0">
                <a:sym typeface="Wingdings" panose="05000000000000000000" pitchFamily="2" charset="2"/>
              </a:rPr>
              <a:t> değilse bu istek durumu ortaya çıkamaz. </a:t>
            </a:r>
            <a:r>
              <a:rPr lang="tr-TR" baseline="0" dirty="0" err="1">
                <a:sym typeface="Wingdings" panose="05000000000000000000" pitchFamily="2" charset="2"/>
              </a:rPr>
              <a:t>Cunku</a:t>
            </a:r>
            <a:r>
              <a:rPr lang="tr-TR" baseline="0" dirty="0">
                <a:sym typeface="Wingdings" panose="05000000000000000000" pitchFamily="2" charset="2"/>
              </a:rPr>
              <a:t> 2PL’ye aykırı.</a:t>
            </a:r>
          </a:p>
          <a:p>
            <a:r>
              <a:rPr lang="tr-TR" dirty="0">
                <a:latin typeface="Arial"/>
                <a:cs typeface="Arial"/>
              </a:rPr>
              <a:t>T2 T1'den A-kilidini istedi. T1 </a:t>
            </a:r>
            <a:r>
              <a:rPr lang="tr-TR" dirty="0" err="1">
                <a:latin typeface="Arial"/>
                <a:cs typeface="Arial"/>
              </a:rPr>
              <a:t>birakti</a:t>
            </a:r>
            <a:r>
              <a:rPr lang="tr-TR" dirty="0">
                <a:latin typeface="Arial"/>
                <a:cs typeface="Arial"/>
              </a:rPr>
              <a:t> ki, T2 devam etti. Sonra T2'nin </a:t>
            </a:r>
            <a:r>
              <a:rPr lang="tr-TR" dirty="0" err="1">
                <a:latin typeface="Arial"/>
                <a:cs typeface="Arial"/>
              </a:rPr>
              <a:t>tuutugu</a:t>
            </a:r>
            <a:r>
              <a:rPr lang="tr-TR" dirty="0">
                <a:latin typeface="Arial"/>
                <a:cs typeface="Arial"/>
              </a:rPr>
              <a:t> bir kilit isteniyor T1 tarafından ..bu olamaz..</a:t>
            </a:r>
            <a:endParaRPr lang="tr-TR" dirty="0">
              <a:cs typeface="Arial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268D9-2513-44C6-BC74-0B8744BCAC9E}" type="slidenum">
              <a:rPr lang="tr-TR" altLang="tr-TR" smtClean="0"/>
              <a:pPr/>
              <a:t>18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683135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hareketler</a:t>
            </a:r>
            <a:r>
              <a:rPr lang="tr-TR" baseline="0" dirty="0"/>
              <a:t> ile DEADLOCK olacak bir plan yazınız.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268D9-2513-44C6-BC74-0B8744BCAC9E}" type="slidenum">
              <a:rPr lang="tr-TR" altLang="tr-TR" smtClean="0"/>
              <a:pPr/>
              <a:t>19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814655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Basic (</a:t>
            </a:r>
            <a:r>
              <a:rPr lang="tr-TR" dirty="0" err="1"/>
              <a:t>standard</a:t>
            </a:r>
            <a:r>
              <a:rPr lang="tr-TR" dirty="0"/>
              <a:t>)</a:t>
            </a:r>
            <a:r>
              <a:rPr lang="tr-TR" baseline="0" dirty="0"/>
              <a:t> 2PL’de kilit bırakma evresinde, başka bir hareket yapılan değişiklikleri okuyabilir (ve belki </a:t>
            </a:r>
            <a:r>
              <a:rPr lang="tr-TR" baseline="0" dirty="0" err="1"/>
              <a:t>commit</a:t>
            </a:r>
            <a:r>
              <a:rPr lang="tr-TR" baseline="0" dirty="0"/>
              <a:t> bile olabilir) böylece zincirli </a:t>
            </a:r>
            <a:r>
              <a:rPr lang="tr-TR" baseline="0" dirty="0" err="1"/>
              <a:t>rollback</a:t>
            </a:r>
            <a:r>
              <a:rPr lang="tr-TR" baseline="0" dirty="0"/>
              <a:t> veya kurtarılamama durumlarına düşebilir.</a:t>
            </a:r>
          </a:p>
          <a:p>
            <a:r>
              <a:rPr lang="tr-TR" baseline="0" dirty="0" err="1"/>
              <a:t>Strict</a:t>
            </a:r>
            <a:r>
              <a:rPr lang="tr-TR" baseline="0" dirty="0"/>
              <a:t> 2PL’de W kilidi hareketin </a:t>
            </a:r>
            <a:r>
              <a:rPr lang="tr-TR" baseline="0" dirty="0" err="1"/>
              <a:t>Commit</a:t>
            </a:r>
            <a:r>
              <a:rPr lang="tr-TR" baseline="0" dirty="0"/>
              <a:t> olmasına kadar tutulduğu için, değişiklik yapılan bir verinin kirli okunması mümkün olmuyor; böylece zincirli kurtarılma veya kurtarılamama gibi durumlar da söz konusu olmuyor. </a:t>
            </a:r>
          </a:p>
          <a:p>
            <a:r>
              <a:rPr lang="en-US" dirty="0"/>
              <a:t>In </a:t>
            </a:r>
            <a:r>
              <a:rPr lang="tr-TR" altLang="tr-TR" sz="1200" dirty="0" err="1"/>
              <a:t>Rigorous</a:t>
            </a:r>
            <a:r>
              <a:rPr lang="tr-TR" altLang="tr-TR" sz="1200" dirty="0"/>
              <a:t> 2PL</a:t>
            </a:r>
            <a:r>
              <a:rPr lang="tr-TR" altLang="tr-TR" sz="1200" baseline="0" dirty="0"/>
              <a:t> </a:t>
            </a:r>
            <a:r>
              <a:rPr lang="en-US" dirty="0"/>
              <a:t>protocol</a:t>
            </a:r>
            <a:r>
              <a:rPr lang="tr-TR" dirty="0"/>
              <a:t>,</a:t>
            </a:r>
            <a:r>
              <a:rPr lang="en-US" dirty="0"/>
              <a:t> </a:t>
            </a:r>
            <a:endParaRPr lang="tr-TR" dirty="0"/>
          </a:p>
          <a:p>
            <a:r>
              <a:rPr lang="en-US" dirty="0"/>
              <a:t>transactions can be serialized in the order in which they commit.</a:t>
            </a:r>
            <a:r>
              <a:rPr lang="tr-TR" dirty="0"/>
              <a:t> (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schilberthatz</a:t>
            </a:r>
            <a:r>
              <a:rPr lang="tr-TR" dirty="0"/>
              <a:t> </a:t>
            </a:r>
            <a:r>
              <a:rPr lang="tr-TR" dirty="0" err="1"/>
              <a:t>slides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baseline="0" dirty="0"/>
              <a:t> </a:t>
            </a:r>
            <a:r>
              <a:rPr lang="tr-TR" dirty="0"/>
              <a:t>www.quora.com 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their commit order</a:t>
            </a:r>
            <a:r>
              <a:rPr lang="tr-TR" sz="12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is their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serializability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order. In some systems users might expect this behavior.</a:t>
            </a:r>
            <a:endParaRPr lang="tr-TR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Also, it's implementation is easier than strict 2PL.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268D9-2513-44C6-BC74-0B8744BCAC9E}" type="slidenum">
              <a:rPr lang="tr-TR" altLang="tr-TR" smtClean="0"/>
              <a:pPr/>
              <a:t>20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99297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P1 </a:t>
            </a:r>
            <a:r>
              <a:rPr lang="tr-TR" dirty="0" err="1"/>
              <a:t>yalıırm</a:t>
            </a:r>
            <a:r>
              <a:rPr lang="tr-TR" dirty="0"/>
              <a:t> hatası var</a:t>
            </a:r>
            <a:r>
              <a:rPr lang="tr-TR" baseline="0" dirty="0"/>
              <a:t> ve zaten </a:t>
            </a:r>
            <a:r>
              <a:rPr lang="tr-TR" baseline="0" dirty="0" err="1"/>
              <a:t>serilenebilir</a:t>
            </a:r>
            <a:r>
              <a:rPr lang="tr-TR" baseline="0" dirty="0"/>
              <a:t> değil. </a:t>
            </a:r>
            <a:endParaRPr lang="tr-TR" dirty="0"/>
          </a:p>
          <a:p>
            <a:r>
              <a:rPr lang="tr-TR" dirty="0"/>
              <a:t>P2 yalıtım hatası yok. Ve </a:t>
            </a:r>
            <a:r>
              <a:rPr lang="tr-TR" dirty="0" err="1"/>
              <a:t>serilenebilir</a:t>
            </a:r>
            <a:r>
              <a:rPr lang="tr-TR" dirty="0"/>
              <a:t>. H1, R(b) yerine W(b)</a:t>
            </a:r>
            <a:r>
              <a:rPr lang="tr-TR" baseline="0" dirty="0"/>
              <a:t> yapsaydı ve aynı plan olsaydı. H2 kirli okuma yapacaktı belki kurtarılamayacaktı. </a:t>
            </a:r>
            <a:r>
              <a:rPr lang="tr-TR" baseline="0" dirty="0" err="1"/>
              <a:t>Seirilenebilir</a:t>
            </a:r>
            <a:r>
              <a:rPr lang="tr-TR" baseline="0" dirty="0"/>
              <a:t> ancak kirli okuma yalıtım hatası ve kurtarılmama da olabiliyor. Bunlar Basic 2PL’de olabilir. Ancak </a:t>
            </a:r>
            <a:r>
              <a:rPr lang="tr-TR" b="1" baseline="0" dirty="0" err="1"/>
              <a:t>Strict</a:t>
            </a:r>
            <a:r>
              <a:rPr lang="tr-TR" b="1" baseline="0" dirty="0"/>
              <a:t> 2PL’de </a:t>
            </a:r>
            <a:r>
              <a:rPr lang="tr-TR" baseline="0" dirty="0"/>
              <a:t>kirli okuma da olamıyor.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268D9-2513-44C6-BC74-0B8744BCAC9E}" type="slidenum">
              <a:rPr lang="tr-TR" altLang="tr-TR" smtClean="0"/>
              <a:pPr/>
              <a:t>21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68923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BCD75-5F8A-4DAF-B203-ED85745AF974}" type="datetime1">
              <a:rPr lang="tr-TR" altLang="tr-TR" smtClean="0"/>
              <a:t>26.04.2023</a:t>
            </a:fld>
            <a:endParaRPr lang="tr-TR" alt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vtsg20102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B281F-2368-4ABF-8916-F596EFEEF7BC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98527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1CAD0-264F-4B94-B707-357DFBC24C49}" type="datetime1">
              <a:rPr lang="tr-TR" altLang="tr-TR" smtClean="0"/>
              <a:t>26.04.2023</a:t>
            </a:fld>
            <a:endParaRPr lang="tr-TR" alt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vtsg20102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2B4CCA-5264-42CD-A59A-B50DE0AD8D08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04665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6A480-9AD0-4460-A13A-0C858D989604}" type="datetime1">
              <a:rPr lang="tr-TR" altLang="tr-TR" smtClean="0"/>
              <a:t>26.04.2023</a:t>
            </a:fld>
            <a:endParaRPr lang="tr-TR" alt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vtsg20102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A70D3-83B1-4CC9-9CEF-401509D4CF1B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328344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114800"/>
            <a:ext cx="4038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C07FE-D763-4F0A-8476-B27FFC006206}" type="datetime1">
              <a:rPr lang="tr-TR" altLang="tr-TR" smtClean="0"/>
              <a:t>26.04.2023</a:t>
            </a:fld>
            <a:endParaRPr lang="tr-TR" alt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vtsg20102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BF456-1813-4B37-B91A-48E257599A9E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40555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EDC61-F233-4BE3-89AD-27343130E87B}" type="datetime1">
              <a:rPr lang="tr-TR" altLang="tr-TR" smtClean="0"/>
              <a:t>26.04.2023</a:t>
            </a:fld>
            <a:endParaRPr lang="tr-TR" alt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vtsg20102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2EEBF-1341-41D7-B7F7-0CFC42AAA78C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23450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81219-6685-4B6C-A43E-CDDB48FCF91B}" type="datetime1">
              <a:rPr lang="tr-TR" altLang="tr-TR" smtClean="0"/>
              <a:t>26.04.2023</a:t>
            </a:fld>
            <a:endParaRPr lang="tr-TR" alt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vtsg20102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A431D-D6E9-4190-BD04-883AB6511475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11406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F1A29-8AB4-4D75-AC31-47DB19751D21}" type="datetime1">
              <a:rPr lang="tr-TR" altLang="tr-TR" smtClean="0"/>
              <a:t>26.04.2023</a:t>
            </a:fld>
            <a:endParaRPr lang="tr-TR" alt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vtsg20102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41930-D051-42B0-9004-41EE05C74851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99882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A3AA1-6362-43C3-8C5C-FB6952EDBA83}" type="datetime1">
              <a:rPr lang="tr-TR" altLang="tr-TR" smtClean="0"/>
              <a:t>26.04.2023</a:t>
            </a:fld>
            <a:endParaRPr lang="tr-TR" alt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vtsg20102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0011F0-BBB0-4C42-9144-EE7583205A0F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71673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408A7-E51C-42D5-8B9E-77F914B41F04}" type="datetime1">
              <a:rPr lang="tr-TR" altLang="tr-TR" smtClean="0"/>
              <a:t>26.04.2023</a:t>
            </a:fld>
            <a:endParaRPr lang="tr-TR" alt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vtsg20102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46BF9-2BCD-46BD-823C-B35C7D91B5CE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70641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7DDF9-C6D6-4689-A3F5-A08C6D24CC22}" type="datetime1">
              <a:rPr lang="tr-TR" altLang="tr-TR" smtClean="0"/>
              <a:t>26.04.2023</a:t>
            </a:fld>
            <a:endParaRPr lang="tr-TR" alt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vtsg20102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C9932-6840-4DEC-BD1E-39D320D33AC8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88565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0AC7D-2FCE-489C-8BE3-ECB9623F9C34}" type="datetime1">
              <a:rPr lang="tr-TR" altLang="tr-TR" smtClean="0"/>
              <a:t>26.04.2023</a:t>
            </a:fld>
            <a:endParaRPr lang="tr-TR" alt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vtsg20102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2EE22-EC02-45EF-A205-B2B5D43FE28B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77293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E8915-28A7-4152-A68C-A7E3B8422CD0}" type="datetime1">
              <a:rPr lang="tr-TR" altLang="tr-TR" smtClean="0"/>
              <a:t>26.04.2023</a:t>
            </a:fld>
            <a:endParaRPr lang="tr-TR" alt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vtsg20102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D2EF8-DF8D-4172-9E68-577CFB6D6096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6358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/>
              <a:t>Click to edit Master text styles</a:t>
            </a:r>
          </a:p>
          <a:p>
            <a:pPr lvl="1"/>
            <a:r>
              <a:rPr lang="tr-TR" altLang="tr-TR"/>
              <a:t>Second level</a:t>
            </a:r>
          </a:p>
          <a:p>
            <a:pPr lvl="2"/>
            <a:r>
              <a:rPr lang="tr-TR" altLang="tr-TR"/>
              <a:t>Third level</a:t>
            </a:r>
          </a:p>
          <a:p>
            <a:pPr lvl="3"/>
            <a:r>
              <a:rPr lang="tr-TR" altLang="tr-TR"/>
              <a:t>Fourth level</a:t>
            </a:r>
          </a:p>
          <a:p>
            <a:pPr lvl="4"/>
            <a:r>
              <a:rPr lang="tr-TR" altLang="tr-T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fld id="{6911596E-D0F1-46B0-9B4E-AA3881F81112}" type="datetime1">
              <a:rPr lang="tr-TR" altLang="tr-TR" smtClean="0"/>
              <a:t>26.04.2023</a:t>
            </a:fld>
            <a:endParaRPr lang="tr-TR" alt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r>
              <a:rPr lang="tr-TR" altLang="tr-TR"/>
              <a:t>vtsg20102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32AD7687-400B-413D-ABA4-08A3483BB531}" type="slidenum">
              <a:rPr lang="tr-TR" altLang="tr-TR"/>
              <a:pPr/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21" Type="http://schemas.openxmlformats.org/officeDocument/2006/relationships/image" Target="../media/image31.emf"/><Relationship Id="rId34" Type="http://schemas.openxmlformats.org/officeDocument/2006/relationships/customXml" Target="../ink/ink19.xml"/><Relationship Id="rId42" Type="http://schemas.openxmlformats.org/officeDocument/2006/relationships/customXml" Target="../ink/ink23.xml"/><Relationship Id="rId47" Type="http://schemas.openxmlformats.org/officeDocument/2006/relationships/image" Target="../media/image44.emf"/><Relationship Id="rId50" Type="http://schemas.openxmlformats.org/officeDocument/2006/relationships/customXml" Target="../ink/ink27.xml"/><Relationship Id="rId55" Type="http://schemas.openxmlformats.org/officeDocument/2006/relationships/image" Target="../media/image48.emf"/><Relationship Id="rId63" Type="http://schemas.openxmlformats.org/officeDocument/2006/relationships/image" Target="../media/image9.emf"/><Relationship Id="rId7" Type="http://schemas.openxmlformats.org/officeDocument/2006/relationships/image" Target="../media/image24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35.emf"/><Relationship Id="rId11" Type="http://schemas.openxmlformats.org/officeDocument/2006/relationships/image" Target="../media/image26.emf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39.emf"/><Relationship Id="rId40" Type="http://schemas.openxmlformats.org/officeDocument/2006/relationships/customXml" Target="../ink/ink22.xml"/><Relationship Id="rId45" Type="http://schemas.openxmlformats.org/officeDocument/2006/relationships/image" Target="../media/image43.emf"/><Relationship Id="rId53" Type="http://schemas.openxmlformats.org/officeDocument/2006/relationships/image" Target="../media/image47.emf"/><Relationship Id="rId58" Type="http://schemas.openxmlformats.org/officeDocument/2006/relationships/customXml" Target="../ink/ink31.xml"/><Relationship Id="rId5" Type="http://schemas.openxmlformats.org/officeDocument/2006/relationships/image" Target="../media/image23.emf"/><Relationship Id="rId61" Type="http://schemas.openxmlformats.org/officeDocument/2006/relationships/image" Target="../media/image51.emf"/><Relationship Id="rId19" Type="http://schemas.openxmlformats.org/officeDocument/2006/relationships/image" Target="../media/image30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34.emf"/><Relationship Id="rId30" Type="http://schemas.openxmlformats.org/officeDocument/2006/relationships/customXml" Target="../ink/ink17.xml"/><Relationship Id="rId35" Type="http://schemas.openxmlformats.org/officeDocument/2006/relationships/image" Target="../media/image38.emf"/><Relationship Id="rId43" Type="http://schemas.openxmlformats.org/officeDocument/2006/relationships/image" Target="../media/image42.emf"/><Relationship Id="rId48" Type="http://schemas.openxmlformats.org/officeDocument/2006/relationships/customXml" Target="../ink/ink26.xml"/><Relationship Id="rId56" Type="http://schemas.openxmlformats.org/officeDocument/2006/relationships/customXml" Target="../ink/ink30.xml"/><Relationship Id="rId64" Type="http://schemas.openxmlformats.org/officeDocument/2006/relationships/customXml" Target="../ink/ink34.xml"/><Relationship Id="rId8" Type="http://schemas.openxmlformats.org/officeDocument/2006/relationships/customXml" Target="../ink/ink6.xml"/><Relationship Id="rId51" Type="http://schemas.openxmlformats.org/officeDocument/2006/relationships/image" Target="../media/image46.emf"/><Relationship Id="rId3" Type="http://schemas.openxmlformats.org/officeDocument/2006/relationships/image" Target="../media/image22.emf"/><Relationship Id="rId12" Type="http://schemas.openxmlformats.org/officeDocument/2006/relationships/customXml" Target="../ink/ink8.xml"/><Relationship Id="rId17" Type="http://schemas.openxmlformats.org/officeDocument/2006/relationships/image" Target="../media/image29.emf"/><Relationship Id="rId25" Type="http://schemas.openxmlformats.org/officeDocument/2006/relationships/image" Target="../media/image33.emf"/><Relationship Id="rId33" Type="http://schemas.openxmlformats.org/officeDocument/2006/relationships/image" Target="../media/image37.emf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59" Type="http://schemas.openxmlformats.org/officeDocument/2006/relationships/image" Target="../media/image50.emf"/><Relationship Id="rId20" Type="http://schemas.openxmlformats.org/officeDocument/2006/relationships/customXml" Target="../ink/ink12.xml"/><Relationship Id="rId41" Type="http://schemas.openxmlformats.org/officeDocument/2006/relationships/image" Target="../media/image41.emf"/><Relationship Id="rId54" Type="http://schemas.openxmlformats.org/officeDocument/2006/relationships/customXml" Target="../ink/ink29.xml"/><Relationship Id="rId6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28.emf"/><Relationship Id="rId23" Type="http://schemas.openxmlformats.org/officeDocument/2006/relationships/image" Target="../media/image32.emf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45.emf"/><Relationship Id="rId57" Type="http://schemas.openxmlformats.org/officeDocument/2006/relationships/image" Target="../media/image49.emf"/><Relationship Id="rId10" Type="http://schemas.openxmlformats.org/officeDocument/2006/relationships/customXml" Target="../ink/ink7.xml"/><Relationship Id="rId31" Type="http://schemas.openxmlformats.org/officeDocument/2006/relationships/image" Target="../media/image36.emf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customXml" Target="../ink/ink32.xml"/><Relationship Id="rId65" Type="http://schemas.openxmlformats.org/officeDocument/2006/relationships/image" Target="../media/image53.emf"/><Relationship Id="rId4" Type="http://schemas.openxmlformats.org/officeDocument/2006/relationships/customXml" Target="../ink/ink4.xml"/><Relationship Id="rId9" Type="http://schemas.openxmlformats.org/officeDocument/2006/relationships/image" Target="../media/image25.emf"/><Relationship Id="rId13" Type="http://schemas.openxmlformats.org/officeDocument/2006/relationships/image" Target="../media/image27.emf"/><Relationship Id="rId18" Type="http://schemas.openxmlformats.org/officeDocument/2006/relationships/customXml" Target="../ink/ink11.xml"/><Relationship Id="rId39" Type="http://schemas.openxmlformats.org/officeDocument/2006/relationships/image" Target="../media/image4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8" Type="http://schemas.openxmlformats.org/officeDocument/2006/relationships/image" Target="../media/image241.emf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17" Type="http://schemas.openxmlformats.org/officeDocument/2006/relationships/customXml" Target="../ink/ink40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3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emf"/><Relationship Id="rId5" Type="http://schemas.openxmlformats.org/officeDocument/2006/relationships/customXml" Target="../ink/ink36.xml"/><Relationship Id="rId15" Type="http://schemas.openxmlformats.org/officeDocument/2006/relationships/customXml" Target="../ink/ink39.xml"/><Relationship Id="rId4" Type="http://schemas.openxmlformats.org/officeDocument/2006/relationships/image" Target="../media/image110.emf"/><Relationship Id="rId9" Type="http://schemas.openxmlformats.org/officeDocument/2006/relationships/customXml" Target="../ink/ink38.xml"/><Relationship Id="rId14" Type="http://schemas.openxmlformats.org/officeDocument/2006/relationships/image" Target="../media/image16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emf"/><Relationship Id="rId13" Type="http://schemas.openxmlformats.org/officeDocument/2006/relationships/customXml" Target="../ink/ink46.xml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12" Type="http://schemas.openxmlformats.org/officeDocument/2006/relationships/image" Target="../media/image261.emf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8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emf"/><Relationship Id="rId11" Type="http://schemas.openxmlformats.org/officeDocument/2006/relationships/customXml" Target="../ink/ink45.xml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10" Type="http://schemas.openxmlformats.org/officeDocument/2006/relationships/image" Target="../media/image251.emf"/><Relationship Id="rId4" Type="http://schemas.openxmlformats.org/officeDocument/2006/relationships/image" Target="../media/image210.emf"/><Relationship Id="rId9" Type="http://schemas.openxmlformats.org/officeDocument/2006/relationships/customXml" Target="../ink/ink44.xml"/><Relationship Id="rId14" Type="http://schemas.openxmlformats.org/officeDocument/2006/relationships/image" Target="../media/image27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image" Target="../media/image14.emf"/><Relationship Id="rId18" Type="http://schemas.openxmlformats.org/officeDocument/2006/relationships/customXml" Target="../ink/ink55.xml"/><Relationship Id="rId3" Type="http://schemas.openxmlformats.org/officeDocument/2006/relationships/image" Target="../media/image11.png"/><Relationship Id="rId21" Type="http://schemas.openxmlformats.org/officeDocument/2006/relationships/image" Target="../media/image18.emf"/><Relationship Id="rId7" Type="http://schemas.openxmlformats.org/officeDocument/2006/relationships/image" Target="../media/image11.emf"/><Relationship Id="rId12" Type="http://schemas.openxmlformats.org/officeDocument/2006/relationships/customXml" Target="../ink/ink52.xml"/><Relationship Id="rId17" Type="http://schemas.openxmlformats.org/officeDocument/2006/relationships/image" Target="../media/image16.emf"/><Relationship Id="rId25" Type="http://schemas.openxmlformats.org/officeDocument/2006/relationships/image" Target="../media/image20.emf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54.xml"/><Relationship Id="rId20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1" Type="http://schemas.openxmlformats.org/officeDocument/2006/relationships/image" Target="../media/image13.emf"/><Relationship Id="rId24" Type="http://schemas.openxmlformats.org/officeDocument/2006/relationships/customXml" Target="../ink/ink58.xml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23" Type="http://schemas.openxmlformats.org/officeDocument/2006/relationships/image" Target="../media/image19.emf"/><Relationship Id="rId10" Type="http://schemas.openxmlformats.org/officeDocument/2006/relationships/customXml" Target="../ink/ink51.xml"/><Relationship Id="rId19" Type="http://schemas.openxmlformats.org/officeDocument/2006/relationships/image" Target="../media/image17.emf"/><Relationship Id="rId4" Type="http://schemas.openxmlformats.org/officeDocument/2006/relationships/customXml" Target="../ink/ink48.xml"/><Relationship Id="rId9" Type="http://schemas.openxmlformats.org/officeDocument/2006/relationships/image" Target="../media/image12.emf"/><Relationship Id="rId14" Type="http://schemas.openxmlformats.org/officeDocument/2006/relationships/customXml" Target="../ink/ink53.xml"/><Relationship Id="rId22" Type="http://schemas.openxmlformats.org/officeDocument/2006/relationships/customXml" Target="../ink/ink5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1.emf"/><Relationship Id="rId26" Type="http://schemas.openxmlformats.org/officeDocument/2006/relationships/image" Target="../media/image65.emf"/><Relationship Id="rId3" Type="http://schemas.openxmlformats.org/officeDocument/2006/relationships/image" Target="../media/image12.png"/><Relationship Id="rId21" Type="http://schemas.openxmlformats.org/officeDocument/2006/relationships/customXml" Target="../ink/ink61.xml"/><Relationship Id="rId34" Type="http://schemas.openxmlformats.org/officeDocument/2006/relationships/image" Target="../media/image67.emf"/><Relationship Id="rId25" Type="http://schemas.openxmlformats.org/officeDocument/2006/relationships/customXml" Target="../ink/ink63.xml"/><Relationship Id="rId33" Type="http://schemas.openxmlformats.org/officeDocument/2006/relationships/customXml" Target="../ink/ink67.xml"/><Relationship Id="rId2" Type="http://schemas.openxmlformats.org/officeDocument/2006/relationships/notesSlide" Target="../notesSlides/notesSlide14.xml"/><Relationship Id="rId20" Type="http://schemas.openxmlformats.org/officeDocument/2006/relationships/image" Target="../media/image62.emf"/><Relationship Id="rId29" Type="http://schemas.openxmlformats.org/officeDocument/2006/relationships/customXml" Target="../ink/ink65.xml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64.emf"/><Relationship Id="rId32" Type="http://schemas.openxmlformats.org/officeDocument/2006/relationships/image" Target="../media/image66.emf"/><Relationship Id="rId37" Type="http://schemas.openxmlformats.org/officeDocument/2006/relationships/image" Target="../media/image13.png"/><Relationship Id="rId23" Type="http://schemas.openxmlformats.org/officeDocument/2006/relationships/customXml" Target="../ink/ink62.xml"/><Relationship Id="rId28" Type="http://schemas.openxmlformats.org/officeDocument/2006/relationships/image" Target="../media/image54.emf"/><Relationship Id="rId36" Type="http://schemas.openxmlformats.org/officeDocument/2006/relationships/image" Target="../media/image68.emf"/><Relationship Id="rId19" Type="http://schemas.openxmlformats.org/officeDocument/2006/relationships/customXml" Target="../ink/ink60.xml"/><Relationship Id="rId31" Type="http://schemas.openxmlformats.org/officeDocument/2006/relationships/customXml" Target="../ink/ink66.xml"/><Relationship Id="rId4" Type="http://schemas.openxmlformats.org/officeDocument/2006/relationships/customXml" Target="../ink/ink59.xml"/><Relationship Id="rId22" Type="http://schemas.openxmlformats.org/officeDocument/2006/relationships/image" Target="../media/image63.emf"/><Relationship Id="rId27" Type="http://schemas.openxmlformats.org/officeDocument/2006/relationships/customXml" Target="../ink/ink64.xml"/><Relationship Id="rId30" Type="http://schemas.openxmlformats.org/officeDocument/2006/relationships/image" Target="../media/image55.emf"/><Relationship Id="rId35" Type="http://schemas.openxmlformats.org/officeDocument/2006/relationships/customXml" Target="../ink/ink6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image" Target="../media/image60.emf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" Type="http://schemas.openxmlformats.org/officeDocument/2006/relationships/image" Target="../media/image21.emf"/><Relationship Id="rId21" Type="http://schemas.openxmlformats.org/officeDocument/2006/relationships/image" Target="../media/image72.emf"/><Relationship Id="rId7" Type="http://schemas.openxmlformats.org/officeDocument/2006/relationships/image" Target="../media/image57.emf"/><Relationship Id="rId12" Type="http://schemas.openxmlformats.org/officeDocument/2006/relationships/customXml" Target="../ink/ink74.xml"/><Relationship Id="rId17" Type="http://schemas.openxmlformats.org/officeDocument/2006/relationships/image" Target="../media/image70.emf"/><Relationship Id="rId25" Type="http://schemas.openxmlformats.org/officeDocument/2006/relationships/image" Target="../media/image74.emf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20" Type="http://schemas.openxmlformats.org/officeDocument/2006/relationships/customXml" Target="../ink/ink78.xml"/><Relationship Id="rId29" Type="http://schemas.openxmlformats.org/officeDocument/2006/relationships/image" Target="../media/image7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1.xml"/><Relationship Id="rId11" Type="http://schemas.openxmlformats.org/officeDocument/2006/relationships/image" Target="../media/image59.emf"/><Relationship Id="rId24" Type="http://schemas.openxmlformats.org/officeDocument/2006/relationships/customXml" Target="../ink/ink80.xml"/><Relationship Id="rId32" Type="http://schemas.openxmlformats.org/officeDocument/2006/relationships/image" Target="../media/image14.png"/><Relationship Id="rId5" Type="http://schemas.openxmlformats.org/officeDocument/2006/relationships/image" Target="../media/image56.emf"/><Relationship Id="rId15" Type="http://schemas.openxmlformats.org/officeDocument/2006/relationships/image" Target="../media/image69.emf"/><Relationship Id="rId23" Type="http://schemas.openxmlformats.org/officeDocument/2006/relationships/image" Target="../media/image73.emf"/><Relationship Id="rId28" Type="http://schemas.openxmlformats.org/officeDocument/2006/relationships/customXml" Target="../ink/ink82.xml"/><Relationship Id="rId10" Type="http://schemas.openxmlformats.org/officeDocument/2006/relationships/customXml" Target="../ink/ink73.xml"/><Relationship Id="rId19" Type="http://schemas.openxmlformats.org/officeDocument/2006/relationships/image" Target="../media/image71.emf"/><Relationship Id="rId31" Type="http://schemas.openxmlformats.org/officeDocument/2006/relationships/image" Target="../media/image77.emf"/><Relationship Id="rId4" Type="http://schemas.openxmlformats.org/officeDocument/2006/relationships/customXml" Target="../ink/ink70.xml"/><Relationship Id="rId9" Type="http://schemas.openxmlformats.org/officeDocument/2006/relationships/image" Target="../media/image58.emf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75.emf"/><Relationship Id="rId30" Type="http://schemas.openxmlformats.org/officeDocument/2006/relationships/customXml" Target="../ink/ink8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emf"/><Relationship Id="rId5" Type="http://schemas.openxmlformats.org/officeDocument/2006/relationships/customXml" Target="../ink/ink85.xml"/><Relationship Id="rId4" Type="http://schemas.openxmlformats.org/officeDocument/2006/relationships/image" Target="../media/image250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8.xml"/><Relationship Id="rId3" Type="http://schemas.openxmlformats.org/officeDocument/2006/relationships/image" Target="../media/image15.png"/><Relationship Id="rId7" Type="http://schemas.openxmlformats.org/officeDocument/2006/relationships/image" Target="../media/image29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7.xml"/><Relationship Id="rId11" Type="http://schemas.openxmlformats.org/officeDocument/2006/relationships/image" Target="../media/image310.emf"/><Relationship Id="rId5" Type="http://schemas.openxmlformats.org/officeDocument/2006/relationships/image" Target="../media/image280.emf"/><Relationship Id="rId10" Type="http://schemas.openxmlformats.org/officeDocument/2006/relationships/customXml" Target="../ink/ink89.xml"/><Relationship Id="rId4" Type="http://schemas.openxmlformats.org/officeDocument/2006/relationships/customXml" Target="../ink/ink86.xml"/><Relationship Id="rId9" Type="http://schemas.openxmlformats.org/officeDocument/2006/relationships/image" Target="../media/image300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customXml" Target="../ink/ink95.xml"/><Relationship Id="rId18" Type="http://schemas.openxmlformats.org/officeDocument/2006/relationships/image" Target="../media/image270.emf"/><Relationship Id="rId3" Type="http://schemas.openxmlformats.org/officeDocument/2006/relationships/customXml" Target="../ink/ink90.xml"/><Relationship Id="rId7" Type="http://schemas.openxmlformats.org/officeDocument/2006/relationships/customXml" Target="../ink/ink92.xml"/><Relationship Id="rId12" Type="http://schemas.openxmlformats.org/officeDocument/2006/relationships/image" Target="../media/image190.emf"/><Relationship Id="rId17" Type="http://schemas.openxmlformats.org/officeDocument/2006/relationships/customXml" Target="../ink/ink97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40.emf"/><Relationship Id="rId20" Type="http://schemas.openxmlformats.org/officeDocument/2006/relationships/image" Target="../media/image3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emf"/><Relationship Id="rId11" Type="http://schemas.openxmlformats.org/officeDocument/2006/relationships/customXml" Target="../ink/ink94.xml"/><Relationship Id="rId5" Type="http://schemas.openxmlformats.org/officeDocument/2006/relationships/customXml" Target="../ink/ink91.xml"/><Relationship Id="rId15" Type="http://schemas.openxmlformats.org/officeDocument/2006/relationships/customXml" Target="../ink/ink96.xml"/><Relationship Id="rId10" Type="http://schemas.openxmlformats.org/officeDocument/2006/relationships/image" Target="../media/image180.emf"/><Relationship Id="rId19" Type="http://schemas.openxmlformats.org/officeDocument/2006/relationships/customXml" Target="../ink/ink98.xml"/><Relationship Id="rId4" Type="http://schemas.openxmlformats.org/officeDocument/2006/relationships/image" Target="../media/image140.emf"/><Relationship Id="rId9" Type="http://schemas.openxmlformats.org/officeDocument/2006/relationships/customXml" Target="../ink/ink93.xml"/><Relationship Id="rId14" Type="http://schemas.openxmlformats.org/officeDocument/2006/relationships/image" Target="../media/image20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7A50831-EB8A-4130-9E56-A2C146BF9D24}" type="slidenum">
              <a:rPr lang="tr-TR" altLang="tr-T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tr-TR" altLang="tr-TR" sz="14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714" y="838200"/>
            <a:ext cx="8915286" cy="1222375"/>
          </a:xfrm>
        </p:spPr>
        <p:txBody>
          <a:bodyPr/>
          <a:lstStyle/>
          <a:p>
            <a:pPr eaLnBrk="1" hangingPunct="1"/>
            <a:r>
              <a:rPr lang="tr-TR" altLang="tr-TR" sz="3900" i="1" dirty="0">
                <a:latin typeface="Berling Antiqua" pitchFamily="2" charset="-94"/>
              </a:rPr>
              <a:t>VT Sistem Gerçekleme Ders Notları- #8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743200" y="3276600"/>
            <a:ext cx="6400800" cy="1752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tr-TR" altLang="tr-TR" dirty="0">
                <a:latin typeface="Berling Antiqua" pitchFamily="2" charset="-94"/>
              </a:rPr>
              <a:t>Hareket (</a:t>
            </a:r>
            <a:r>
              <a:rPr lang="tr-TR" altLang="tr-TR" i="1" dirty="0" err="1">
                <a:latin typeface="Berling Antiqua" pitchFamily="2" charset="-94"/>
              </a:rPr>
              <a:t>transaction</a:t>
            </a:r>
            <a:r>
              <a:rPr lang="tr-TR" altLang="tr-TR" dirty="0">
                <a:latin typeface="Berling Antiqua" pitchFamily="2" charset="-94"/>
              </a:rPr>
              <a:t>) yönetimi (HY)</a:t>
            </a:r>
          </a:p>
          <a:p>
            <a:pPr marL="457200" lvl="1" indent="0" eaLnBrk="1" hangingPunct="1"/>
            <a:r>
              <a:rPr lang="tr-TR" altLang="tr-TR" b="1" dirty="0">
                <a:latin typeface="Berling Antiqua" pitchFamily="2" charset="-94"/>
              </a:rPr>
              <a:t>Eşzamanlılık (</a:t>
            </a:r>
            <a:r>
              <a:rPr lang="tr-TR" altLang="tr-TR" b="1" i="1" dirty="0" err="1">
                <a:latin typeface="Berling Antiqua" pitchFamily="2" charset="-94"/>
              </a:rPr>
              <a:t>concurrency</a:t>
            </a:r>
            <a:r>
              <a:rPr lang="tr-TR" altLang="tr-TR" b="1" dirty="0">
                <a:latin typeface="Berling Antiqua" pitchFamily="2" charset="-94"/>
              </a:rPr>
              <a:t>) : EY</a:t>
            </a:r>
          </a:p>
        </p:txBody>
      </p:sp>
      <p:graphicFrame>
        <p:nvGraphicFramePr>
          <p:cNvPr id="3077" name="Group 5"/>
          <p:cNvGraphicFramePr>
            <a:graphicFrameLocks noGrp="1"/>
          </p:cNvGraphicFramePr>
          <p:nvPr/>
        </p:nvGraphicFramePr>
        <p:xfrm>
          <a:off x="0" y="2362200"/>
          <a:ext cx="2743200" cy="4495802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Remote</a:t>
                      </a:r>
                      <a:r>
                        <a:rPr kumimoji="0" lang="tr-TR" altLang="tr-T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: Kullanıcıdan gelen JDBC isteklerini karşılar.</a:t>
                      </a:r>
                      <a:endParaRPr kumimoji="0" lang="tr-TR" alt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8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Planner</a:t>
                      </a:r>
                      <a:r>
                        <a:rPr kumimoji="0" lang="tr-TR" altLang="tr-T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: SQL ifadesi için işleme planı oluşturur ve karşılık gelen ilşkisel cebir ifadesini oluşturur.</a:t>
                      </a:r>
                      <a:endParaRPr kumimoji="0" lang="tr-TR" alt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0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Parse</a:t>
                      </a:r>
                      <a:r>
                        <a:rPr kumimoji="0" lang="tr-TR" altLang="tr-T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: SQL ifadesindeki tablo, nitelik ve ifadeleri ayrıştırır.</a:t>
                      </a:r>
                      <a:endParaRPr kumimoji="0" lang="tr-TR" alt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Query</a:t>
                      </a:r>
                      <a:r>
                        <a:rPr kumimoji="0" lang="tr-TR" altLang="tr-T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: Algebra ile ifade edilen sorguları gerçekler.</a:t>
                      </a:r>
                      <a:endParaRPr kumimoji="0" lang="tr-TR" alt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Metadata</a:t>
                      </a:r>
                      <a:r>
                        <a:rPr kumimoji="0" lang="tr-TR" altLang="tr-T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: Tablolara ait katalog bilgilerini organize eder.</a:t>
                      </a:r>
                      <a:endParaRPr kumimoji="0" lang="tr-TR" alt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0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Record</a:t>
                      </a:r>
                      <a:r>
                        <a:rPr kumimoji="0" lang="tr-TR" altLang="tr-T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: disk sayfalarına yazma/okumayı kayıt seviyesinde gerçekler.</a:t>
                      </a:r>
                      <a:endParaRPr kumimoji="0" lang="tr-TR" alt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4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Transaction&amp;Recovery: Eşzamanlılık için gerekli olan disk sayfa erişimi kısıtlamalarını organize eder ve veri kurtarma için kayıt_defteri (</a:t>
                      </a:r>
                      <a:r>
                        <a:rPr kumimoji="0" lang="tr-TR" altLang="tr-TR" sz="900" b="0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log</a:t>
                      </a:r>
                      <a:r>
                        <a:rPr kumimoji="0" lang="tr-TR" altLang="tr-T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) dosyalarına bilgi girer.</a:t>
                      </a:r>
                      <a:endParaRPr kumimoji="0" lang="tr-TR" altLang="tr-TR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8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Buffer: En sık/son erişilen disk sayfalarını ana hafıza tampon bölgede tutmak için gerekli işlemleri yapar.</a:t>
                      </a:r>
                      <a:endParaRPr kumimoji="0" lang="tr-TR" alt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0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Log</a:t>
                      </a:r>
                      <a:r>
                        <a:rPr kumimoji="0" lang="tr-TR" altLang="tr-T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: Kayıt_defterine bilgi yazılmasını ve taranması işlemlerini düzenler.</a:t>
                      </a:r>
                      <a:endParaRPr kumimoji="0" lang="tr-TR" alt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0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File</a:t>
                      </a:r>
                      <a:r>
                        <a:rPr kumimoji="0" lang="tr-TR" altLang="tr-T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: Dosya blokları ile ana hafıza sayfaları arasında bilgi transferini organize eder.</a:t>
                      </a:r>
                      <a:endParaRPr kumimoji="0" lang="tr-TR" alt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101" name="4 Slayt Numarası Yer Tutucusu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7BBC48C-EBCA-470B-A574-1992CFEDE904}" type="slidenum">
              <a:rPr lang="tr-TR" altLang="tr-T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tr-TR" altLang="tr-TR" sz="14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16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itle 1"/>
          <p:cNvSpPr>
            <a:spLocks noGrp="1"/>
          </p:cNvSpPr>
          <p:nvPr>
            <p:ph type="title" sz="quarter"/>
          </p:nvPr>
        </p:nvSpPr>
        <p:spPr>
          <a:xfrm>
            <a:off x="152516" y="76288"/>
            <a:ext cx="8759825" cy="581099"/>
          </a:xfrm>
        </p:spPr>
        <p:txBody>
          <a:bodyPr/>
          <a:lstStyle/>
          <a:p>
            <a:r>
              <a:rPr lang="tr-TR" altLang="en-US" sz="2000" b="1" dirty="0"/>
              <a:t>«Borç-alacak </a:t>
            </a:r>
            <a:r>
              <a:rPr lang="tr-TR" altLang="en-US" sz="2000" b="1" dirty="0" err="1"/>
              <a:t>Serilenebilirlik</a:t>
            </a:r>
            <a:r>
              <a:rPr lang="tr-TR" altLang="en-US" sz="2000" b="1" dirty="0"/>
              <a:t>» </a:t>
            </a:r>
            <a:r>
              <a:rPr lang="tr-TR" altLang="en-US" sz="2000" b="1" i="1" u="sng" dirty="0" err="1">
                <a:solidFill>
                  <a:srgbClr val="FF0000"/>
                </a:solidFill>
              </a:rPr>
              <a:t>debit-credit</a:t>
            </a:r>
            <a:r>
              <a:rPr lang="tr-TR" altLang="en-US" sz="2000" b="1" i="1" u="sng" dirty="0">
                <a:solidFill>
                  <a:srgbClr val="FF0000"/>
                </a:solidFill>
              </a:rPr>
              <a:t> </a:t>
            </a:r>
            <a:r>
              <a:rPr lang="tr-TR" altLang="en-US" sz="2000" b="1" i="1" u="sng" dirty="0" err="1">
                <a:solidFill>
                  <a:srgbClr val="FF0000"/>
                </a:solidFill>
              </a:rPr>
              <a:t>serializable</a:t>
            </a:r>
            <a:r>
              <a:rPr lang="tr-TR" altLang="en-US" sz="2000" b="1" i="1" u="sng" dirty="0">
                <a:solidFill>
                  <a:srgbClr val="FF0000"/>
                </a:solidFill>
              </a:rPr>
              <a:t> (dc- </a:t>
            </a:r>
            <a:r>
              <a:rPr lang="tr-TR" altLang="en-US" sz="2000" b="1" i="1" u="sng" dirty="0" err="1">
                <a:solidFill>
                  <a:srgbClr val="FF0000"/>
                </a:solidFill>
              </a:rPr>
              <a:t>serializable</a:t>
            </a:r>
            <a:r>
              <a:rPr lang="tr-TR" altLang="en-US" sz="2000" b="1" i="1" u="sng" dirty="0">
                <a:solidFill>
                  <a:srgbClr val="FF0000"/>
                </a:solidFill>
              </a:rPr>
              <a:t> )</a:t>
            </a:r>
            <a:endParaRPr lang="tr-TR" altLang="tr-TR" sz="2000" i="1" dirty="0"/>
          </a:p>
        </p:txBody>
      </p:sp>
      <p:sp>
        <p:nvSpPr>
          <p:cNvPr id="59394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8969375" cy="1676400"/>
          </a:xfrm>
        </p:spPr>
        <p:txBody>
          <a:bodyPr/>
          <a:lstStyle/>
          <a:p>
            <a:pPr>
              <a:defRPr/>
            </a:pPr>
            <a:r>
              <a:rPr lang="tr-TR" altLang="tr-TR" sz="2000" dirty="0"/>
              <a:t>Daha esnek «çelişki» tanımı. </a:t>
            </a:r>
          </a:p>
          <a:p>
            <a:pPr>
              <a:defRPr/>
            </a:pPr>
            <a:r>
              <a:rPr lang="tr-TR" altLang="tr-TR" sz="1600" dirty="0">
                <a:latin typeface="Arial Narrow" panose="020B0606020202030204" pitchFamily="34" charset="0"/>
              </a:rPr>
              <a:t>işlem: ( </a:t>
            </a:r>
            <a:r>
              <a:rPr lang="tr-TR" altLang="tr-TR" sz="2400" dirty="0">
                <a:latin typeface="Arial Narrow" panose="020B0606020202030204" pitchFamily="34" charset="0"/>
                <a:cs typeface="Arabic Typesetting" panose="03020402040406030203" pitchFamily="66" charset="-78"/>
              </a:rPr>
              <a:t>r(X); </a:t>
            </a:r>
            <a:r>
              <a:rPr lang="tr-TR" altLang="tr-TR" sz="2000" b="1" i="1" dirty="0">
                <a:solidFill>
                  <a:srgbClr val="FF0000"/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do_s/t_with_x</a:t>
            </a:r>
            <a:r>
              <a:rPr lang="tr-TR" altLang="tr-TR" sz="2000" b="1" i="1" dirty="0">
                <a:latin typeface="Arial Narrow" panose="020B0606020202030204" pitchFamily="34" charset="0"/>
                <a:cs typeface="Arabic Typesetting" panose="03020402040406030203" pitchFamily="66" charset="-78"/>
              </a:rPr>
              <a:t>;</a:t>
            </a:r>
            <a:r>
              <a:rPr lang="tr-TR" altLang="tr-TR" sz="2400" dirty="0">
                <a:latin typeface="Arial Narrow" panose="020B0606020202030204" pitchFamily="34" charset="0"/>
                <a:cs typeface="Arabic Typesetting" panose="03020402040406030203" pitchFamily="66" charset="-78"/>
              </a:rPr>
              <a:t> w(X) </a:t>
            </a:r>
            <a:r>
              <a:rPr lang="tr-TR" altLang="tr-TR" sz="1600" dirty="0">
                <a:latin typeface="Arial Narrow" panose="020B0606020202030204" pitchFamily="34" charset="0"/>
              </a:rPr>
              <a:t>)</a:t>
            </a:r>
            <a:endParaRPr lang="tr-TR" altLang="tr-TR" sz="1600" dirty="0"/>
          </a:p>
          <a:p>
            <a:pPr lvl="1">
              <a:defRPr/>
            </a:pPr>
            <a:r>
              <a:rPr lang="tr-TR" altLang="tr-TR" sz="1800" b="1" i="1" dirty="0">
                <a:solidFill>
                  <a:srgbClr val="FF0000"/>
                </a:solidFill>
                <a:latin typeface="+mj-lt"/>
                <a:cs typeface="Arabic Typesetting" panose="03020402040406030203" pitchFamily="66" charset="-78"/>
              </a:rPr>
              <a:t>do_s/t_with_x</a:t>
            </a:r>
            <a:r>
              <a:rPr lang="tr-TR" altLang="tr-TR" sz="1800" dirty="0">
                <a:solidFill>
                  <a:srgbClr val="FF0000"/>
                </a:solidFill>
                <a:latin typeface="+mj-lt"/>
                <a:cs typeface="Arabic Typesetting" panose="03020402040406030203" pitchFamily="66" charset="-78"/>
              </a:rPr>
              <a:t> : + veya –,  </a:t>
            </a:r>
            <a:r>
              <a:rPr lang="tr-TR" altLang="tr-TR" sz="1800" dirty="0">
                <a:solidFill>
                  <a:schemeClr val="accent6"/>
                </a:solidFill>
                <a:latin typeface="+mj-lt"/>
                <a:cs typeface="Arabic Typesetting" panose="03020402040406030203" pitchFamily="66" charset="-78"/>
              </a:rPr>
              <a:t>ise «</a:t>
            </a:r>
            <a:r>
              <a:rPr lang="tr-TR" altLang="tr-TR" sz="1800" dirty="0" err="1">
                <a:solidFill>
                  <a:schemeClr val="accent6"/>
                </a:solidFill>
                <a:latin typeface="+mj-lt"/>
                <a:cs typeface="Arabic Typesetting" panose="03020402040406030203" pitchFamily="66" charset="-78"/>
              </a:rPr>
              <a:t>işlem»ler</a:t>
            </a:r>
            <a:r>
              <a:rPr lang="tr-TR" altLang="tr-TR" sz="1800" dirty="0">
                <a:solidFill>
                  <a:schemeClr val="accent6"/>
                </a:solidFill>
                <a:latin typeface="+mj-lt"/>
                <a:cs typeface="Arabic Typesetting" panose="03020402040406030203" pitchFamily="66" charset="-78"/>
              </a:rPr>
              <a:t> çelişmiyor. İşlem sırası önemli değil.</a:t>
            </a:r>
            <a:endParaRPr lang="tr-TR" altLang="tr-TR" sz="24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tr-TR" altLang="tr-TR" sz="28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F456-1813-4B37-B91A-48E257599A9E}" type="slidenum">
              <a:rPr lang="tr-TR" altLang="tr-TR" smtClean="0"/>
              <a:pPr/>
              <a:t>10</a:t>
            </a:fld>
            <a:endParaRPr lang="tr-TR" altLang="tr-TR"/>
          </a:p>
        </p:txBody>
      </p:sp>
      <p:sp>
        <p:nvSpPr>
          <p:cNvPr id="65540" name="TextBox 1"/>
          <p:cNvSpPr txBox="1">
            <a:spLocks noChangeArrowheads="1"/>
          </p:cNvSpPr>
          <p:nvPr/>
        </p:nvSpPr>
        <p:spPr bwMode="auto">
          <a:xfrm>
            <a:off x="609600" y="2971800"/>
            <a:ext cx="31242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000" b="1" u="sng" dirty="0">
                <a:solidFill>
                  <a:srgbClr val="FF0000"/>
                </a:solidFill>
              </a:rPr>
              <a:t>P:</a:t>
            </a:r>
            <a:r>
              <a:rPr lang="tr-TR" altLang="tr-TR" sz="1600" dirty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dirty="0"/>
              <a:t> T1		  T2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dirty="0"/>
              <a:t>-------------	------------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dirty="0"/>
              <a:t>R(A)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dirty="0"/>
              <a:t>A=A+100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dirty="0"/>
              <a:t>W(A)</a:t>
            </a:r>
          </a:p>
          <a:p>
            <a:pPr lvl="4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dirty="0"/>
              <a:t>R(A)</a:t>
            </a:r>
          </a:p>
          <a:p>
            <a:pPr lvl="4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dirty="0"/>
              <a:t>A=A+200</a:t>
            </a:r>
          </a:p>
          <a:p>
            <a:pPr lvl="4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dirty="0"/>
              <a:t>W(A)</a:t>
            </a:r>
          </a:p>
          <a:p>
            <a:pPr lvl="4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dirty="0"/>
              <a:t>R(B)</a:t>
            </a:r>
          </a:p>
          <a:p>
            <a:pPr lvl="4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dirty="0"/>
              <a:t>B=B+200</a:t>
            </a:r>
          </a:p>
          <a:p>
            <a:pPr lvl="4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dirty="0"/>
              <a:t>W(B)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dirty="0"/>
              <a:t>R(B)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dirty="0"/>
              <a:t>B=B+100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dirty="0"/>
              <a:t>W(B)	</a:t>
            </a:r>
          </a:p>
        </p:txBody>
      </p:sp>
      <p:sp>
        <p:nvSpPr>
          <p:cNvPr id="65541" name="TextBox 2"/>
          <p:cNvSpPr txBox="1">
            <a:spLocks noChangeArrowheads="1"/>
          </p:cNvSpPr>
          <p:nvPr/>
        </p:nvSpPr>
        <p:spPr bwMode="auto">
          <a:xfrm>
            <a:off x="4457570" y="2819400"/>
            <a:ext cx="422923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dirty="0"/>
              <a:t>&lt;T1,T2&gt;  =  &lt;T2,T1&gt; = </a:t>
            </a:r>
            <a:r>
              <a:rPr lang="tr-TR" altLang="tr-TR" sz="1800" b="1" dirty="0">
                <a:solidFill>
                  <a:srgbClr val="FF0000"/>
                </a:solidFill>
              </a:rPr>
              <a:t>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6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600" b="1" u="sng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i="1" dirty="0"/>
              <a:t>Eşzamanlılık kontrolünün hareketin işlem detaylarını bilmesi kolay olmadığı için </a:t>
            </a:r>
            <a:r>
              <a:rPr lang="tr-TR" altLang="tr-TR" sz="1600" i="1" dirty="0" err="1"/>
              <a:t>gerçeklenmesi</a:t>
            </a:r>
            <a:r>
              <a:rPr lang="tr-TR" altLang="tr-TR" sz="1600" i="1" dirty="0"/>
              <a:t> zor olan bir eşzamanlılık seviyesi.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Mürekkep 3"/>
              <p14:cNvContentPartPr/>
              <p14:nvPr/>
            </p14:nvContentPartPr>
            <p14:xfrm>
              <a:off x="1225720" y="4490273"/>
              <a:ext cx="1155600" cy="226080"/>
            </p14:xfrm>
          </p:contentPart>
        </mc:Choice>
        <mc:Fallback xmlns="">
          <p:pic>
            <p:nvPicPr>
              <p:cNvPr id="4" name="Mürekkep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4280" y="4488833"/>
                <a:ext cx="11606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Mürekkep 5"/>
              <p14:cNvContentPartPr/>
              <p14:nvPr/>
            </p14:nvContentPartPr>
            <p14:xfrm>
              <a:off x="1166320" y="5888513"/>
              <a:ext cx="1239840" cy="221040"/>
            </p14:xfrm>
          </p:contentPart>
        </mc:Choice>
        <mc:Fallback xmlns="">
          <p:pic>
            <p:nvPicPr>
              <p:cNvPr id="6" name="Mürekkep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2720" y="5884913"/>
                <a:ext cx="1245600" cy="2286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Resi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752" y="522715"/>
            <a:ext cx="1904950" cy="1240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sz="quarter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tr-TR" altLang="tr-TR" dirty="0" err="1"/>
              <a:t>Serilenebilirlik</a:t>
            </a:r>
            <a:endParaRPr lang="tr-TR" altLang="tr-TR" dirty="0"/>
          </a:p>
        </p:txBody>
      </p:sp>
      <p:sp>
        <p:nvSpPr>
          <p:cNvPr id="66563" name="Content Placeholder 2"/>
          <p:cNvSpPr>
            <a:spLocks noGrp="1"/>
          </p:cNvSpPr>
          <p:nvPr>
            <p:ph sz="quarter" idx="1"/>
          </p:nvPr>
        </p:nvSpPr>
        <p:spPr>
          <a:xfrm>
            <a:off x="303066" y="4800564"/>
            <a:ext cx="8688418" cy="1600158"/>
          </a:xfrm>
        </p:spPr>
        <p:txBody>
          <a:bodyPr/>
          <a:lstStyle/>
          <a:p>
            <a:r>
              <a:rPr lang="tr-TR" altLang="tr-TR" sz="2000" dirty="0"/>
              <a:t>Hareketler ortaya çıkarken planların </a:t>
            </a:r>
            <a:r>
              <a:rPr lang="tr-TR" altLang="tr-TR" sz="2000" dirty="0" err="1"/>
              <a:t>Serilenebilirliğini</a:t>
            </a:r>
            <a:r>
              <a:rPr lang="tr-TR" altLang="tr-TR" sz="2000" dirty="0"/>
              <a:t> test etmek ZOR. (</a:t>
            </a:r>
            <a:r>
              <a:rPr lang="tr-TR" altLang="tr-TR" sz="2000" i="1" dirty="0"/>
              <a:t>NP-hard problem).</a:t>
            </a:r>
          </a:p>
          <a:p>
            <a:r>
              <a:rPr lang="tr-TR" altLang="tr-TR" sz="2000" dirty="0"/>
              <a:t>Çoğu sistemde </a:t>
            </a:r>
            <a:r>
              <a:rPr lang="tr-TR" altLang="tr-TR" sz="2000" dirty="0" err="1"/>
              <a:t>serilenebilirlik</a:t>
            </a:r>
            <a:r>
              <a:rPr lang="tr-TR" altLang="tr-TR" sz="2000" dirty="0"/>
              <a:t> </a:t>
            </a:r>
            <a:r>
              <a:rPr lang="tr-TR" altLang="tr-TR" sz="2000" b="1" u="sng" dirty="0" err="1">
                <a:solidFill>
                  <a:srgbClr val="FF0000"/>
                </a:solidFill>
              </a:rPr>
              <a:t>Strict</a:t>
            </a:r>
            <a:r>
              <a:rPr lang="tr-TR" altLang="tr-TR" sz="2000" b="1" u="sng" dirty="0">
                <a:solidFill>
                  <a:srgbClr val="FF0000"/>
                </a:solidFill>
              </a:rPr>
              <a:t> 2PL-kilit </a:t>
            </a:r>
            <a:r>
              <a:rPr lang="tr-TR" altLang="tr-TR" sz="2000" b="1" dirty="0">
                <a:solidFill>
                  <a:srgbClr val="FF0000"/>
                </a:solidFill>
              </a:rPr>
              <a:t>protokolü </a:t>
            </a:r>
            <a:r>
              <a:rPr lang="tr-TR" altLang="tr-TR" sz="2000" dirty="0"/>
              <a:t>ile </a:t>
            </a:r>
            <a:r>
              <a:rPr lang="tr-TR" altLang="tr-TR" sz="2000" b="1" dirty="0">
                <a:solidFill>
                  <a:srgbClr val="FF0000"/>
                </a:solidFill>
              </a:rPr>
              <a:t>C-</a:t>
            </a:r>
            <a:r>
              <a:rPr lang="tr-TR" altLang="tr-TR" sz="2000" b="1" dirty="0" err="1">
                <a:solidFill>
                  <a:srgbClr val="FF0000"/>
                </a:solidFill>
              </a:rPr>
              <a:t>serializable</a:t>
            </a:r>
            <a:r>
              <a:rPr lang="tr-TR" altLang="tr-TR" sz="2000" dirty="0"/>
              <a:t> seviyesinde sağlanıyor. 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F456-1813-4B37-B91A-48E257599A9E}" type="slidenum">
              <a:rPr lang="tr-TR" altLang="tr-TR" smtClean="0"/>
              <a:pPr/>
              <a:t>11</a:t>
            </a:fld>
            <a:endParaRPr lang="tr-TR" altLang="tr-TR"/>
          </a:p>
        </p:txBody>
      </p:sp>
      <p:grpSp>
        <p:nvGrpSpPr>
          <p:cNvPr id="12" name="Grup 11"/>
          <p:cNvGrpSpPr/>
          <p:nvPr/>
        </p:nvGrpSpPr>
        <p:grpSpPr>
          <a:xfrm>
            <a:off x="457308" y="1714792"/>
            <a:ext cx="8248954" cy="2117725"/>
            <a:chOff x="228598" y="4269133"/>
            <a:chExt cx="8248954" cy="2117725"/>
          </a:xfrm>
        </p:grpSpPr>
        <p:sp>
          <p:nvSpPr>
            <p:cNvPr id="13" name="Oval 12"/>
            <p:cNvSpPr/>
            <p:nvPr/>
          </p:nvSpPr>
          <p:spPr>
            <a:xfrm>
              <a:off x="5088239" y="4470746"/>
              <a:ext cx="3389313" cy="1916112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tr-T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"/>
            <p:cNvSpPr txBox="1">
              <a:spLocks noChangeArrowheads="1"/>
            </p:cNvSpPr>
            <p:nvPr/>
          </p:nvSpPr>
          <p:spPr bwMode="auto">
            <a:xfrm>
              <a:off x="4843764" y="4269133"/>
              <a:ext cx="3048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600" b="1" dirty="0" err="1">
                  <a:solidFill>
                    <a:srgbClr val="FF0000"/>
                  </a:solidFill>
                </a:rPr>
                <a:t>Debit-credit</a:t>
              </a:r>
              <a:r>
                <a:rPr lang="tr-TR" altLang="tr-TR" sz="1600" b="1" dirty="0">
                  <a:solidFill>
                    <a:srgbClr val="FF0000"/>
                  </a:solidFill>
                </a:rPr>
                <a:t> </a:t>
              </a:r>
              <a:r>
                <a:rPr lang="tr-TR" altLang="tr-TR" sz="1600" b="1" dirty="0" err="1">
                  <a:solidFill>
                    <a:srgbClr val="FF0000"/>
                  </a:solidFill>
                </a:rPr>
                <a:t>serializable</a:t>
              </a:r>
              <a:endParaRPr lang="tr-TR" altLang="tr-TR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3"/>
            <p:cNvSpPr txBox="1">
              <a:spLocks noChangeArrowheads="1"/>
            </p:cNvSpPr>
            <p:nvPr/>
          </p:nvSpPr>
          <p:spPr bwMode="auto">
            <a:xfrm>
              <a:off x="228598" y="4316618"/>
              <a:ext cx="2209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600" b="1" dirty="0" err="1">
                  <a:solidFill>
                    <a:srgbClr val="FF0000"/>
                  </a:solidFill>
                </a:rPr>
                <a:t>View</a:t>
              </a:r>
              <a:r>
                <a:rPr lang="tr-TR" altLang="tr-TR" sz="1600" b="1" dirty="0">
                  <a:solidFill>
                    <a:srgbClr val="FF0000"/>
                  </a:solidFill>
                </a:rPr>
                <a:t> </a:t>
              </a:r>
              <a:r>
                <a:rPr lang="tr-TR" altLang="tr-TR" sz="1600" b="1" dirty="0" err="1">
                  <a:solidFill>
                    <a:srgbClr val="FF0000"/>
                  </a:solidFill>
                </a:rPr>
                <a:t>serializable</a:t>
              </a:r>
              <a:endParaRPr lang="tr-TR" altLang="tr-TR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964539" y="4940646"/>
              <a:ext cx="1809750" cy="9779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tr-TR" sz="1400" b="1" dirty="0">
                  <a:solidFill>
                    <a:srgbClr val="FF0000"/>
                  </a:solidFill>
                </a:rPr>
                <a:t>Conflict serializable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395400" y="4921149"/>
              <a:ext cx="1809750" cy="9779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tr-TR" sz="1400" b="1" dirty="0">
                  <a:solidFill>
                    <a:srgbClr val="FF0000"/>
                  </a:solidFill>
                </a:rPr>
                <a:t>Conflict serializable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609588" y="4435374"/>
              <a:ext cx="3251200" cy="1949450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tr-TR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58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tr-TR" altLang="tr-TR"/>
              <a:t>Eşzamanlılık Yönetimi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534400" cy="4572000"/>
          </a:xfrm>
        </p:spPr>
        <p:txBody>
          <a:bodyPr/>
          <a:lstStyle/>
          <a:p>
            <a:pPr lvl="1"/>
            <a:r>
              <a:rPr lang="tr-TR" altLang="en-US" sz="1800" dirty="0" err="1">
                <a:solidFill>
                  <a:srgbClr val="7030A0"/>
                </a:solidFill>
              </a:rPr>
              <a:t>Serilenebilirlik</a:t>
            </a:r>
            <a:r>
              <a:rPr lang="tr-TR" altLang="en-US" sz="1800" dirty="0">
                <a:solidFill>
                  <a:srgbClr val="7030A0"/>
                </a:solidFill>
              </a:rPr>
              <a:t>: (C-S, V-S, DC-S)</a:t>
            </a:r>
          </a:p>
          <a:p>
            <a:pPr lvl="1"/>
            <a:r>
              <a:rPr lang="tr-TR" altLang="en-US" sz="2400" b="1" u="sng" dirty="0">
                <a:solidFill>
                  <a:srgbClr val="7030A0"/>
                </a:solidFill>
              </a:rPr>
              <a:t>Temel Kilit Protokolü ve 2PL ve versiyonları </a:t>
            </a:r>
          </a:p>
          <a:p>
            <a:pPr lvl="1"/>
            <a:r>
              <a:rPr lang="tr-TR" altLang="en-US" sz="2400" b="1" u="sng" dirty="0" err="1">
                <a:solidFill>
                  <a:srgbClr val="7030A0"/>
                </a:solidFill>
              </a:rPr>
              <a:t>Ölükilit</a:t>
            </a:r>
            <a:r>
              <a:rPr lang="tr-TR" altLang="en-US" sz="2400" b="1" u="sng" dirty="0">
                <a:solidFill>
                  <a:srgbClr val="7030A0"/>
                </a:solidFill>
              </a:rPr>
              <a:t> ve Açlık</a:t>
            </a:r>
          </a:p>
          <a:p>
            <a:pPr lvl="1"/>
            <a:r>
              <a:rPr lang="tr-TR" altLang="en-US" sz="1800" dirty="0">
                <a:solidFill>
                  <a:srgbClr val="7030A0"/>
                </a:solidFill>
              </a:rPr>
              <a:t>Kilitler ile Yalıtım seviyelerinin sağlanması</a:t>
            </a:r>
          </a:p>
          <a:p>
            <a:pPr lvl="1"/>
            <a:r>
              <a:rPr lang="tr-TR" altLang="en-US" sz="1800" dirty="0">
                <a:solidFill>
                  <a:srgbClr val="7030A0"/>
                </a:solidFill>
              </a:rPr>
              <a:t>Kilitlerin Performansa etkisi</a:t>
            </a:r>
          </a:p>
          <a:p>
            <a:pPr lvl="1"/>
            <a:r>
              <a:rPr lang="tr-TR" altLang="en-US" sz="1800" dirty="0">
                <a:solidFill>
                  <a:srgbClr val="7030A0"/>
                </a:solidFill>
              </a:rPr>
              <a:t>Diğer Kilit Protokolleri ( Kilit Yükseltme, Update Kilit, </a:t>
            </a:r>
            <a:r>
              <a:rPr lang="tr-TR" altLang="en-US" sz="1800" dirty="0" err="1">
                <a:solidFill>
                  <a:srgbClr val="7030A0"/>
                </a:solidFill>
              </a:rPr>
              <a:t>Increment</a:t>
            </a:r>
            <a:r>
              <a:rPr lang="tr-TR" altLang="en-US" sz="1800" dirty="0">
                <a:solidFill>
                  <a:srgbClr val="7030A0"/>
                </a:solidFill>
              </a:rPr>
              <a:t> kilit, MV-</a:t>
            </a:r>
            <a:r>
              <a:rPr lang="tr-TR" altLang="en-US" sz="1800" dirty="0" err="1">
                <a:solidFill>
                  <a:srgbClr val="7030A0"/>
                </a:solidFill>
              </a:rPr>
              <a:t>lock</a:t>
            </a:r>
            <a:r>
              <a:rPr lang="en-US" altLang="en-US" sz="1800" dirty="0">
                <a:solidFill>
                  <a:srgbClr val="7030A0"/>
                </a:solidFill>
              </a:rPr>
              <a:t>, </a:t>
            </a:r>
            <a:r>
              <a:rPr lang="tr-TR" altLang="en-US" sz="1800" dirty="0">
                <a:solidFill>
                  <a:srgbClr val="7030A0"/>
                </a:solidFill>
              </a:rPr>
              <a:t>MGL kilit , Ağaç Protokolü)</a:t>
            </a:r>
          </a:p>
          <a:p>
            <a:pPr lvl="1"/>
            <a:r>
              <a:rPr lang="tr-TR" altLang="en-US" sz="1800" dirty="0" err="1">
                <a:solidFill>
                  <a:srgbClr val="7030A0"/>
                </a:solidFill>
              </a:rPr>
              <a:t>Phantom</a:t>
            </a:r>
            <a:endParaRPr lang="tr-TR" altLang="en-US" sz="1800" dirty="0">
              <a:solidFill>
                <a:srgbClr val="7030A0"/>
              </a:solidFill>
            </a:endParaRPr>
          </a:p>
          <a:p>
            <a:pPr lvl="1"/>
            <a:r>
              <a:rPr lang="tr-TR" altLang="en-US" sz="1800" dirty="0">
                <a:solidFill>
                  <a:srgbClr val="7030A0"/>
                </a:solidFill>
              </a:rPr>
              <a:t>Diğer Eşzamanlılık  Protokolleri</a:t>
            </a:r>
          </a:p>
          <a:p>
            <a:pPr lvl="2"/>
            <a:r>
              <a:rPr lang="tr-TR" altLang="en-US" sz="1400" dirty="0" err="1">
                <a:solidFill>
                  <a:srgbClr val="7030A0"/>
                </a:solidFill>
              </a:rPr>
              <a:t>Optimistic</a:t>
            </a:r>
            <a:r>
              <a:rPr lang="tr-TR" altLang="en-US" sz="1400" dirty="0">
                <a:solidFill>
                  <a:srgbClr val="7030A0"/>
                </a:solidFill>
              </a:rPr>
              <a:t> </a:t>
            </a:r>
            <a:r>
              <a:rPr lang="tr-TR" altLang="en-US" sz="1400" dirty="0" err="1">
                <a:solidFill>
                  <a:srgbClr val="7030A0"/>
                </a:solidFill>
              </a:rPr>
              <a:t>methods</a:t>
            </a:r>
            <a:endParaRPr lang="tr-TR" altLang="en-US" sz="1400" dirty="0">
              <a:solidFill>
                <a:srgbClr val="7030A0"/>
              </a:solidFill>
            </a:endParaRPr>
          </a:p>
          <a:p>
            <a:pPr lvl="3"/>
            <a:r>
              <a:rPr lang="tr-TR" altLang="en-US" sz="1000" dirty="0" err="1">
                <a:solidFill>
                  <a:srgbClr val="7030A0"/>
                </a:solidFill>
              </a:rPr>
              <a:t>TimeStamp</a:t>
            </a:r>
            <a:endParaRPr lang="tr-TR" altLang="en-US" sz="1000" dirty="0">
              <a:solidFill>
                <a:srgbClr val="7030A0"/>
              </a:solidFill>
            </a:endParaRPr>
          </a:p>
          <a:p>
            <a:pPr lvl="3"/>
            <a:r>
              <a:rPr lang="tr-TR" altLang="en-US" sz="1000" dirty="0" err="1">
                <a:solidFill>
                  <a:srgbClr val="7030A0"/>
                </a:solidFill>
              </a:rPr>
              <a:t>Validation</a:t>
            </a:r>
            <a:endParaRPr lang="tr-TR" altLang="en-US" sz="1000" dirty="0">
              <a:solidFill>
                <a:srgbClr val="7030A0"/>
              </a:solidFill>
            </a:endParaRPr>
          </a:p>
          <a:p>
            <a:pPr lvl="1"/>
            <a:endParaRPr lang="tr-TR" altLang="en-US" sz="1800" b="1" u="sng" dirty="0">
              <a:solidFill>
                <a:srgbClr val="7030A0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EBF-1341-41D7-B7F7-0CFC42AAA78C}" type="slidenum">
              <a:rPr lang="tr-TR" altLang="tr-TR" smtClean="0"/>
              <a:pPr/>
              <a:t>12</a:t>
            </a:fld>
            <a:endParaRPr lang="tr-TR" alt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A2A71B9-89D3-42EB-964F-3A3F486FE0D5}" type="slidenum">
              <a:rPr lang="tr-TR" altLang="tr-T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tr-TR" altLang="tr-TR" sz="14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9932-6840-4DEC-BD1E-39D320D33AC8}" type="slidenum">
              <a:rPr lang="tr-TR" altLang="tr-TR" smtClean="0"/>
              <a:pPr/>
              <a:t>13</a:t>
            </a:fld>
            <a:endParaRPr lang="tr-TR" altLang="tr-TR"/>
          </a:p>
        </p:txBody>
      </p:sp>
      <p:sp>
        <p:nvSpPr>
          <p:cNvPr id="68611" name="2 İçerik Yer Tutucusu"/>
          <p:cNvSpPr>
            <a:spLocks noGrp="1"/>
          </p:cNvSpPr>
          <p:nvPr>
            <p:ph idx="4294967295"/>
          </p:nvPr>
        </p:nvSpPr>
        <p:spPr>
          <a:xfrm>
            <a:off x="0" y="381000"/>
            <a:ext cx="9144000" cy="6340475"/>
          </a:xfrm>
        </p:spPr>
        <p:txBody>
          <a:bodyPr/>
          <a:lstStyle/>
          <a:p>
            <a:pPr eaLnBrk="1" hangingPunct="1">
              <a:defRPr/>
            </a:pPr>
            <a:r>
              <a:rPr lang="tr-TR" altLang="en-US" sz="2000" dirty="0"/>
              <a:t>EY modulü; planların serilenebilir (yani doğru) olmasından sorumludur. Bunu </a:t>
            </a:r>
            <a:r>
              <a:rPr lang="tr-TR" altLang="en-US" sz="2000" b="1" u="sng" dirty="0"/>
              <a:t>kilitleme</a:t>
            </a:r>
            <a:r>
              <a:rPr lang="tr-TR" altLang="en-US" sz="2000" dirty="0"/>
              <a:t> ile sağlar. </a:t>
            </a:r>
          </a:p>
          <a:p>
            <a:pPr eaLnBrk="1" hangingPunct="1">
              <a:defRPr/>
            </a:pPr>
            <a:r>
              <a:rPr lang="tr-TR" altLang="en-US" sz="2000" dirty="0"/>
              <a:t>«Blok» kilitleme:</a:t>
            </a:r>
          </a:p>
          <a:p>
            <a:pPr lvl="1" eaLnBrk="1" hangingPunct="1">
              <a:defRPr/>
            </a:pPr>
            <a:r>
              <a:rPr lang="tr-TR" altLang="en-US" sz="1800" dirty="0"/>
              <a:t>Paylaşımlı kilit (slock)</a:t>
            </a:r>
          </a:p>
          <a:p>
            <a:pPr lvl="1" eaLnBrk="1" hangingPunct="1">
              <a:defRPr/>
            </a:pPr>
            <a:r>
              <a:rPr lang="tr-TR" altLang="en-US" sz="1800" dirty="0"/>
              <a:t>Dışlayıcı kilit (xlock)</a:t>
            </a:r>
          </a:p>
          <a:p>
            <a:pPr eaLnBrk="1" hangingPunct="1">
              <a:defRPr/>
            </a:pPr>
            <a:r>
              <a:rPr lang="tr-TR" altLang="en-US" sz="2200" dirty="0"/>
              <a:t>Kilit uyumluluk matrisi: </a:t>
            </a:r>
          </a:p>
          <a:p>
            <a:pPr eaLnBrk="1" hangingPunct="1">
              <a:defRPr/>
            </a:pPr>
            <a:endParaRPr lang="tr-TR" altLang="en-US" sz="2200" dirty="0"/>
          </a:p>
          <a:p>
            <a:pPr marL="342900" lvl="2" indent="-342900" eaLnBrk="1" hangingPunct="1">
              <a:defRPr/>
            </a:pPr>
            <a:r>
              <a:rPr lang="tr-TR" altLang="en-US" dirty="0"/>
              <a:t>ÖRNEK: </a:t>
            </a:r>
            <a:r>
              <a:rPr lang="tr-TR" altLang="en-US" sz="2200" dirty="0">
                <a:solidFill>
                  <a:srgbClr val="FF3300"/>
                </a:solidFill>
              </a:rPr>
              <a:t>W</a:t>
            </a:r>
            <a:r>
              <a:rPr lang="tr-TR" altLang="en-US" sz="2200" baseline="-25000" dirty="0">
                <a:solidFill>
                  <a:srgbClr val="FF3300"/>
                </a:solidFill>
              </a:rPr>
              <a:t>1</a:t>
            </a:r>
            <a:r>
              <a:rPr lang="tr-TR" altLang="en-US" sz="2200" dirty="0">
                <a:solidFill>
                  <a:srgbClr val="FF3300"/>
                </a:solidFill>
              </a:rPr>
              <a:t>(b1);</a:t>
            </a:r>
            <a:r>
              <a:rPr lang="tr-TR" altLang="en-US" sz="2200" dirty="0"/>
              <a:t> W</a:t>
            </a:r>
            <a:r>
              <a:rPr lang="tr-TR" altLang="en-US" sz="2200" baseline="-25000" dirty="0"/>
              <a:t>2</a:t>
            </a:r>
            <a:r>
              <a:rPr lang="tr-TR" altLang="en-US" sz="2200" dirty="0"/>
              <a:t> (b1); W</a:t>
            </a:r>
            <a:r>
              <a:rPr lang="tr-TR" altLang="en-US" sz="2200" baseline="-25000" dirty="0"/>
              <a:t>2</a:t>
            </a:r>
            <a:r>
              <a:rPr lang="tr-TR" altLang="en-US" sz="2200" dirty="0"/>
              <a:t> (b2); </a:t>
            </a:r>
            <a:r>
              <a:rPr lang="tr-TR" altLang="en-US" sz="2200" dirty="0">
                <a:solidFill>
                  <a:srgbClr val="FF3300"/>
                </a:solidFill>
              </a:rPr>
              <a:t>W</a:t>
            </a:r>
            <a:r>
              <a:rPr lang="tr-TR" altLang="en-US" sz="2200" baseline="-25000" dirty="0">
                <a:solidFill>
                  <a:srgbClr val="FF3300"/>
                </a:solidFill>
              </a:rPr>
              <a:t>1</a:t>
            </a:r>
            <a:r>
              <a:rPr lang="tr-TR" altLang="en-US" sz="2200" dirty="0">
                <a:solidFill>
                  <a:srgbClr val="FF3300"/>
                </a:solidFill>
              </a:rPr>
              <a:t> (b2)</a:t>
            </a:r>
          </a:p>
          <a:p>
            <a:pPr marL="457200" lvl="3" indent="0" eaLnBrk="1" hangingPunct="1">
              <a:buFont typeface="Wingdings" panose="05000000000000000000" pitchFamily="2" charset="2"/>
              <a:buNone/>
              <a:defRPr/>
            </a:pPr>
            <a:r>
              <a:rPr lang="tr-TR" altLang="en-US" sz="1800" dirty="0">
                <a:solidFill>
                  <a:srgbClr val="FF3300"/>
                </a:solidFill>
              </a:rPr>
              <a:t>	</a:t>
            </a:r>
            <a:r>
              <a:rPr lang="tr-TR" altLang="en-US" sz="1800" b="1" dirty="0">
                <a:solidFill>
                  <a:srgbClr val="FF0000"/>
                </a:solidFill>
              </a:rPr>
              <a:t>XL1(b1); </a:t>
            </a:r>
            <a:r>
              <a:rPr lang="tr-TR" altLang="en-US" sz="1800" dirty="0">
                <a:solidFill>
                  <a:srgbClr val="FF0000"/>
                </a:solidFill>
              </a:rPr>
              <a:t>W1(b1); </a:t>
            </a:r>
            <a:r>
              <a:rPr lang="tr-TR" altLang="en-US" sz="1800" b="1" dirty="0">
                <a:solidFill>
                  <a:srgbClr val="FF0000"/>
                </a:solidFill>
              </a:rPr>
              <a:t>UL1(b1); </a:t>
            </a:r>
            <a:r>
              <a:rPr lang="tr-TR" altLang="en-US" sz="1800" b="1" dirty="0"/>
              <a:t>XL2(b1); </a:t>
            </a:r>
            <a:r>
              <a:rPr lang="tr-TR" altLang="en-US" sz="1800" dirty="0"/>
              <a:t>W2(b1); </a:t>
            </a:r>
            <a:r>
              <a:rPr lang="tr-TR" altLang="en-US" sz="1800" b="1" dirty="0"/>
              <a:t>UL2(b1)</a:t>
            </a:r>
            <a:r>
              <a:rPr lang="tr-TR" altLang="en-US" sz="1800" dirty="0"/>
              <a:t>;</a:t>
            </a:r>
            <a:r>
              <a:rPr lang="tr-TR" altLang="en-US" sz="1800" b="1" dirty="0"/>
              <a:t>XL2(b2);</a:t>
            </a:r>
            <a:r>
              <a:rPr lang="tr-TR" altLang="en-US" sz="1800" dirty="0"/>
              <a:t>W2(b2); 	</a:t>
            </a:r>
            <a:r>
              <a:rPr lang="tr-TR" altLang="en-US" sz="1800" b="1" dirty="0"/>
              <a:t>UL2(b2); </a:t>
            </a:r>
            <a:r>
              <a:rPr lang="tr-TR" altLang="en-US" sz="1800" b="1" dirty="0">
                <a:solidFill>
                  <a:srgbClr val="FF0000"/>
                </a:solidFill>
              </a:rPr>
              <a:t>XL1(b2); </a:t>
            </a:r>
            <a:r>
              <a:rPr lang="tr-TR" altLang="en-US" sz="1800" dirty="0">
                <a:solidFill>
                  <a:srgbClr val="FF0000"/>
                </a:solidFill>
              </a:rPr>
              <a:t>W1(b2); </a:t>
            </a:r>
            <a:r>
              <a:rPr lang="tr-TR" altLang="en-US" sz="1800" b="1" dirty="0">
                <a:solidFill>
                  <a:srgbClr val="FF0000"/>
                </a:solidFill>
              </a:rPr>
              <a:t>UL1(b2)</a:t>
            </a:r>
          </a:p>
          <a:p>
            <a:pPr marL="342900" lvl="2" indent="-342900" eaLnBrk="1" hangingPunct="1">
              <a:defRPr/>
            </a:pPr>
            <a:r>
              <a:rPr lang="tr-TR" altLang="en-US" sz="2200" dirty="0"/>
              <a:t>ÖRNEK: </a:t>
            </a:r>
            <a:r>
              <a:rPr lang="tr-TR" altLang="en-US" sz="2200" dirty="0">
                <a:solidFill>
                  <a:srgbClr val="FF3300"/>
                </a:solidFill>
              </a:rPr>
              <a:t>R</a:t>
            </a:r>
            <a:r>
              <a:rPr lang="tr-TR" altLang="en-US" sz="2200" baseline="-25000" dirty="0">
                <a:solidFill>
                  <a:srgbClr val="FF3300"/>
                </a:solidFill>
              </a:rPr>
              <a:t>1</a:t>
            </a:r>
            <a:r>
              <a:rPr lang="tr-TR" altLang="en-US" sz="2200" dirty="0">
                <a:solidFill>
                  <a:srgbClr val="FF3300"/>
                </a:solidFill>
              </a:rPr>
              <a:t>(b1);</a:t>
            </a:r>
            <a:r>
              <a:rPr lang="tr-TR" altLang="en-US" sz="2200" dirty="0"/>
              <a:t> W</a:t>
            </a:r>
            <a:r>
              <a:rPr lang="tr-TR" altLang="en-US" sz="2200" baseline="-25000" dirty="0"/>
              <a:t>2</a:t>
            </a:r>
            <a:r>
              <a:rPr lang="tr-TR" altLang="en-US" sz="2200" dirty="0"/>
              <a:t> (b1) ; </a:t>
            </a:r>
            <a:r>
              <a:rPr lang="tr-TR" altLang="en-US" sz="2200" dirty="0">
                <a:solidFill>
                  <a:srgbClr val="FF3300"/>
                </a:solidFill>
              </a:rPr>
              <a:t>W</a:t>
            </a:r>
            <a:r>
              <a:rPr lang="tr-TR" altLang="en-US" sz="2200" baseline="-25000" dirty="0">
                <a:solidFill>
                  <a:srgbClr val="FF3300"/>
                </a:solidFill>
              </a:rPr>
              <a:t>1</a:t>
            </a:r>
            <a:r>
              <a:rPr lang="tr-TR" altLang="en-US" sz="2200" dirty="0">
                <a:solidFill>
                  <a:srgbClr val="FF3300"/>
                </a:solidFill>
              </a:rPr>
              <a:t> (b2)</a:t>
            </a:r>
            <a:r>
              <a:rPr lang="tr-TR" altLang="en-US" sz="2200" dirty="0"/>
              <a:t>; W</a:t>
            </a:r>
            <a:r>
              <a:rPr lang="tr-TR" altLang="en-US" sz="2200" baseline="-25000" dirty="0"/>
              <a:t>2</a:t>
            </a:r>
            <a:r>
              <a:rPr lang="tr-TR" altLang="en-US" sz="2200" dirty="0"/>
              <a:t>(b2)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tr-TR" altLang="en-US" sz="2000" dirty="0"/>
              <a:t>	</a:t>
            </a:r>
            <a:r>
              <a:rPr lang="tr-TR" altLang="en-US" sz="2000" b="1" dirty="0">
                <a:solidFill>
                  <a:srgbClr val="FF0000"/>
                </a:solidFill>
              </a:rPr>
              <a:t>SL1(b1); </a:t>
            </a:r>
            <a:r>
              <a:rPr lang="tr-TR" altLang="en-US" sz="2000" dirty="0">
                <a:solidFill>
                  <a:srgbClr val="FF0000"/>
                </a:solidFill>
              </a:rPr>
              <a:t>R1(b1); </a:t>
            </a:r>
            <a:r>
              <a:rPr lang="tr-TR" altLang="en-US" sz="2000" b="1" dirty="0">
                <a:solidFill>
                  <a:srgbClr val="FF0000"/>
                </a:solidFill>
              </a:rPr>
              <a:t>UL1(b1); </a:t>
            </a:r>
            <a:r>
              <a:rPr lang="tr-TR" altLang="en-US" sz="2000" b="1" dirty="0"/>
              <a:t>XL2(b1); </a:t>
            </a:r>
            <a:r>
              <a:rPr lang="tr-TR" altLang="en-US" sz="2000" dirty="0"/>
              <a:t>W2(b1); </a:t>
            </a:r>
            <a:r>
              <a:rPr lang="tr-TR" altLang="en-US" sz="2000" b="1" dirty="0"/>
              <a:t>UL2(b1); </a:t>
            </a:r>
            <a:r>
              <a:rPr lang="tr-TR" altLang="en-US" sz="2000" b="1" dirty="0">
                <a:solidFill>
                  <a:srgbClr val="FF0000"/>
                </a:solidFill>
              </a:rPr>
              <a:t>XL1(b2); </a:t>
            </a:r>
            <a:r>
              <a:rPr lang="tr-TR" altLang="en-US" sz="2000" dirty="0">
                <a:solidFill>
                  <a:srgbClr val="FF0000"/>
                </a:solidFill>
              </a:rPr>
              <a:t>	W</a:t>
            </a:r>
            <a:r>
              <a:rPr lang="tr-TR" altLang="en-US" sz="2000" baseline="-25000" dirty="0">
                <a:solidFill>
                  <a:srgbClr val="FF0000"/>
                </a:solidFill>
              </a:rPr>
              <a:t>1</a:t>
            </a:r>
            <a:r>
              <a:rPr lang="tr-TR" altLang="en-US" sz="2000" dirty="0">
                <a:solidFill>
                  <a:srgbClr val="FF0000"/>
                </a:solidFill>
              </a:rPr>
              <a:t> (b2); </a:t>
            </a:r>
            <a:r>
              <a:rPr lang="tr-TR" altLang="en-US" sz="2000" b="1" dirty="0">
                <a:solidFill>
                  <a:srgbClr val="FF0000"/>
                </a:solidFill>
              </a:rPr>
              <a:t>UL1(b2); </a:t>
            </a:r>
            <a:r>
              <a:rPr lang="tr-TR" altLang="en-US" sz="2000" b="1" dirty="0"/>
              <a:t>XL2(b2)</a:t>
            </a:r>
            <a:r>
              <a:rPr lang="tr-TR" altLang="en-US" sz="2000" dirty="0"/>
              <a:t>;W2(b2); </a:t>
            </a:r>
            <a:r>
              <a:rPr lang="tr-TR" altLang="en-US" sz="2000" b="1" dirty="0"/>
              <a:t>UL2(b2)</a:t>
            </a:r>
          </a:p>
          <a:p>
            <a:pPr eaLnBrk="1" hangingPunct="1">
              <a:defRPr/>
            </a:pPr>
            <a:r>
              <a:rPr lang="tr-TR" altLang="en-US" sz="2400" u="sng" dirty="0"/>
              <a:t>Demek ki: Kilit ile kaynaklara erişim serilenebilirlik (doğruluk) için yeterli değil. </a:t>
            </a:r>
            <a:r>
              <a:rPr lang="tr-TR" altLang="en-US" sz="2400" b="1" dirty="0">
                <a:solidFill>
                  <a:srgbClr val="FF0000"/>
                </a:solidFill>
              </a:rPr>
              <a:t>Kilidin bırakılma zamanı da kontrollü olması gerekiyor. Bunu sağlayan protokol 2PL’dir</a:t>
            </a:r>
            <a:r>
              <a:rPr lang="tr-TR" altLang="en-US" sz="2400" dirty="0"/>
              <a:t>.</a:t>
            </a:r>
          </a:p>
          <a:p>
            <a:pPr eaLnBrk="1" hangingPunct="1">
              <a:defRPr/>
            </a:pPr>
            <a:endParaRPr lang="tr-TR" altLang="en-US" sz="2200" dirty="0"/>
          </a:p>
        </p:txBody>
      </p:sp>
      <p:sp>
        <p:nvSpPr>
          <p:cNvPr id="45062" name="1 Başlık"/>
          <p:cNvSpPr>
            <a:spLocks noChangeArrowheads="1"/>
          </p:cNvSpPr>
          <p:nvPr/>
        </p:nvSpPr>
        <p:spPr bwMode="auto">
          <a:xfrm>
            <a:off x="152400" y="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tr-TR" alt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Kilitleme ve 2PL:</a:t>
            </a:r>
            <a:endParaRPr lang="en-US" altLang="tr-TR" sz="4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65" name="7 Slayt Numarası Yer Tutucusu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EF5F70E-DCDB-4FC9-BFC2-E1FAC106BB75}" type="slidenum">
              <a:rPr lang="tr-TR" altLang="tr-T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tr-TR" altLang="tr-TR" sz="14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6861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679575"/>
            <a:ext cx="233045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TextBox 1"/>
          <p:cNvSpPr txBox="1">
            <a:spLocks noChangeArrowheads="1"/>
          </p:cNvSpPr>
          <p:nvPr/>
        </p:nvSpPr>
        <p:spPr bwMode="auto">
          <a:xfrm>
            <a:off x="3681413" y="2235200"/>
            <a:ext cx="1676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100" b="1">
                <a:solidFill>
                  <a:srgbClr val="FF0000"/>
                </a:solidFill>
              </a:rPr>
              <a:t>«B» Veri parçası üzerinde mevcut kilit</a:t>
            </a:r>
          </a:p>
        </p:txBody>
      </p:sp>
      <p:sp>
        <p:nvSpPr>
          <p:cNvPr id="68616" name="TextBox 11"/>
          <p:cNvSpPr txBox="1">
            <a:spLocks noChangeArrowheads="1"/>
          </p:cNvSpPr>
          <p:nvPr/>
        </p:nvSpPr>
        <p:spPr bwMode="auto">
          <a:xfrm>
            <a:off x="5930900" y="1249363"/>
            <a:ext cx="16764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100" b="1">
                <a:solidFill>
                  <a:srgbClr val="FF0000"/>
                </a:solidFill>
              </a:rPr>
              <a:t>«B» Veri parçası için istenen kilit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62000"/>
          </a:xfrm>
        </p:spPr>
        <p:txBody>
          <a:bodyPr/>
          <a:lstStyle/>
          <a:p>
            <a:r>
              <a:rPr lang="tr-TR" altLang="tr-TR"/>
              <a:t>Kilidi erken bırakmanın sorunları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/>
          <a:lstStyle/>
          <a:p>
            <a:pPr eaLnBrk="1" hangingPunct="1"/>
            <a:r>
              <a:rPr lang="tr-TR" altLang="en-US" sz="2000" dirty="0" err="1"/>
              <a:t>Tx</a:t>
            </a:r>
            <a:r>
              <a:rPr lang="tr-TR" altLang="en-US" sz="2000" dirty="0"/>
              <a:t> bir </a:t>
            </a:r>
            <a:r>
              <a:rPr lang="tr-TR" altLang="en-US" sz="2000" dirty="0" err="1"/>
              <a:t>kiliti</a:t>
            </a:r>
            <a:r>
              <a:rPr lang="tr-TR" altLang="en-US" sz="2000" dirty="0"/>
              <a:t> (</a:t>
            </a:r>
            <a:r>
              <a:rPr lang="tr-TR" altLang="en-US" sz="2000" b="1" u="sng" dirty="0"/>
              <a:t>daha sonra o bloğu kullanmasa bile</a:t>
            </a:r>
            <a:r>
              <a:rPr lang="tr-TR" altLang="en-US" sz="2000" dirty="0"/>
              <a:t>) erken bırakırsa;</a:t>
            </a:r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lvl="1" eaLnBrk="1" hangingPunct="1"/>
            <a:r>
              <a:rPr lang="tr-TR" altLang="en-US" sz="2000" dirty="0" err="1"/>
              <a:t>Serilenebilirlik</a:t>
            </a:r>
            <a:r>
              <a:rPr lang="tr-TR" altLang="en-US" sz="2000" dirty="0"/>
              <a:t> problemi: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en-US" sz="2000" dirty="0"/>
              <a:t>	T1: ......SL(x),R(x); </a:t>
            </a:r>
            <a:r>
              <a:rPr lang="tr-TR" altLang="en-US" sz="2000" b="1" dirty="0"/>
              <a:t>UL(x)</a:t>
            </a:r>
            <a:r>
              <a:rPr lang="tr-TR" altLang="en-US" sz="2000" dirty="0"/>
              <a:t>; SL(y);R(y);..........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tr-TR" altLang="en-US" sz="18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en-US" sz="2000" dirty="0"/>
              <a:t>				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en-US" sz="2000" dirty="0">
                <a:solidFill>
                  <a:srgbClr val="FF3300"/>
                </a:solidFill>
              </a:rPr>
              <a:t>				</a:t>
            </a:r>
            <a:r>
              <a:rPr lang="tr-TR" altLang="en-US" sz="1800" dirty="0">
                <a:solidFill>
                  <a:srgbClr val="FF3300"/>
                </a:solidFill>
              </a:rPr>
              <a:t>T2: W(x);W(y);</a:t>
            </a:r>
            <a:r>
              <a:rPr lang="tr-TR" altLang="en-US" sz="1800" dirty="0" err="1">
                <a:solidFill>
                  <a:srgbClr val="FF3300"/>
                </a:solidFill>
              </a:rPr>
              <a:t>commit</a:t>
            </a:r>
            <a:r>
              <a:rPr lang="tr-TR" altLang="en-US" sz="2000" dirty="0"/>
              <a:t>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tr-TR" altLang="en-US" sz="2000" dirty="0"/>
          </a:p>
          <a:p>
            <a:pPr lvl="1" eaLnBrk="1" hangingPunct="1"/>
            <a:r>
              <a:rPr lang="tr-TR" altLang="en-US" sz="2000" dirty="0" err="1"/>
              <a:t>Commit</a:t>
            </a:r>
            <a:r>
              <a:rPr lang="tr-TR" altLang="en-US" sz="2000" dirty="0"/>
              <a:t> edilmemiş veriyi okuma problemi: </a:t>
            </a:r>
            <a:r>
              <a:rPr lang="tr-TR" altLang="en-US" sz="2000" i="1" dirty="0"/>
              <a:t>(zincirli </a:t>
            </a:r>
            <a:r>
              <a:rPr lang="tr-TR" altLang="en-US" sz="2000" i="1" dirty="0" err="1"/>
              <a:t>rollback</a:t>
            </a:r>
            <a:r>
              <a:rPr lang="tr-TR" altLang="en-US" sz="2000" i="1" dirty="0"/>
              <a:t> veya kurtarılamaz planlar)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en-US" sz="2000" dirty="0"/>
              <a:t>	 ......</a:t>
            </a:r>
            <a:r>
              <a:rPr lang="tr-TR" altLang="en-US" sz="2000" dirty="0">
                <a:solidFill>
                  <a:srgbClr val="FF3300"/>
                </a:solidFill>
              </a:rPr>
              <a:t>W</a:t>
            </a:r>
            <a:r>
              <a:rPr lang="tr-TR" altLang="en-US" sz="2000" baseline="-25000" dirty="0">
                <a:solidFill>
                  <a:srgbClr val="FF3300"/>
                </a:solidFill>
              </a:rPr>
              <a:t>1</a:t>
            </a:r>
            <a:r>
              <a:rPr lang="tr-TR" altLang="en-US" sz="2000" dirty="0">
                <a:solidFill>
                  <a:srgbClr val="FF3300"/>
                </a:solidFill>
              </a:rPr>
              <a:t>(b); </a:t>
            </a:r>
            <a:r>
              <a:rPr lang="tr-TR" altLang="en-US" sz="2000" b="1" dirty="0">
                <a:solidFill>
                  <a:srgbClr val="FF3300"/>
                </a:solidFill>
              </a:rPr>
              <a:t>UL</a:t>
            </a:r>
            <a:r>
              <a:rPr lang="tr-TR" altLang="en-US" sz="2000" b="1" baseline="-25000" dirty="0">
                <a:solidFill>
                  <a:srgbClr val="FF3300"/>
                </a:solidFill>
              </a:rPr>
              <a:t>1</a:t>
            </a:r>
            <a:r>
              <a:rPr lang="tr-TR" altLang="en-US" sz="2000" b="1" dirty="0">
                <a:solidFill>
                  <a:srgbClr val="FF3300"/>
                </a:solidFill>
              </a:rPr>
              <a:t>(b);</a:t>
            </a:r>
            <a:r>
              <a:rPr lang="tr-TR" altLang="en-US" sz="2000" b="1" dirty="0"/>
              <a:t> </a:t>
            </a:r>
            <a:r>
              <a:rPr lang="tr-TR" altLang="en-US" sz="2000" dirty="0"/>
              <a:t>SL</a:t>
            </a:r>
            <a:r>
              <a:rPr lang="tr-TR" altLang="en-US" sz="2000" baseline="-25000" dirty="0"/>
              <a:t>2</a:t>
            </a:r>
            <a:r>
              <a:rPr lang="tr-TR" altLang="en-US" sz="2000" dirty="0"/>
              <a:t>(b);R</a:t>
            </a:r>
            <a:r>
              <a:rPr lang="tr-TR" altLang="en-US" sz="2000" baseline="-25000" dirty="0"/>
              <a:t>2</a:t>
            </a:r>
            <a:r>
              <a:rPr lang="tr-TR" altLang="en-US" sz="2000" dirty="0"/>
              <a:t>(b);c2.......... </a:t>
            </a:r>
            <a:r>
              <a:rPr lang="tr-TR" altLang="en-US" sz="2000" dirty="0" err="1">
                <a:solidFill>
                  <a:srgbClr val="FF3300"/>
                </a:solidFill>
              </a:rPr>
              <a:t>rollback</a:t>
            </a:r>
            <a:r>
              <a:rPr lang="tr-TR" altLang="en-US" sz="2000" dirty="0">
                <a:solidFill>
                  <a:srgbClr val="FF3300"/>
                </a:solidFill>
              </a:rPr>
              <a:t> tx1</a:t>
            </a:r>
            <a:r>
              <a:rPr lang="tr-TR" altLang="en-US" sz="2400" dirty="0"/>
              <a:t>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en-US" sz="2400" dirty="0"/>
              <a:t>	</a:t>
            </a:r>
          </a:p>
          <a:p>
            <a:endParaRPr lang="tr-TR" alt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EBF-1341-41D7-B7F7-0CFC42AAA78C}" type="slidenum">
              <a:rPr lang="tr-TR" altLang="tr-TR" smtClean="0"/>
              <a:pPr/>
              <a:t>14</a:t>
            </a:fld>
            <a:endParaRPr lang="tr-TR" altLang="tr-TR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 rot="10800000">
            <a:off x="3886218" y="2590822"/>
            <a:ext cx="304800" cy="685782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tr-TR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/>
          <a:lstStyle/>
          <a:p>
            <a:pPr eaLnBrk="1" hangingPunct="1"/>
            <a:r>
              <a:rPr lang="tr-TR" altLang="tr-TR" sz="2800"/>
              <a:t>2-phase locking </a:t>
            </a:r>
            <a:r>
              <a:rPr lang="tr-TR" altLang="tr-TR" sz="2800" i="1"/>
              <a:t>(2-aşamalı kilit protokolü)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8839200" cy="3252788"/>
          </a:xfrm>
        </p:spPr>
        <p:txBody>
          <a:bodyPr/>
          <a:lstStyle/>
          <a:p>
            <a:r>
              <a:rPr lang="tr-TR" altLang="en-US" sz="2400"/>
              <a:t>"Bir hareket, gerekli bütün kilitlerini almadan önce herhangi bir kilidi bırakamaz» veya «bir kilit bırakıldıktan sonra bir daha herhangi bir başka kilit alınamaz» esasına göre çalışan hareketler </a:t>
            </a:r>
            <a:r>
              <a:rPr lang="tr-TR" altLang="en-US" sz="2400" b="1"/>
              <a:t>2PL’dir </a:t>
            </a:r>
            <a:r>
              <a:rPr lang="tr-TR" altLang="en-US" sz="2400" b="1">
                <a:sym typeface="Wingdings" panose="05000000000000000000" pitchFamily="2" charset="2"/>
              </a:rPr>
              <a:t></a:t>
            </a:r>
            <a:r>
              <a:rPr lang="tr-TR" altLang="en-US" sz="2400" b="1"/>
              <a:t> </a:t>
            </a:r>
            <a:r>
              <a:rPr lang="tr-TR" altLang="en-US" sz="2400"/>
              <a:t>«C-S SERİLENEBİLİR" dir. </a:t>
            </a:r>
          </a:p>
          <a:p>
            <a:r>
              <a:rPr lang="tr-TR" altLang="en-US" sz="2800"/>
              <a:t>ANCAK, </a:t>
            </a:r>
          </a:p>
          <a:p>
            <a:pPr lvl="1"/>
            <a:r>
              <a:rPr lang="tr-TR" altLang="en-US" sz="2400"/>
              <a:t>«C-S </a:t>
            </a:r>
            <a:r>
              <a:rPr lang="tr-TR" altLang="en-US" sz="2400" u="sng"/>
              <a:t>SERİLENEBİLİR </a:t>
            </a:r>
            <a:r>
              <a:rPr lang="tr-TR" altLang="en-US" sz="2400" u="sng">
                <a:sym typeface="Wingdings" panose="05000000000000000000" pitchFamily="2" charset="2"/>
              </a:rPr>
              <a:t> 2PL’dir</a:t>
            </a:r>
            <a:r>
              <a:rPr lang="tr-TR" altLang="en-US" sz="2400">
                <a:sym typeface="Wingdings" panose="05000000000000000000" pitchFamily="2" charset="2"/>
              </a:rPr>
              <a:t>». </a:t>
            </a:r>
            <a:r>
              <a:rPr lang="tr-TR" altLang="en-US" sz="2400" u="sng">
                <a:sym typeface="Wingdings" panose="05000000000000000000" pitchFamily="2" charset="2"/>
              </a:rPr>
              <a:t>DİYEMEYİZ</a:t>
            </a:r>
            <a:r>
              <a:rPr lang="tr-TR" altLang="en-US" sz="240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tr-TR" altLang="en-US" sz="2400">
                <a:sym typeface="Wingdings" panose="05000000000000000000" pitchFamily="2" charset="2"/>
              </a:rPr>
              <a:t>Veya «2PL değil»  «C-S SERİLENEBİLİR DEĞİL» </a:t>
            </a:r>
            <a:r>
              <a:rPr lang="tr-TR" altLang="en-US" sz="2400" u="sng">
                <a:sym typeface="Wingdings" panose="05000000000000000000" pitchFamily="2" charset="2"/>
              </a:rPr>
              <a:t>DİYEMEYİZ</a:t>
            </a:r>
            <a:r>
              <a:rPr lang="tr-TR" altLang="en-US" sz="2400">
                <a:sym typeface="Wingdings" panose="05000000000000000000" pitchFamily="2" charset="2"/>
              </a:rPr>
              <a:t>.</a:t>
            </a:r>
            <a:endParaRPr lang="tr-TR" altLang="en-US">
              <a:sym typeface="Wingdings" panose="05000000000000000000" pitchFamily="2" charset="2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EBF-1341-41D7-B7F7-0CFC42AAA78C}" type="slidenum">
              <a:rPr lang="tr-TR" altLang="tr-TR" smtClean="0"/>
              <a:pPr/>
              <a:t>15</a:t>
            </a:fld>
            <a:endParaRPr lang="tr-TR" altLang="tr-TR"/>
          </a:p>
        </p:txBody>
      </p:sp>
      <p:sp>
        <p:nvSpPr>
          <p:cNvPr id="4710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82DD628-EA20-4017-B6F4-956F72CE7BFB}" type="slidenum">
              <a:rPr lang="tr-TR" altLang="tr-T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tr-TR" altLang="tr-TR" sz="14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7109" name="5 Slayt Numarası Yer Tutucusu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6020CDF-5868-4A0B-A1E5-FFD2F496120C}" type="slidenum">
              <a:rPr lang="tr-TR" altLang="tr-T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tr-TR" altLang="tr-TR" sz="14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70662" name="Group 1"/>
          <p:cNvGrpSpPr>
            <a:grpSpLocks/>
          </p:cNvGrpSpPr>
          <p:nvPr/>
        </p:nvGrpSpPr>
        <p:grpSpPr bwMode="auto">
          <a:xfrm>
            <a:off x="376238" y="4595813"/>
            <a:ext cx="3479800" cy="2111375"/>
            <a:chOff x="1219288" y="3398184"/>
            <a:chExt cx="3479794" cy="2111375"/>
          </a:xfrm>
        </p:grpSpPr>
        <p:sp>
          <p:nvSpPr>
            <p:cNvPr id="6" name="Oval 5"/>
            <p:cNvSpPr/>
            <p:nvPr/>
          </p:nvSpPr>
          <p:spPr>
            <a:xfrm>
              <a:off x="2005099" y="4045884"/>
              <a:ext cx="1809747" cy="9779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tr-TR" sz="1800" b="1" dirty="0">
                  <a:solidFill>
                    <a:srgbClr val="FF0000"/>
                  </a:solidFill>
                </a:rPr>
                <a:t>2 PL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447888" y="3560109"/>
              <a:ext cx="3251194" cy="1949450"/>
            </a:xfrm>
            <a:prstGeom prst="ellipse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tr-T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0667" name="TextBox 3"/>
            <p:cNvSpPr txBox="1">
              <a:spLocks noChangeArrowheads="1"/>
            </p:cNvSpPr>
            <p:nvPr/>
          </p:nvSpPr>
          <p:spPr bwMode="auto">
            <a:xfrm>
              <a:off x="1219288" y="3398184"/>
              <a:ext cx="2209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600" b="1">
                  <a:solidFill>
                    <a:srgbClr val="FF0000"/>
                  </a:solidFill>
                </a:rPr>
                <a:t>C-S «serializable»</a:t>
              </a:r>
              <a:endParaRPr lang="tr-TR" altLang="tr-TR" sz="1600"/>
            </a:p>
          </p:txBody>
        </p:sp>
      </p:grpSp>
      <p:sp>
        <p:nvSpPr>
          <p:cNvPr id="70663" name="TextBox 2"/>
          <p:cNvSpPr txBox="1">
            <a:spLocks noChangeArrowheads="1"/>
          </p:cNvSpPr>
          <p:nvPr/>
        </p:nvSpPr>
        <p:spPr bwMode="auto">
          <a:xfrm>
            <a:off x="4413250" y="4518452"/>
            <a:ext cx="457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b="1" dirty="0">
                <a:solidFill>
                  <a:srgbClr val="FF0000"/>
                </a:solidFill>
              </a:rPr>
              <a:t>«</a:t>
            </a:r>
            <a:r>
              <a:rPr lang="pl-PL" altLang="tr-TR" sz="1600" b="1" dirty="0">
                <a:solidFill>
                  <a:srgbClr val="FF0000"/>
                </a:solidFill>
              </a:rPr>
              <a:t>w1(x) w3(x) w2(y) w1(y)</a:t>
            </a:r>
            <a:r>
              <a:rPr lang="tr-TR" altLang="tr-TR" sz="1600" b="1" dirty="0">
                <a:solidFill>
                  <a:srgbClr val="FF0000"/>
                </a:solidFill>
              </a:rPr>
              <a:t>» için 2PL plan yazamayız(</a:t>
            </a:r>
            <a:r>
              <a:rPr lang="tr-TR" altLang="tr-TR" sz="1600" b="1" i="1" dirty="0">
                <a:solidFill>
                  <a:srgbClr val="FF0000"/>
                </a:solidFill>
              </a:rPr>
              <a:t>sunu23’e bak</a:t>
            </a:r>
            <a:r>
              <a:rPr lang="tr-TR" altLang="tr-TR" sz="1600" b="1" dirty="0">
                <a:solidFill>
                  <a:srgbClr val="FF0000"/>
                </a:solidFill>
              </a:rPr>
              <a:t>). Ancak bu plan C-S </a:t>
            </a:r>
            <a:r>
              <a:rPr lang="tr-TR" altLang="tr-TR" sz="1600" b="1" dirty="0" err="1">
                <a:solidFill>
                  <a:srgbClr val="FF0000"/>
                </a:solidFill>
              </a:rPr>
              <a:t>serilenebilir</a:t>
            </a:r>
            <a:r>
              <a:rPr lang="tr-TR" altLang="tr-TR" sz="1600" b="1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5" name="Straight Arrow Connector 4"/>
          <p:cNvCxnSpPr>
            <a:endCxn id="70663" idx="1"/>
          </p:cNvCxnSpPr>
          <p:nvPr/>
        </p:nvCxnSpPr>
        <p:spPr>
          <a:xfrm flipV="1">
            <a:off x="3048040" y="4933951"/>
            <a:ext cx="1365210" cy="247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EEAE33E-1A9A-4475-947A-1881DB15809B}" type="slidenum">
              <a:rPr lang="tr-TR" altLang="tr-T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tr-TR" altLang="tr-TR" sz="14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9932-6840-4DEC-BD1E-39D320D33AC8}" type="slidenum">
              <a:rPr lang="tr-TR" altLang="tr-TR" smtClean="0"/>
              <a:pPr/>
              <a:t>16</a:t>
            </a:fld>
            <a:endParaRPr lang="tr-TR" altLang="tr-TR"/>
          </a:p>
        </p:txBody>
      </p:sp>
      <p:sp>
        <p:nvSpPr>
          <p:cNvPr id="78851" name="1 Başlık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685800"/>
          </a:xfrm>
        </p:spPr>
        <p:txBody>
          <a:bodyPr/>
          <a:lstStyle/>
          <a:p>
            <a:pPr eaLnBrk="1" hangingPunct="1"/>
            <a:r>
              <a:rPr lang="tr-TR" altLang="en-US" sz="3600"/>
              <a:t>Ölükilit (</a:t>
            </a:r>
            <a:r>
              <a:rPr lang="tr-TR" altLang="en-US" sz="3600" i="1"/>
              <a:t>deadlock</a:t>
            </a:r>
            <a:r>
              <a:rPr lang="tr-TR" altLang="en-US" sz="3600"/>
              <a:t>)</a:t>
            </a:r>
            <a:endParaRPr lang="en-US" altLang="tr-TR" sz="3600"/>
          </a:p>
        </p:txBody>
      </p:sp>
      <p:sp>
        <p:nvSpPr>
          <p:cNvPr id="78852" name="2 İçerik Yer Tutucusu"/>
          <p:cNvSpPr>
            <a:spLocks noGrp="1"/>
          </p:cNvSpPr>
          <p:nvPr>
            <p:ph idx="4294967295"/>
          </p:nvPr>
        </p:nvSpPr>
        <p:spPr>
          <a:xfrm>
            <a:off x="0" y="609600"/>
            <a:ext cx="8915400" cy="6111875"/>
          </a:xfrm>
        </p:spPr>
        <p:txBody>
          <a:bodyPr/>
          <a:lstStyle/>
          <a:p>
            <a:pPr eaLnBrk="1" hangingPunct="1"/>
            <a:r>
              <a:rPr lang="tr-TR" altLang="en-US" sz="2000" dirty="0"/>
              <a:t>Birden çok hareketin karşılıklı birbirini bloke etmesi durumu. Tipik olarak </a:t>
            </a:r>
            <a:r>
              <a:rPr lang="tr-TR" altLang="en-US" sz="2000" b="1" dirty="0"/>
              <a:t>%1</a:t>
            </a:r>
            <a:r>
              <a:rPr lang="tr-TR" altLang="en-US" sz="2000" dirty="0"/>
              <a:t> karşılaşılan bir durum.</a:t>
            </a:r>
          </a:p>
          <a:p>
            <a:pPr marL="0" indent="0" eaLnBrk="1" hangingPunct="1">
              <a:buNone/>
            </a:pPr>
            <a:endParaRPr lang="tr-TR" altLang="en-US" sz="2000" dirty="0"/>
          </a:p>
          <a:p>
            <a:pPr lvl="1" eaLnBrk="1" hangingPunct="1"/>
            <a:r>
              <a:rPr lang="tr-TR" altLang="en-US" sz="1600" dirty="0">
                <a:solidFill>
                  <a:srgbClr val="FF3300"/>
                </a:solidFill>
              </a:rPr>
              <a:t>T1:</a:t>
            </a:r>
            <a:r>
              <a:rPr lang="tr-TR" altLang="en-US" sz="1600" dirty="0"/>
              <a:t> </a:t>
            </a:r>
            <a:r>
              <a:rPr lang="tr-TR" altLang="en-US" sz="1600" dirty="0">
                <a:solidFill>
                  <a:srgbClr val="FF3300"/>
                </a:solidFill>
              </a:rPr>
              <a:t>W(b1); W(b2)</a:t>
            </a:r>
            <a:r>
              <a:rPr lang="tr-TR" altLang="en-US" sz="1600" dirty="0"/>
              <a:t>         T2: W(b2);W(b1)</a:t>
            </a:r>
          </a:p>
          <a:p>
            <a:pPr lvl="1" eaLnBrk="1" hangingPunct="1"/>
            <a:r>
              <a:rPr lang="tr-TR" altLang="en-US" sz="1600" dirty="0">
                <a:solidFill>
                  <a:srgbClr val="FF3300"/>
                </a:solidFill>
              </a:rPr>
              <a:t>T1:</a:t>
            </a:r>
            <a:r>
              <a:rPr lang="tr-TR" altLang="en-US" sz="1600" dirty="0"/>
              <a:t> </a:t>
            </a:r>
            <a:r>
              <a:rPr lang="tr-TR" altLang="en-US" sz="1600" dirty="0" err="1">
                <a:solidFill>
                  <a:srgbClr val="FF3300"/>
                </a:solidFill>
              </a:rPr>
              <a:t>xlock</a:t>
            </a:r>
            <a:r>
              <a:rPr lang="tr-TR" altLang="en-US" sz="1600" dirty="0">
                <a:solidFill>
                  <a:srgbClr val="FF3300"/>
                </a:solidFill>
              </a:rPr>
              <a:t>(b1); </a:t>
            </a:r>
            <a:r>
              <a:rPr lang="tr-TR" altLang="en-US" sz="1600" dirty="0" err="1">
                <a:solidFill>
                  <a:srgbClr val="FF3300"/>
                </a:solidFill>
              </a:rPr>
              <a:t>pin</a:t>
            </a:r>
            <a:r>
              <a:rPr lang="tr-TR" altLang="en-US" sz="1600" dirty="0">
                <a:solidFill>
                  <a:srgbClr val="FF3300"/>
                </a:solidFill>
              </a:rPr>
              <a:t>(b4)</a:t>
            </a:r>
            <a:r>
              <a:rPr lang="tr-TR" altLang="en-US" sz="1600" dirty="0"/>
              <a:t>   T2: </a:t>
            </a:r>
            <a:r>
              <a:rPr lang="tr-TR" altLang="en-US" sz="1600" dirty="0" err="1"/>
              <a:t>pin</a:t>
            </a:r>
            <a:r>
              <a:rPr lang="tr-TR" altLang="en-US" sz="1600" dirty="0"/>
              <a:t>(b2); </a:t>
            </a:r>
            <a:r>
              <a:rPr lang="tr-TR" altLang="en-US" sz="1600" dirty="0" err="1"/>
              <a:t>pin</a:t>
            </a:r>
            <a:r>
              <a:rPr lang="tr-TR" altLang="en-US" sz="1600" dirty="0"/>
              <a:t>(b3);</a:t>
            </a:r>
            <a:r>
              <a:rPr lang="tr-TR" altLang="en-US" sz="1600" dirty="0" err="1"/>
              <a:t>xlock</a:t>
            </a:r>
            <a:r>
              <a:rPr lang="tr-TR" altLang="en-US" sz="1600" dirty="0"/>
              <a:t>(b1)</a:t>
            </a:r>
          </a:p>
          <a:p>
            <a:pPr eaLnBrk="1" hangingPunct="1"/>
            <a:endParaRPr lang="tr-TR" altLang="en-US" sz="2000" dirty="0"/>
          </a:p>
          <a:p>
            <a:pPr eaLnBrk="1" hangingPunct="1"/>
            <a:r>
              <a:rPr lang="tr-TR" altLang="en-US" sz="2000" dirty="0" err="1"/>
              <a:t>Ölükilit’in</a:t>
            </a:r>
            <a:r>
              <a:rPr lang="tr-TR" altLang="en-US" sz="2000" dirty="0"/>
              <a:t> tespit edilmesi EY </a:t>
            </a:r>
            <a:r>
              <a:rPr lang="tr-TR" altLang="en-US" sz="2000" dirty="0" err="1"/>
              <a:t>modulünün</a:t>
            </a:r>
            <a:r>
              <a:rPr lang="tr-TR" altLang="en-US" sz="2000" dirty="0"/>
              <a:t> görevi.</a:t>
            </a:r>
          </a:p>
          <a:p>
            <a:pPr lvl="1" eaLnBrk="1" hangingPunct="1"/>
            <a:r>
              <a:rPr lang="tr-TR" altLang="en-US" sz="1800" b="1" u="sng" dirty="0"/>
              <a:t>Kesin </a:t>
            </a:r>
            <a:r>
              <a:rPr lang="tr-TR" altLang="en-US" sz="1800" b="1" u="sng" dirty="0" err="1"/>
              <a:t>ölükülüt</a:t>
            </a:r>
            <a:r>
              <a:rPr lang="tr-TR" altLang="en-US" sz="1800" b="1" u="sng" dirty="0"/>
              <a:t> </a:t>
            </a:r>
            <a:r>
              <a:rPr lang="tr-TR" altLang="en-US" sz="1800" b="1" u="sng" dirty="0">
                <a:solidFill>
                  <a:srgbClr val="FF0000"/>
                </a:solidFill>
              </a:rPr>
              <a:t>tespiti</a:t>
            </a:r>
            <a:r>
              <a:rPr lang="tr-TR" altLang="en-US" sz="1800" b="1" u="sng" dirty="0"/>
              <a:t> </a:t>
            </a:r>
            <a:r>
              <a:rPr lang="tr-TR" altLang="en-US" sz="1800" b="1" i="1" u="sng" dirty="0"/>
              <a:t>(</a:t>
            </a:r>
            <a:r>
              <a:rPr lang="tr-TR" altLang="en-US" sz="1800" b="1" i="1" u="sng" dirty="0" err="1"/>
              <a:t>deadlock</a:t>
            </a:r>
            <a:r>
              <a:rPr lang="tr-TR" altLang="en-US" sz="1800" b="1" i="1" u="sng" dirty="0"/>
              <a:t> </a:t>
            </a:r>
            <a:r>
              <a:rPr lang="tr-TR" altLang="en-US" sz="1800" b="1" i="1" u="sng" dirty="0" err="1">
                <a:solidFill>
                  <a:srgbClr val="FF0000"/>
                </a:solidFill>
              </a:rPr>
              <a:t>detection</a:t>
            </a:r>
            <a:r>
              <a:rPr lang="tr-TR" altLang="en-US" sz="1800" b="1" i="1" u="sng" dirty="0"/>
              <a:t>)</a:t>
            </a:r>
          </a:p>
          <a:p>
            <a:pPr lvl="2" eaLnBrk="1" hangingPunct="1"/>
            <a:r>
              <a:rPr lang="tr-TR" altLang="en-US" sz="1800" dirty="0"/>
              <a:t>“</a:t>
            </a:r>
            <a:r>
              <a:rPr lang="tr-TR" altLang="en-US" sz="1800" dirty="0" err="1"/>
              <a:t>waits-for</a:t>
            </a:r>
            <a:r>
              <a:rPr lang="tr-TR" altLang="en-US" sz="1800" dirty="0"/>
              <a:t>” </a:t>
            </a:r>
            <a:r>
              <a:rPr lang="tr-TR" altLang="en-US" sz="1800" dirty="0" err="1"/>
              <a:t>graf</a:t>
            </a:r>
            <a:r>
              <a:rPr lang="tr-TR" altLang="en-US" sz="1800" dirty="0"/>
              <a:t>: </a:t>
            </a:r>
            <a:r>
              <a:rPr lang="tr-TR" altLang="en-US" sz="1600" dirty="0" err="1"/>
              <a:t>Grafı</a:t>
            </a:r>
            <a:r>
              <a:rPr lang="tr-TR" altLang="en-US" sz="1600" dirty="0"/>
              <a:t> saklamak, organize etmek çevrimleri tespit etmek zorlaşabiliyor.</a:t>
            </a:r>
          </a:p>
          <a:p>
            <a:pPr lvl="2" eaLnBrk="1" hangingPunct="1"/>
            <a:r>
              <a:rPr lang="tr-TR" altLang="en-US" sz="1600" dirty="0"/>
              <a:t>Kısa ve hafif hareketlerde tercih edilir.</a:t>
            </a:r>
          </a:p>
          <a:p>
            <a:pPr marL="914400" lvl="2" indent="0" eaLnBrk="1" hangingPunct="1">
              <a:buNone/>
            </a:pPr>
            <a:endParaRPr lang="tr-TR" altLang="en-US" sz="1600" dirty="0"/>
          </a:p>
          <a:p>
            <a:pPr lvl="1" eaLnBrk="1" hangingPunct="1"/>
            <a:r>
              <a:rPr lang="tr-TR" altLang="en-US" sz="1800" b="1" u="sng" dirty="0" err="1"/>
              <a:t>Ölükilit</a:t>
            </a:r>
            <a:r>
              <a:rPr lang="tr-TR" altLang="en-US" sz="1800" b="1" u="sng" dirty="0"/>
              <a:t> ihtimalini </a:t>
            </a:r>
            <a:r>
              <a:rPr lang="tr-TR" altLang="en-US" sz="1800" b="1" u="sng" dirty="0">
                <a:solidFill>
                  <a:srgbClr val="FF0000"/>
                </a:solidFill>
              </a:rPr>
              <a:t>önleme</a:t>
            </a:r>
            <a:r>
              <a:rPr lang="tr-TR" altLang="en-US" sz="1800" b="1" u="sng" dirty="0"/>
              <a:t> </a:t>
            </a:r>
            <a:r>
              <a:rPr lang="tr-TR" altLang="en-US" sz="1800" b="1" i="1" u="sng" dirty="0"/>
              <a:t>(</a:t>
            </a:r>
            <a:r>
              <a:rPr lang="tr-TR" altLang="en-US" sz="1800" b="1" i="1" u="sng" dirty="0" err="1"/>
              <a:t>deadlock</a:t>
            </a:r>
            <a:r>
              <a:rPr lang="tr-TR" altLang="en-US" sz="1800" b="1" i="1" u="sng" dirty="0"/>
              <a:t> </a:t>
            </a:r>
            <a:r>
              <a:rPr lang="tr-TR" altLang="en-US" sz="1800" b="1" i="1" u="sng" dirty="0" err="1">
                <a:solidFill>
                  <a:srgbClr val="FF0000"/>
                </a:solidFill>
              </a:rPr>
              <a:t>prevention</a:t>
            </a:r>
            <a:r>
              <a:rPr lang="tr-TR" altLang="en-US" sz="1800" b="1" i="1" u="sng" dirty="0"/>
              <a:t>)</a:t>
            </a:r>
            <a:r>
              <a:rPr lang="tr-TR" altLang="en-US" sz="1800" b="1" u="sng" dirty="0"/>
              <a:t>: </a:t>
            </a:r>
            <a:r>
              <a:rPr lang="tr-TR" altLang="en-US" sz="1600" b="1" u="sng" dirty="0"/>
              <a:t>TS(T1) &lt; TS(T2), T1 daha yaşlı ise ve T1, T2 tarafından tutulan bir kilidi istiyorsa: </a:t>
            </a:r>
            <a:endParaRPr lang="tr-TR" altLang="en-US" sz="1600" dirty="0"/>
          </a:p>
          <a:p>
            <a:pPr lvl="2" eaLnBrk="1" hangingPunct="1"/>
            <a:r>
              <a:rPr lang="tr-TR" altLang="en-US" sz="1800" dirty="0"/>
              <a:t>“</a:t>
            </a:r>
            <a:r>
              <a:rPr lang="tr-TR" altLang="en-US" sz="1800" dirty="0" err="1"/>
              <a:t>wait-die</a:t>
            </a:r>
            <a:r>
              <a:rPr lang="tr-TR" altLang="en-US" sz="1800" dirty="0"/>
              <a:t>” : T1, T2’nin kilidi bırakmasını bekler. Diğer durum (kilit isteyen genç ise) ölür.</a:t>
            </a:r>
          </a:p>
          <a:p>
            <a:pPr lvl="2" eaLnBrk="1" hangingPunct="1"/>
            <a:r>
              <a:rPr lang="tr-TR" altLang="en-US" sz="1800" dirty="0"/>
              <a:t>«</a:t>
            </a:r>
            <a:r>
              <a:rPr lang="tr-TR" altLang="en-US" sz="1800" dirty="0" err="1"/>
              <a:t>Wound-wait</a:t>
            </a:r>
            <a:r>
              <a:rPr lang="tr-TR" altLang="en-US" sz="1800" dirty="0"/>
              <a:t>» : T2’yi </a:t>
            </a:r>
            <a:r>
              <a:rPr lang="tr-TR" altLang="en-US" sz="1800" dirty="0" err="1"/>
              <a:t>abort</a:t>
            </a:r>
            <a:r>
              <a:rPr lang="tr-TR" altLang="en-US" sz="1800" dirty="0"/>
              <a:t> et. Diğer durum (kilit isteyen genç ise) bekler.</a:t>
            </a:r>
          </a:p>
          <a:p>
            <a:pPr lvl="2" eaLnBrk="1" hangingPunct="1"/>
            <a:r>
              <a:rPr lang="tr-TR" altLang="en-US" sz="1800" dirty="0"/>
              <a:t>Zaman ayarlı yöntemler: T1 belirli bir süre </a:t>
            </a:r>
            <a:r>
              <a:rPr lang="tr-TR" altLang="en-US" sz="1800" dirty="0" err="1"/>
              <a:t>ilerliyemiyorsa</a:t>
            </a:r>
            <a:r>
              <a:rPr lang="tr-TR" altLang="en-US" sz="1800" dirty="0"/>
              <a:t>, </a:t>
            </a:r>
            <a:r>
              <a:rPr lang="tr-TR" altLang="en-US" sz="1800" dirty="0" err="1"/>
              <a:t>deadlock</a:t>
            </a:r>
            <a:r>
              <a:rPr lang="tr-TR" altLang="en-US" sz="1800" dirty="0"/>
              <a:t> olduğu varsayılır ve </a:t>
            </a:r>
            <a:r>
              <a:rPr lang="tr-TR" altLang="en-US" sz="1800" dirty="0" err="1"/>
              <a:t>abort</a:t>
            </a:r>
            <a:r>
              <a:rPr lang="tr-TR" altLang="en-US" sz="1800" dirty="0"/>
              <a:t> olur. </a:t>
            </a:r>
          </a:p>
          <a:p>
            <a:pPr lvl="1" eaLnBrk="1" hangingPunct="1"/>
            <a:endParaRPr lang="tr-TR" altLang="en-US" sz="2000" dirty="0"/>
          </a:p>
          <a:p>
            <a:pPr lvl="2" eaLnBrk="1" hangingPunct="1"/>
            <a:endParaRPr lang="en-US" altLang="tr-TR" sz="1600" dirty="0"/>
          </a:p>
        </p:txBody>
      </p:sp>
      <p:pic>
        <p:nvPicPr>
          <p:cNvPr id="788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56" y="1066862"/>
            <a:ext cx="2171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6 Slayt Numarası Yer Tutucusu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9C03966-80FE-493B-91D3-D99AE83902C9}" type="slidenum">
              <a:rPr lang="tr-TR" altLang="tr-T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tr-TR" altLang="tr-TR" sz="14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r>
              <a:rPr lang="tr-TR" altLang="tr-TR"/>
              <a:t>Açlık </a:t>
            </a:r>
            <a:r>
              <a:rPr lang="tr-TR" altLang="tr-TR" i="1"/>
              <a:t>(starvation)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76200" y="989052"/>
            <a:ext cx="8686800" cy="5333922"/>
          </a:xfrm>
        </p:spPr>
        <p:txBody>
          <a:bodyPr/>
          <a:lstStyle/>
          <a:p>
            <a:pPr eaLnBrk="1" hangingPunct="1"/>
            <a:r>
              <a:rPr lang="tr-TR" altLang="en-US" sz="2400" dirty="0"/>
              <a:t>STARVATION (açlık):</a:t>
            </a:r>
            <a:r>
              <a:rPr lang="tr-TR" altLang="tr-TR" sz="2400" dirty="0"/>
              <a:t>kaynak tahsisinde (kilit, tampon gibi) bazı hareketlerin «talihsiz» bir şekilde kaynak alamamasıdır.</a:t>
            </a:r>
          </a:p>
          <a:p>
            <a:pPr marL="0" indent="0" eaLnBrk="1" hangingPunct="1">
              <a:buNone/>
            </a:pPr>
            <a:endParaRPr lang="tr-TR" altLang="tr-TR" sz="2400" dirty="0"/>
          </a:p>
          <a:p>
            <a:pPr eaLnBrk="1" hangingPunct="1"/>
            <a:r>
              <a:rPr lang="tr-TR" altLang="en-US" sz="2400" dirty="0"/>
              <a:t>Çözümler: </a:t>
            </a:r>
          </a:p>
          <a:p>
            <a:pPr lvl="1" eaLnBrk="1" hangingPunct="1"/>
            <a:r>
              <a:rPr lang="tr-TR" altLang="en-US" sz="2000" dirty="0"/>
              <a:t>Adil kaynak kullanımı (FIFO veya CLOCK gibi)</a:t>
            </a:r>
          </a:p>
          <a:p>
            <a:pPr lvl="1" eaLnBrk="1" hangingPunct="1"/>
            <a:r>
              <a:rPr lang="tr-TR" altLang="en-US" sz="2000" dirty="0"/>
              <a:t>«Öncelik» (</a:t>
            </a:r>
            <a:r>
              <a:rPr lang="tr-TR" altLang="en-US" sz="2000" dirty="0" err="1"/>
              <a:t>priority</a:t>
            </a:r>
            <a:r>
              <a:rPr lang="tr-TR" altLang="en-US" sz="2000" dirty="0"/>
              <a:t>) düzenlemesi varsa; düşük öncelikli hareketlerin öncelikleri zamanla artırılmalı.</a:t>
            </a:r>
          </a:p>
          <a:p>
            <a:pPr lvl="1" eaLnBrk="1" hangingPunct="1"/>
            <a:r>
              <a:rPr lang="tr-TR" altLang="en-US" sz="2000" dirty="0" err="1"/>
              <a:t>Wait-die</a:t>
            </a:r>
            <a:r>
              <a:rPr lang="tr-TR" altLang="en-US" sz="2000" dirty="0"/>
              <a:t> veya </a:t>
            </a:r>
            <a:r>
              <a:rPr lang="tr-TR" altLang="en-US" sz="2000" dirty="0" err="1"/>
              <a:t>wound-wait’de</a:t>
            </a:r>
            <a:r>
              <a:rPr lang="tr-TR" altLang="en-US" sz="2000" dirty="0"/>
              <a:t> ölen genç hareketin yeniden başlarken evvelki TS değeri ile sisteme dahil olması.</a:t>
            </a:r>
            <a:r>
              <a:rPr lang="tr-TR" altLang="en-US" sz="2000" i="1" dirty="0"/>
              <a:t> (ta ki yaşlanabilsin)</a:t>
            </a:r>
          </a:p>
          <a:p>
            <a:endParaRPr lang="tr-TR" alt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EBF-1341-41D7-B7F7-0CFC42AAA78C}" type="slidenum">
              <a:rPr lang="tr-TR" altLang="tr-TR" smtClean="0"/>
              <a:pPr/>
              <a:t>17</a:t>
            </a:fld>
            <a:endParaRPr lang="tr-TR" altLang="tr-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304912" y="76201"/>
            <a:ext cx="8610484" cy="838200"/>
          </a:xfrm>
        </p:spPr>
        <p:txBody>
          <a:bodyPr/>
          <a:lstStyle/>
          <a:p>
            <a:r>
              <a:rPr lang="tr-TR" altLang="tr-TR" sz="4000" dirty="0"/>
              <a:t>2PL </a:t>
            </a:r>
            <a:r>
              <a:rPr lang="tr-TR" altLang="tr-TR" sz="4000" dirty="0">
                <a:sym typeface="Wingdings" panose="05000000000000000000" pitchFamily="2" charset="2"/>
              </a:rPr>
              <a:t> «C-S </a:t>
            </a:r>
            <a:r>
              <a:rPr lang="tr-TR" altLang="tr-TR" sz="4000" dirty="0" err="1">
                <a:sym typeface="Wingdings" panose="05000000000000000000" pitchFamily="2" charset="2"/>
              </a:rPr>
              <a:t>serilenebilir</a:t>
            </a:r>
            <a:r>
              <a:rPr lang="tr-TR" altLang="tr-TR" sz="4000" dirty="0">
                <a:sym typeface="Wingdings" panose="05000000000000000000" pitchFamily="2" charset="2"/>
              </a:rPr>
              <a:t>» Niye??</a:t>
            </a:r>
            <a:endParaRPr lang="tr-TR" altLang="tr-TR" sz="4000" dirty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686800" cy="5029134"/>
          </a:xfrm>
        </p:spPr>
        <p:txBody>
          <a:bodyPr/>
          <a:lstStyle/>
          <a:p>
            <a:r>
              <a:rPr lang="tr-TR" altLang="en-US" dirty="0"/>
              <a:t>T</a:t>
            </a:r>
            <a:r>
              <a:rPr lang="tr-TR" altLang="en-US" baseline="-25000" dirty="0"/>
              <a:t>1</a:t>
            </a:r>
            <a:r>
              <a:rPr lang="tr-TR" altLang="en-US" dirty="0"/>
              <a:t>,T</a:t>
            </a:r>
            <a:r>
              <a:rPr lang="tr-TR" altLang="en-US" baseline="-25000" dirty="0"/>
              <a:t>2</a:t>
            </a:r>
            <a:r>
              <a:rPr lang="tr-TR" altLang="en-US" dirty="0"/>
              <a:t>,.............</a:t>
            </a:r>
            <a:r>
              <a:rPr lang="tr-TR" altLang="en-US" dirty="0" err="1"/>
              <a:t>T</a:t>
            </a:r>
            <a:r>
              <a:rPr lang="tr-TR" altLang="en-US" baseline="-25000" dirty="0" err="1"/>
              <a:t>k</a:t>
            </a:r>
            <a:r>
              <a:rPr lang="tr-TR" altLang="en-US" baseline="-25000" dirty="0"/>
              <a:t> </a:t>
            </a:r>
            <a:r>
              <a:rPr lang="tr-TR" altLang="en-US" dirty="0"/>
              <a:t>: </a:t>
            </a:r>
            <a:r>
              <a:rPr lang="tr-TR" altLang="en-US" sz="2400" dirty="0"/>
              <a:t>2-phase-lock protokolüne uyan hareketler olsun. Bu durumda «</a:t>
            </a:r>
            <a:r>
              <a:rPr lang="tr-TR" altLang="en-US" sz="2400" b="1" dirty="0"/>
              <a:t>öncelik </a:t>
            </a:r>
            <a:r>
              <a:rPr lang="tr-TR" altLang="en-US" sz="2400" b="1" dirty="0" err="1"/>
              <a:t>grafının</a:t>
            </a:r>
            <a:r>
              <a:rPr lang="tr-TR" altLang="en-US" sz="2400" dirty="0"/>
              <a:t>» çevrim içermesinin mümkün olamayacağını gösterelim. </a:t>
            </a:r>
          </a:p>
          <a:p>
            <a:r>
              <a:rPr lang="tr-TR" altLang="en-US" dirty="0"/>
              <a:t>T</a:t>
            </a:r>
            <a:r>
              <a:rPr lang="tr-TR" altLang="en-US" baseline="-25000" dirty="0"/>
              <a:t>1</a:t>
            </a:r>
            <a:r>
              <a:rPr lang="tr-TR" altLang="en-US" dirty="0"/>
              <a:t>--&gt;T</a:t>
            </a:r>
            <a:r>
              <a:rPr lang="tr-TR" altLang="en-US" baseline="-25000" dirty="0"/>
              <a:t>2</a:t>
            </a:r>
            <a:r>
              <a:rPr lang="tr-TR" altLang="en-US" dirty="0"/>
              <a:t>: </a:t>
            </a:r>
            <a:r>
              <a:rPr lang="tr-TR" altLang="en-US" sz="2000" dirty="0"/>
              <a:t>çelişen 2 operasyon var. T</a:t>
            </a:r>
            <a:r>
              <a:rPr lang="tr-TR" altLang="en-US" sz="2000" baseline="-25000" dirty="0"/>
              <a:t>1</a:t>
            </a:r>
            <a:r>
              <a:rPr lang="tr-TR" altLang="en-US" sz="2000" dirty="0"/>
              <a:t>, kilit bırakmadan T</a:t>
            </a:r>
            <a:r>
              <a:rPr lang="tr-TR" altLang="en-US" sz="2000" baseline="-25000" dirty="0"/>
              <a:t>2 </a:t>
            </a:r>
            <a:r>
              <a:rPr lang="tr-TR" altLang="en-US" sz="2000" dirty="0"/>
              <a:t>kilit alamaz.</a:t>
            </a:r>
          </a:p>
          <a:p>
            <a:r>
              <a:rPr lang="tr-TR" altLang="en-US" dirty="0"/>
              <a:t>T</a:t>
            </a:r>
            <a:r>
              <a:rPr lang="tr-TR" altLang="en-US" baseline="-25000" dirty="0"/>
              <a:t>1</a:t>
            </a:r>
            <a:r>
              <a:rPr lang="tr-TR" altLang="en-US" dirty="0"/>
              <a:t>--&gt;T</a:t>
            </a:r>
            <a:r>
              <a:rPr lang="tr-TR" altLang="en-US" baseline="-25000" dirty="0"/>
              <a:t>2</a:t>
            </a:r>
            <a:r>
              <a:rPr lang="tr-TR" altLang="en-US" dirty="0"/>
              <a:t>--&gt;T</a:t>
            </a:r>
            <a:r>
              <a:rPr lang="tr-TR" altLang="en-US" baseline="-25000" dirty="0"/>
              <a:t>3</a:t>
            </a:r>
            <a:r>
              <a:rPr lang="tr-TR" altLang="en-US" dirty="0"/>
              <a:t>: </a:t>
            </a:r>
            <a:r>
              <a:rPr lang="tr-TR" altLang="en-US" sz="2000" dirty="0"/>
              <a:t>T</a:t>
            </a:r>
            <a:r>
              <a:rPr lang="tr-TR" altLang="en-US" sz="2000" baseline="-25000" dirty="0"/>
              <a:t>1</a:t>
            </a:r>
            <a:r>
              <a:rPr lang="tr-TR" altLang="en-US" sz="2000" dirty="0"/>
              <a:t>, kilit bırakmadan T</a:t>
            </a:r>
            <a:r>
              <a:rPr lang="tr-TR" altLang="en-US" sz="2000" baseline="-25000" dirty="0"/>
              <a:t>3 </a:t>
            </a:r>
            <a:r>
              <a:rPr lang="tr-TR" altLang="en-US" sz="2000" dirty="0"/>
              <a:t>kilit alamaz.</a:t>
            </a:r>
          </a:p>
          <a:p>
            <a:r>
              <a:rPr lang="tr-TR" altLang="en-US" dirty="0"/>
              <a:t>T</a:t>
            </a:r>
            <a:r>
              <a:rPr lang="tr-TR" altLang="en-US" baseline="-25000" dirty="0"/>
              <a:t>1</a:t>
            </a:r>
            <a:r>
              <a:rPr lang="tr-TR" altLang="en-US" dirty="0"/>
              <a:t>--&gt;T</a:t>
            </a:r>
            <a:r>
              <a:rPr lang="tr-TR" altLang="en-US" baseline="-25000" dirty="0"/>
              <a:t>2</a:t>
            </a:r>
            <a:r>
              <a:rPr lang="tr-TR" altLang="en-US" dirty="0"/>
              <a:t>--&gt;.............--&gt;</a:t>
            </a:r>
            <a:r>
              <a:rPr lang="tr-TR" altLang="en-US" dirty="0" err="1"/>
              <a:t>T</a:t>
            </a:r>
            <a:r>
              <a:rPr lang="tr-TR" altLang="en-US" baseline="-25000" dirty="0" err="1"/>
              <a:t>k</a:t>
            </a:r>
            <a:endParaRPr lang="tr-TR" altLang="en-US" baseline="-25000" dirty="0"/>
          </a:p>
          <a:p>
            <a:r>
              <a:rPr lang="tr-TR" altLang="en-US" dirty="0">
                <a:solidFill>
                  <a:srgbClr val="FF3300"/>
                </a:solidFill>
              </a:rPr>
              <a:t>T</a:t>
            </a:r>
            <a:r>
              <a:rPr lang="tr-TR" altLang="en-US" baseline="-25000" dirty="0">
                <a:solidFill>
                  <a:srgbClr val="FF3300"/>
                </a:solidFill>
              </a:rPr>
              <a:t>1</a:t>
            </a:r>
            <a:r>
              <a:rPr lang="tr-TR" altLang="en-US" dirty="0"/>
              <a:t>--&gt;T</a:t>
            </a:r>
            <a:r>
              <a:rPr lang="tr-TR" altLang="en-US" baseline="-25000" dirty="0"/>
              <a:t>2</a:t>
            </a:r>
            <a:r>
              <a:rPr lang="tr-TR" altLang="en-US" dirty="0"/>
              <a:t>--&gt;.............--&gt;</a:t>
            </a:r>
            <a:r>
              <a:rPr lang="tr-TR" altLang="en-US" dirty="0" err="1"/>
              <a:t>T</a:t>
            </a:r>
            <a:r>
              <a:rPr lang="tr-TR" altLang="en-US" baseline="-25000" dirty="0" err="1"/>
              <a:t>k</a:t>
            </a:r>
            <a:r>
              <a:rPr lang="tr-TR" altLang="en-US" dirty="0"/>
              <a:t>--&gt;</a:t>
            </a:r>
            <a:r>
              <a:rPr lang="tr-TR" altLang="en-US" dirty="0">
                <a:solidFill>
                  <a:srgbClr val="FF3300"/>
                </a:solidFill>
              </a:rPr>
              <a:t>T</a:t>
            </a:r>
            <a:r>
              <a:rPr lang="tr-TR" altLang="en-US" baseline="-25000" dirty="0">
                <a:solidFill>
                  <a:srgbClr val="FF3300"/>
                </a:solidFill>
              </a:rPr>
              <a:t>1</a:t>
            </a:r>
            <a:r>
              <a:rPr lang="tr-TR" altLang="en-US" dirty="0"/>
              <a:t>: </a:t>
            </a:r>
            <a:r>
              <a:rPr lang="tr-TR" altLang="en-US" sz="2000" dirty="0"/>
              <a:t> </a:t>
            </a:r>
            <a:r>
              <a:rPr lang="tr-TR" altLang="en-US" sz="2000" dirty="0">
                <a:solidFill>
                  <a:srgbClr val="FF0000"/>
                </a:solidFill>
              </a:rPr>
              <a:t>T</a:t>
            </a:r>
            <a:r>
              <a:rPr lang="tr-TR" altLang="en-US" sz="2000" baseline="-25000" dirty="0">
                <a:solidFill>
                  <a:srgbClr val="FF0000"/>
                </a:solidFill>
              </a:rPr>
              <a:t>1</a:t>
            </a:r>
            <a:r>
              <a:rPr lang="tr-TR" altLang="en-US" sz="2000" dirty="0">
                <a:solidFill>
                  <a:srgbClr val="FF0000"/>
                </a:solidFill>
              </a:rPr>
              <a:t>, kilidi bıraktıktan sonra kilit isteyemez.</a:t>
            </a:r>
            <a:r>
              <a:rPr lang="tr-TR" altLang="en-US" sz="2000" dirty="0"/>
              <a:t> </a:t>
            </a:r>
            <a:r>
              <a:rPr lang="tr-TR" altLang="en-US" sz="2000" dirty="0">
                <a:solidFill>
                  <a:srgbClr val="FF0000"/>
                </a:solidFill>
              </a:rPr>
              <a:t>Çünkü, 2-phase </a:t>
            </a:r>
            <a:r>
              <a:rPr lang="tr-TR" altLang="en-US" sz="2000" dirty="0" err="1">
                <a:solidFill>
                  <a:srgbClr val="FF0000"/>
                </a:solidFill>
              </a:rPr>
              <a:t>lock'a</a:t>
            </a:r>
            <a:r>
              <a:rPr lang="tr-TR" altLang="en-US" sz="2000" dirty="0">
                <a:solidFill>
                  <a:srgbClr val="FF0000"/>
                </a:solidFill>
              </a:rPr>
              <a:t> aykırı. </a:t>
            </a:r>
            <a:r>
              <a:rPr lang="tr-TR" altLang="en-US" sz="2000" dirty="0"/>
              <a:t>(kilit bırakmadan istiyorsa, </a:t>
            </a:r>
            <a:r>
              <a:rPr lang="tr-TR" altLang="en-US" sz="2000" dirty="0" err="1"/>
              <a:t>deadlock</a:t>
            </a:r>
            <a:r>
              <a:rPr lang="tr-TR" altLang="en-US" sz="2000" dirty="0"/>
              <a:t>. 2PL’ye uyumlu). O zaman, 2PL hareketler ile «</a:t>
            </a:r>
            <a:r>
              <a:rPr lang="tr-TR" altLang="en-US" sz="2000" dirty="0" err="1"/>
              <a:t>ölükilitisiz</a:t>
            </a:r>
            <a:r>
              <a:rPr lang="tr-TR" altLang="en-US" sz="2000" dirty="0"/>
              <a:t>», «çevrim içeren bir öncelik </a:t>
            </a:r>
            <a:r>
              <a:rPr lang="tr-TR" altLang="en-US" sz="2000" dirty="0" err="1"/>
              <a:t>grafı</a:t>
            </a:r>
            <a:r>
              <a:rPr lang="tr-TR" altLang="en-US" sz="2000" dirty="0"/>
              <a:t>» oluşması mümkün değil.</a:t>
            </a:r>
            <a:endParaRPr lang="tr-TR" altLang="en-US" sz="2400" baseline="-25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>
          <a:xfrm>
            <a:off x="7924712" y="6245225"/>
            <a:ext cx="762088" cy="476250"/>
          </a:xfrm>
        </p:spPr>
        <p:txBody>
          <a:bodyPr/>
          <a:lstStyle/>
          <a:p>
            <a:fld id="{5572EEBF-1341-41D7-B7F7-0CFC42AAA78C}" type="slidenum">
              <a:rPr lang="tr-TR" altLang="tr-TR" smtClean="0"/>
              <a:pPr/>
              <a:t>18</a:t>
            </a:fld>
            <a:endParaRPr lang="tr-TR" alt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 txBox="1">
            <a:spLocks/>
          </p:cNvSpPr>
          <p:nvPr/>
        </p:nvSpPr>
        <p:spPr bwMode="auto">
          <a:xfrm>
            <a:off x="228600" y="228600"/>
            <a:ext cx="868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 eaLnBrk="1" hangingPunct="1">
              <a:defRPr/>
            </a:pPr>
            <a:r>
              <a:rPr lang="tr-TR" altLang="en-US" sz="3600" kern="0" dirty="0"/>
              <a:t>2PL uyumlu Kilit istekleri senaryosu:</a:t>
            </a:r>
            <a:endParaRPr lang="en-US" altLang="tr-TR" sz="3600" kern="0" dirty="0"/>
          </a:p>
        </p:txBody>
      </p:sp>
      <p:pic>
        <p:nvPicPr>
          <p:cNvPr id="72707" name="Picture 8"/>
          <p:cNvPicPr>
            <a:picLocks noChangeAspect="1" noChangeArrowheads="1"/>
          </p:cNvPicPr>
          <p:nvPr/>
        </p:nvPicPr>
        <p:blipFill>
          <a:blip r:embed="rId3">
            <a:lum bright="-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4" y="838268"/>
            <a:ext cx="57150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9"/>
          <p:cNvPicPr>
            <a:picLocks noChangeAspect="1" noChangeArrowheads="1"/>
          </p:cNvPicPr>
          <p:nvPr/>
        </p:nvPicPr>
        <p:blipFill>
          <a:blip r:embed="rId4">
            <a:lum bright="-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91013"/>
            <a:ext cx="54641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9932-6840-4DEC-BD1E-39D320D33AC8}" type="slidenum">
              <a:rPr lang="tr-TR" altLang="tr-TR" smtClean="0"/>
              <a:pPr/>
              <a:t>19</a:t>
            </a:fld>
            <a:endParaRPr lang="tr-TR" alt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1 Başlık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tr-TR" altLang="en-US" sz="3600"/>
              <a:t>Konu başlıkları</a:t>
            </a:r>
            <a:endParaRPr lang="en-US" altLang="tr-TR" sz="3600"/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4800600"/>
          </a:xfrm>
        </p:spPr>
        <p:txBody>
          <a:bodyPr/>
          <a:lstStyle/>
          <a:p>
            <a:r>
              <a:rPr lang="tr-TR" altLang="en-US" sz="2000" b="1" dirty="0">
                <a:solidFill>
                  <a:srgbClr val="7030A0"/>
                </a:solidFill>
              </a:rPr>
              <a:t>EY:</a:t>
            </a:r>
          </a:p>
          <a:p>
            <a:pPr lvl="1"/>
            <a:r>
              <a:rPr lang="tr-TR" altLang="en-US" sz="1800" dirty="0" err="1">
                <a:solidFill>
                  <a:srgbClr val="7030A0"/>
                </a:solidFill>
              </a:rPr>
              <a:t>Serilenebilirlik</a:t>
            </a:r>
            <a:r>
              <a:rPr lang="tr-TR" altLang="en-US" sz="1800" dirty="0">
                <a:solidFill>
                  <a:srgbClr val="7030A0"/>
                </a:solidFill>
              </a:rPr>
              <a:t>: (C-S, V-S, DC-S)</a:t>
            </a:r>
          </a:p>
          <a:p>
            <a:pPr lvl="1"/>
            <a:r>
              <a:rPr lang="tr-TR" altLang="en-US" sz="1800" dirty="0">
                <a:solidFill>
                  <a:srgbClr val="7030A0"/>
                </a:solidFill>
              </a:rPr>
              <a:t>Temel Kilit Protokolü ve 2PL ve versiyonları </a:t>
            </a:r>
          </a:p>
          <a:p>
            <a:pPr lvl="1"/>
            <a:r>
              <a:rPr lang="tr-TR" altLang="en-US" sz="1800" dirty="0" err="1">
                <a:solidFill>
                  <a:srgbClr val="7030A0"/>
                </a:solidFill>
              </a:rPr>
              <a:t>Ölükilit</a:t>
            </a:r>
            <a:r>
              <a:rPr lang="tr-TR" altLang="en-US" sz="1800" dirty="0">
                <a:solidFill>
                  <a:srgbClr val="7030A0"/>
                </a:solidFill>
              </a:rPr>
              <a:t> ve Açlık</a:t>
            </a:r>
          </a:p>
          <a:p>
            <a:pPr lvl="1"/>
            <a:r>
              <a:rPr lang="tr-TR" altLang="en-US" sz="1800" dirty="0">
                <a:solidFill>
                  <a:srgbClr val="7030A0"/>
                </a:solidFill>
              </a:rPr>
              <a:t>Kilitler ile Yalıtım seviyelerinin sağlanması</a:t>
            </a:r>
          </a:p>
          <a:p>
            <a:pPr lvl="1"/>
            <a:r>
              <a:rPr lang="tr-TR" altLang="en-US" sz="1800" dirty="0">
                <a:solidFill>
                  <a:srgbClr val="7030A0"/>
                </a:solidFill>
              </a:rPr>
              <a:t>Kilitlerin Performansa etkisi</a:t>
            </a:r>
          </a:p>
          <a:p>
            <a:pPr lvl="1"/>
            <a:r>
              <a:rPr lang="tr-TR" altLang="en-US" sz="1800" dirty="0">
                <a:solidFill>
                  <a:srgbClr val="7030A0"/>
                </a:solidFill>
              </a:rPr>
              <a:t>Diğer Kilit Protokolleri ( Kilit Yükseltme, Update Kilit, </a:t>
            </a:r>
            <a:r>
              <a:rPr lang="tr-TR" altLang="en-US" sz="1800" dirty="0" err="1">
                <a:solidFill>
                  <a:srgbClr val="7030A0"/>
                </a:solidFill>
              </a:rPr>
              <a:t>Increment</a:t>
            </a:r>
            <a:r>
              <a:rPr lang="tr-TR" altLang="en-US" sz="1800" dirty="0">
                <a:solidFill>
                  <a:srgbClr val="7030A0"/>
                </a:solidFill>
              </a:rPr>
              <a:t> kilit, MV-</a:t>
            </a:r>
            <a:r>
              <a:rPr lang="tr-TR" altLang="en-US" sz="1800" dirty="0" err="1">
                <a:solidFill>
                  <a:srgbClr val="7030A0"/>
                </a:solidFill>
              </a:rPr>
              <a:t>lock</a:t>
            </a:r>
            <a:r>
              <a:rPr lang="en-US" altLang="en-US" sz="1800" dirty="0">
                <a:solidFill>
                  <a:srgbClr val="7030A0"/>
                </a:solidFill>
              </a:rPr>
              <a:t>, </a:t>
            </a:r>
            <a:r>
              <a:rPr lang="tr-TR" altLang="en-US" sz="1800" dirty="0">
                <a:solidFill>
                  <a:srgbClr val="7030A0"/>
                </a:solidFill>
              </a:rPr>
              <a:t>MGL kilit, Ağaç Protokolü)</a:t>
            </a:r>
          </a:p>
          <a:p>
            <a:pPr lvl="1"/>
            <a:r>
              <a:rPr lang="tr-TR" altLang="en-US" sz="1800" dirty="0" err="1">
                <a:solidFill>
                  <a:srgbClr val="7030A0"/>
                </a:solidFill>
              </a:rPr>
              <a:t>Phantom</a:t>
            </a:r>
            <a:endParaRPr lang="tr-TR" altLang="en-US" sz="1800" dirty="0">
              <a:solidFill>
                <a:srgbClr val="7030A0"/>
              </a:solidFill>
            </a:endParaRPr>
          </a:p>
          <a:p>
            <a:pPr lvl="1"/>
            <a:r>
              <a:rPr lang="tr-TR" altLang="en-US" sz="1600" dirty="0">
                <a:solidFill>
                  <a:srgbClr val="7030A0"/>
                </a:solidFill>
              </a:rPr>
              <a:t>Diğer Eşzamanlılık  Protokolleri</a:t>
            </a:r>
          </a:p>
          <a:p>
            <a:pPr lvl="2"/>
            <a:r>
              <a:rPr lang="tr-TR" altLang="en-US" sz="1400" dirty="0" err="1">
                <a:solidFill>
                  <a:srgbClr val="7030A0"/>
                </a:solidFill>
              </a:rPr>
              <a:t>Optimistic</a:t>
            </a:r>
            <a:r>
              <a:rPr lang="tr-TR" altLang="en-US" sz="1400" dirty="0">
                <a:solidFill>
                  <a:srgbClr val="7030A0"/>
                </a:solidFill>
              </a:rPr>
              <a:t> </a:t>
            </a:r>
            <a:r>
              <a:rPr lang="tr-TR" altLang="en-US" sz="1400" dirty="0" err="1">
                <a:solidFill>
                  <a:srgbClr val="7030A0"/>
                </a:solidFill>
              </a:rPr>
              <a:t>methods</a:t>
            </a:r>
            <a:endParaRPr lang="tr-TR" altLang="en-US" sz="1400" dirty="0">
              <a:solidFill>
                <a:srgbClr val="7030A0"/>
              </a:solidFill>
            </a:endParaRPr>
          </a:p>
          <a:p>
            <a:pPr lvl="3"/>
            <a:r>
              <a:rPr lang="tr-TR" altLang="en-US" sz="1000" dirty="0" err="1">
                <a:solidFill>
                  <a:srgbClr val="7030A0"/>
                </a:solidFill>
              </a:rPr>
              <a:t>TimeStamp</a:t>
            </a:r>
            <a:endParaRPr lang="tr-TR" altLang="en-US" sz="1000" dirty="0">
              <a:solidFill>
                <a:srgbClr val="7030A0"/>
              </a:solidFill>
            </a:endParaRPr>
          </a:p>
          <a:p>
            <a:pPr lvl="3"/>
            <a:r>
              <a:rPr lang="tr-TR" altLang="en-US" sz="1000" dirty="0" err="1">
                <a:solidFill>
                  <a:srgbClr val="7030A0"/>
                </a:solidFill>
              </a:rPr>
              <a:t>Validation</a:t>
            </a:r>
            <a:endParaRPr lang="tr-TR" alt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67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4D0FE07-333B-4CC2-8957-019435941378}" type="slidenum">
              <a:rPr lang="tr-TR" altLang="tr-T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tr-TR" altLang="tr-TR" sz="14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4755" name="1 Başlık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pPr eaLnBrk="1" hangingPunct="1"/>
            <a:r>
              <a:rPr lang="tr-TR" altLang="en-US" sz="2800" dirty="0">
                <a:solidFill>
                  <a:srgbClr val="FF0000"/>
                </a:solidFill>
              </a:rPr>
              <a:t>2PL Kilit Protokolü Versiyonları:</a:t>
            </a:r>
            <a:br>
              <a:rPr lang="tr-TR" altLang="en-US" sz="2800" dirty="0">
                <a:solidFill>
                  <a:srgbClr val="FF0000"/>
                </a:solidFill>
              </a:rPr>
            </a:br>
            <a:r>
              <a:rPr lang="tr-TR" altLang="tr-TR" sz="2800" dirty="0" err="1">
                <a:solidFill>
                  <a:srgbClr val="FF0000"/>
                </a:solidFill>
              </a:rPr>
              <a:t>conservative</a:t>
            </a:r>
            <a:r>
              <a:rPr lang="tr-TR" altLang="tr-TR" sz="2800" dirty="0">
                <a:solidFill>
                  <a:srgbClr val="FF0000"/>
                </a:solidFill>
              </a:rPr>
              <a:t>, </a:t>
            </a:r>
            <a:r>
              <a:rPr lang="tr-TR" altLang="tr-TR" sz="2800" dirty="0" err="1">
                <a:solidFill>
                  <a:srgbClr val="FF0000"/>
                </a:solidFill>
              </a:rPr>
              <a:t>basic</a:t>
            </a:r>
            <a:r>
              <a:rPr lang="tr-TR" altLang="tr-TR" sz="2800" dirty="0">
                <a:solidFill>
                  <a:srgbClr val="FF0000"/>
                </a:solidFill>
              </a:rPr>
              <a:t>, </a:t>
            </a:r>
            <a:r>
              <a:rPr lang="tr-TR" altLang="tr-TR" sz="2800" dirty="0" err="1">
                <a:solidFill>
                  <a:srgbClr val="FF0000"/>
                </a:solidFill>
              </a:rPr>
              <a:t>strict</a:t>
            </a:r>
            <a:r>
              <a:rPr lang="tr-TR" altLang="tr-TR" sz="2800" dirty="0">
                <a:solidFill>
                  <a:srgbClr val="FF0000"/>
                </a:solidFill>
              </a:rPr>
              <a:t> ve </a:t>
            </a:r>
            <a:r>
              <a:rPr lang="tr-TR" altLang="tr-TR" sz="2800" dirty="0" err="1">
                <a:solidFill>
                  <a:srgbClr val="FF0000"/>
                </a:solidFill>
              </a:rPr>
              <a:t>rigorous</a:t>
            </a:r>
            <a:r>
              <a:rPr lang="tr-TR" altLang="tr-TR" sz="2800" dirty="0">
                <a:solidFill>
                  <a:srgbClr val="FF0000"/>
                </a:solidFill>
              </a:rPr>
              <a:t> 2PL protokolleri </a:t>
            </a:r>
            <a:endParaRPr lang="en-US" altLang="tr-TR" sz="2800" dirty="0">
              <a:solidFill>
                <a:srgbClr val="FF0000"/>
              </a:solidFill>
            </a:endParaRPr>
          </a:p>
        </p:txBody>
      </p:sp>
      <p:sp>
        <p:nvSpPr>
          <p:cNvPr id="74756" name="Content Placeholder 1"/>
          <p:cNvSpPr>
            <a:spLocks noGrp="1"/>
          </p:cNvSpPr>
          <p:nvPr>
            <p:ph idx="1"/>
          </p:nvPr>
        </p:nvSpPr>
        <p:spPr>
          <a:xfrm>
            <a:off x="152400" y="752383"/>
            <a:ext cx="8915282" cy="6105617"/>
          </a:xfrm>
        </p:spPr>
        <p:txBody>
          <a:bodyPr/>
          <a:lstStyle/>
          <a:p>
            <a:r>
              <a:rPr lang="tr-TR" altLang="tr-TR" sz="1600" dirty="0"/>
              <a:t>Conservative-2PL: Bütün kilitler hareket başlamadan evvel alınır. </a:t>
            </a:r>
          </a:p>
          <a:p>
            <a:pPr lvl="1"/>
            <a:r>
              <a:rPr lang="tr-TR" altLang="tr-TR" sz="1400" dirty="0" err="1"/>
              <a:t>Deadlock</a:t>
            </a:r>
            <a:r>
              <a:rPr lang="tr-TR" altLang="tr-TR" sz="1400" dirty="0"/>
              <a:t> olmuyor. </a:t>
            </a:r>
          </a:p>
          <a:p>
            <a:pPr lvl="1"/>
            <a:r>
              <a:rPr lang="tr-TR" altLang="tr-TR" sz="1400" dirty="0"/>
              <a:t>Hareket başlaması ile kilit bırakmalar başlıyor.</a:t>
            </a:r>
          </a:p>
          <a:p>
            <a:pPr lvl="1"/>
            <a:r>
              <a:rPr lang="tr-TR" altLang="tr-TR" sz="1400" b="1" dirty="0">
                <a:solidFill>
                  <a:srgbClr val="FF0000"/>
                </a:solidFill>
              </a:rPr>
              <a:t>pratikte kullanımı zor</a:t>
            </a:r>
            <a:r>
              <a:rPr lang="tr-TR" altLang="tr-TR" sz="1400" dirty="0"/>
              <a:t> çünkü hareket başlamadan r ve w setin belli olması çok kolay değil. </a:t>
            </a:r>
          </a:p>
          <a:p>
            <a:pPr lvl="1"/>
            <a:endParaRPr lang="tr-TR" altLang="tr-TR" sz="1400" dirty="0"/>
          </a:p>
          <a:p>
            <a:r>
              <a:rPr lang="tr-TR" altLang="tr-TR" sz="1800" b="1" dirty="0"/>
              <a:t>Basic</a:t>
            </a:r>
            <a:r>
              <a:rPr lang="tr-TR" altLang="tr-TR" sz="1800" dirty="0"/>
              <a:t>: standart 2 evreli olan 2PL protokolü.</a:t>
            </a:r>
          </a:p>
          <a:p>
            <a:pPr lvl="1"/>
            <a:r>
              <a:rPr lang="tr-TR" altLang="tr-TR" sz="1600" dirty="0" err="1"/>
              <a:t>Cascade</a:t>
            </a:r>
            <a:r>
              <a:rPr lang="tr-TR" altLang="tr-TR" sz="1600" dirty="0"/>
              <a:t> </a:t>
            </a:r>
            <a:r>
              <a:rPr lang="tr-TR" altLang="tr-TR" sz="1600" dirty="0" err="1"/>
              <a:t>rollback</a:t>
            </a:r>
            <a:r>
              <a:rPr lang="tr-TR" altLang="tr-TR" sz="1600" dirty="0"/>
              <a:t> problemi var.</a:t>
            </a:r>
          </a:p>
          <a:p>
            <a:pPr lvl="1"/>
            <a:r>
              <a:rPr lang="tr-TR" altLang="tr-TR" sz="1600" dirty="0" err="1"/>
              <a:t>Deadlock</a:t>
            </a:r>
            <a:r>
              <a:rPr lang="tr-TR" altLang="tr-TR" sz="1600" dirty="0"/>
              <a:t> olabilir.</a:t>
            </a:r>
          </a:p>
          <a:p>
            <a:r>
              <a:rPr lang="tr-TR" altLang="tr-TR" sz="1800" b="1" dirty="0" err="1"/>
              <a:t>Strict</a:t>
            </a:r>
            <a:r>
              <a:rPr lang="tr-TR" altLang="tr-TR" sz="1800" b="1" dirty="0"/>
              <a:t> 2PL: W </a:t>
            </a:r>
            <a:r>
              <a:rPr lang="tr-TR" altLang="tr-TR" sz="1800" b="1" dirty="0" err="1"/>
              <a:t>kilitin</a:t>
            </a:r>
            <a:r>
              <a:rPr lang="tr-TR" altLang="tr-TR" sz="1800" b="1" dirty="0"/>
              <a:t> bırakılması hareket </a:t>
            </a:r>
            <a:r>
              <a:rPr lang="tr-TR" altLang="tr-TR" sz="1800" b="1" dirty="0" err="1"/>
              <a:t>commit</a:t>
            </a:r>
            <a:r>
              <a:rPr lang="tr-TR" altLang="tr-TR" sz="1800" b="1" dirty="0"/>
              <a:t> olmasına kadar ertelenir. </a:t>
            </a:r>
          </a:p>
          <a:p>
            <a:pPr lvl="1"/>
            <a:r>
              <a:rPr lang="tr-TR" altLang="tr-TR" sz="1600" b="1" dirty="0"/>
              <a:t>"</a:t>
            </a:r>
            <a:r>
              <a:rPr lang="tr-TR" altLang="tr-TR" sz="1600" b="1" dirty="0" err="1"/>
              <a:t>strict</a:t>
            </a:r>
            <a:r>
              <a:rPr lang="tr-TR" altLang="tr-TR" sz="1600" b="1" dirty="0"/>
              <a:t> </a:t>
            </a:r>
            <a:r>
              <a:rPr lang="tr-TR" altLang="tr-TR" sz="1600" b="1" dirty="0" err="1"/>
              <a:t>schedule</a:t>
            </a:r>
            <a:r>
              <a:rPr lang="tr-TR" altLang="tr-TR" sz="1600" b="1" dirty="0"/>
              <a:t>" tipte kurtarılabilir planları netice verir. </a:t>
            </a:r>
          </a:p>
          <a:p>
            <a:pPr lvl="1"/>
            <a:r>
              <a:rPr lang="tr-TR" altLang="tr-TR" sz="1600" dirty="0" err="1"/>
              <a:t>Deadlock</a:t>
            </a:r>
            <a:r>
              <a:rPr lang="tr-TR" altLang="tr-TR" sz="1600" dirty="0"/>
              <a:t> olabilir.</a:t>
            </a:r>
          </a:p>
          <a:p>
            <a:pPr lvl="1"/>
            <a:r>
              <a:rPr lang="tr-TR" altLang="tr-TR" sz="1600" dirty="0" err="1"/>
              <a:t>Cascade</a:t>
            </a:r>
            <a:r>
              <a:rPr lang="tr-TR" altLang="tr-TR" sz="1600" dirty="0"/>
              <a:t> </a:t>
            </a:r>
            <a:r>
              <a:rPr lang="tr-TR" altLang="tr-TR" sz="1600" dirty="0" err="1"/>
              <a:t>rollback</a:t>
            </a:r>
            <a:r>
              <a:rPr lang="tr-TR" altLang="tr-TR" sz="1600" dirty="0"/>
              <a:t> problemi yok.</a:t>
            </a:r>
          </a:p>
          <a:p>
            <a:pPr lvl="1"/>
            <a:r>
              <a:rPr lang="tr-TR" altLang="tr-TR" sz="1600" dirty="0"/>
              <a:t>R kilidinin erken bırakılması, ilerideki başka bir kilidin erken alınması ile mümkün.</a:t>
            </a:r>
            <a:r>
              <a:rPr lang="tr-TR" altLang="tr-TR" sz="1400" i="1" dirty="0"/>
              <a:t>(Yoksa 2PL’ye(hatta yalıtıma)zarar veren bir erken bırakma değil</a:t>
            </a:r>
            <a:endParaRPr lang="tr-TR" altLang="tr-TR" sz="1600" dirty="0"/>
          </a:p>
          <a:p>
            <a:r>
              <a:rPr lang="tr-TR" altLang="tr-TR" sz="1800" b="1" dirty="0" err="1"/>
              <a:t>Rigorous</a:t>
            </a:r>
            <a:r>
              <a:rPr lang="tr-TR" altLang="tr-TR" sz="1800" b="1" dirty="0"/>
              <a:t> 2PL: </a:t>
            </a:r>
            <a:r>
              <a:rPr lang="tr-TR" altLang="tr-TR" sz="1800" dirty="0"/>
              <a:t>Bütün kilitlerin (W ve R) bırakılması hareket </a:t>
            </a:r>
            <a:r>
              <a:rPr lang="tr-TR" altLang="tr-TR" sz="1800" dirty="0" err="1"/>
              <a:t>commit</a:t>
            </a:r>
            <a:r>
              <a:rPr lang="tr-TR" altLang="tr-TR" sz="1800" dirty="0"/>
              <a:t> oluncaya kadar ertelenir. </a:t>
            </a:r>
          </a:p>
          <a:p>
            <a:pPr lvl="1"/>
            <a:r>
              <a:rPr lang="tr-TR" altLang="tr-TR" sz="1600" b="1" dirty="0"/>
              <a:t>"</a:t>
            </a:r>
            <a:r>
              <a:rPr lang="tr-TR" altLang="tr-TR" sz="1600" b="1" dirty="0" err="1"/>
              <a:t>strict</a:t>
            </a:r>
            <a:r>
              <a:rPr lang="tr-TR" altLang="tr-TR" sz="1600" b="1" dirty="0"/>
              <a:t> </a:t>
            </a:r>
            <a:r>
              <a:rPr lang="tr-TR" altLang="tr-TR" sz="1600" b="1" dirty="0" err="1"/>
              <a:t>schedule</a:t>
            </a:r>
            <a:r>
              <a:rPr lang="tr-TR" altLang="tr-TR" sz="1600" b="1" dirty="0"/>
              <a:t>" tipte kurtarılabilir planları netice verir. </a:t>
            </a:r>
            <a:r>
              <a:rPr lang="tr-TR" altLang="tr-TR" sz="1600" b="1" dirty="0" err="1"/>
              <a:t>Gerçeklenmesi</a:t>
            </a:r>
            <a:r>
              <a:rPr lang="tr-TR" altLang="tr-TR" sz="1600" b="1" dirty="0"/>
              <a:t> strict2PL'ye göre daha da kolaydır. </a:t>
            </a:r>
          </a:p>
          <a:p>
            <a:pPr lvl="1"/>
            <a:r>
              <a:rPr lang="tr-TR" altLang="tr-TR" sz="1600" dirty="0" err="1"/>
              <a:t>Deadlock</a:t>
            </a:r>
            <a:r>
              <a:rPr lang="tr-TR" altLang="tr-TR" sz="1600" dirty="0"/>
              <a:t> olabilir.</a:t>
            </a:r>
          </a:p>
          <a:p>
            <a:pPr lvl="1"/>
            <a:r>
              <a:rPr lang="tr-TR" altLang="tr-TR" sz="1600" dirty="0" err="1"/>
              <a:t>Cascade</a:t>
            </a:r>
            <a:r>
              <a:rPr lang="tr-TR" altLang="tr-TR" sz="1600" dirty="0"/>
              <a:t> </a:t>
            </a:r>
            <a:r>
              <a:rPr lang="tr-TR" altLang="tr-TR" sz="1600" dirty="0" err="1"/>
              <a:t>rollback</a:t>
            </a:r>
            <a:r>
              <a:rPr lang="tr-TR" altLang="tr-TR" sz="1600" dirty="0"/>
              <a:t> problemi yok.</a:t>
            </a:r>
            <a:endParaRPr lang="tr-TR" altLang="tr-TR" sz="18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EBF-1341-41D7-B7F7-0CFC42AAA78C}" type="slidenum">
              <a:rPr lang="tr-TR" altLang="tr-TR" smtClean="0"/>
              <a:pPr/>
              <a:t>20</a:t>
            </a:fld>
            <a:endParaRPr lang="tr-TR" altLang="tr-TR"/>
          </a:p>
        </p:txBody>
      </p:sp>
      <p:sp>
        <p:nvSpPr>
          <p:cNvPr id="46087" name="7 Slayt Numarası Yer Tutucusu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325B1E0-7378-41FE-9EEB-DA74EF8C3FD6}" type="slidenum">
              <a:rPr lang="tr-TR" altLang="tr-T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tr-TR" altLang="tr-TR" sz="14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56" name="Rectangle 42"/>
          <p:cNvSpPr>
            <a:spLocks noGrp="1" noChangeArrowheads="1"/>
          </p:cNvSpPr>
          <p:nvPr>
            <p:ph type="title"/>
          </p:nvPr>
        </p:nvSpPr>
        <p:spPr>
          <a:xfrm>
            <a:off x="152400" y="26988"/>
            <a:ext cx="8229600" cy="457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tr-TR" altLang="en-US" sz="3600"/>
              <a:t>Örnek: 2-phase locking</a:t>
            </a:r>
            <a:endParaRPr lang="tr-TR" altLang="en-US" sz="3600" i="1"/>
          </a:p>
        </p:txBody>
      </p:sp>
      <p:graphicFrame>
        <p:nvGraphicFramePr>
          <p:cNvPr id="48130" name="Group 2"/>
          <p:cNvGraphicFramePr>
            <a:graphicFrameLocks noGrp="1"/>
          </p:cNvGraphicFramePr>
          <p:nvPr>
            <p:ph sz="half" idx="1"/>
          </p:nvPr>
        </p:nvGraphicFramePr>
        <p:xfrm>
          <a:off x="4724400" y="533400"/>
          <a:ext cx="4038600" cy="5867400"/>
        </p:xfrm>
        <a:graphic>
          <a:graphicData uri="http://schemas.openxmlformats.org/drawingml/2006/table">
            <a:tbl>
              <a:tblPr/>
              <a:tblGrid>
                <a:gridCol w="2020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9378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P2 (2PL </a:t>
                      </a:r>
                      <a:r>
                        <a:rPr kumimoji="0" lang="tr-T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Wingdings" panose="05000000000000000000" pitchFamily="2" charset="2"/>
                        </a:rPr>
                        <a:t> C-S </a:t>
                      </a:r>
                      <a:r>
                        <a:rPr kumimoji="0" lang="tr-T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serilenebilir )</a:t>
                      </a:r>
                    </a:p>
                  </a:txBody>
                  <a:tcPr marT="45661" marB="4566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4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H1</a:t>
                      </a:r>
                    </a:p>
                  </a:txBody>
                  <a:tcPr marT="45661" marB="4566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H2</a:t>
                      </a:r>
                    </a:p>
                  </a:txBody>
                  <a:tcPr marT="45661" marB="4566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65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SL(b)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R(b)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XL(a)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UL(b)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altLang="tr-T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  <a:sym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  <a:sym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R(a)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a=a+b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W(a)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UL(a)</a:t>
                      </a:r>
                    </a:p>
                  </a:txBody>
                  <a:tcPr marT="45661" marB="4566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altLang="tr-T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altLang="tr-T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  <a:sym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altLang="tr-T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  <a:sym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XL(b)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R(b)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altLang="tr-T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  <a:sym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altLang="tr-T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  <a:sym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altLang="tr-T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  <a:sym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altLang="tr-T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  <a:sym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SL(a)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R(a)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b=b+a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W(b)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UL(b)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UL(a)</a:t>
                      </a:r>
                    </a:p>
                  </a:txBody>
                  <a:tcPr marT="45661" marB="4566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8150" name="Group 22"/>
          <p:cNvGraphicFramePr>
            <a:graphicFrameLocks noGrp="1"/>
          </p:cNvGraphicFramePr>
          <p:nvPr>
            <p:ph sz="half" idx="2"/>
          </p:nvPr>
        </p:nvGraphicFramePr>
        <p:xfrm>
          <a:off x="14288" y="533400"/>
          <a:ext cx="4038600" cy="6052820"/>
        </p:xfrm>
        <a:graphic>
          <a:graphicData uri="http://schemas.openxmlformats.org/drawingml/2006/table">
            <a:tbl>
              <a:tblPr/>
              <a:tblGrid>
                <a:gridCol w="2020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77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4513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P1 (2PL değil VE «C-S serilenebilir değil; çünkü CYCLE var.»)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H1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H2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27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SL(b)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R(b)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UL(b</a:t>
                      </a: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XL(a)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a=a+b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W(a)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UL(a)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SL(a)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UL(a)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XL(b)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R(b)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b=b+2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W(b)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 panose="020F0502020204030204" pitchFamily="34" charset="0"/>
                        </a:rPr>
                        <a:t>UL(b)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1930-D051-42B0-9004-41EE05C74851}" type="slidenum">
              <a:rPr lang="tr-TR" altLang="tr-TR" smtClean="0"/>
              <a:pPr/>
              <a:t>21</a:t>
            </a:fld>
            <a:endParaRPr lang="tr-TR" altLang="tr-TR"/>
          </a:p>
        </p:txBody>
      </p:sp>
      <p:sp>
        <p:nvSpPr>
          <p:cNvPr id="5" name="7 Slayt Numarası Yer Tutucusu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518D9CE-66F7-4E19-902E-EDFD54B44A8E}" type="slidenum">
              <a:rPr lang="tr-TR" altLang="tr-T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tr-TR" altLang="tr-TR" sz="14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4" name="Düz Ok Bağlayıcısı 3"/>
          <p:cNvCxnSpPr/>
          <p:nvPr/>
        </p:nvCxnSpPr>
        <p:spPr>
          <a:xfrm flipH="1" flipV="1">
            <a:off x="5029188" y="1600248"/>
            <a:ext cx="457188" cy="7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/>
          <p:cNvSpPr txBox="1"/>
          <p:nvPr/>
        </p:nvSpPr>
        <p:spPr bwMode="auto">
          <a:xfrm>
            <a:off x="4191010" y="1219258"/>
            <a:ext cx="838178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sz="1400" b="1" dirty="0">
                <a:latin typeface="Times New Roman" pitchFamily="18" charset="0"/>
                <a:ea typeface="SimSun" pitchFamily="2" charset="-122"/>
              </a:rPr>
              <a:t>W(b) olsaydı?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62000"/>
          </a:xfrm>
        </p:spPr>
        <p:txBody>
          <a:bodyPr/>
          <a:lstStyle/>
          <a:p>
            <a:r>
              <a:rPr lang="tr-TR" altLang="tr-TR" dirty="0" err="1"/>
              <a:t>Strict</a:t>
            </a:r>
            <a:r>
              <a:rPr lang="tr-TR" altLang="tr-TR" dirty="0"/>
              <a:t> 2PL </a:t>
            </a:r>
            <a:r>
              <a:rPr lang="tr-TR" altLang="tr-TR" dirty="0">
                <a:sym typeface="Wingdings" panose="05000000000000000000" pitchFamily="2" charset="2"/>
              </a:rPr>
              <a:t> </a:t>
            </a:r>
            <a:r>
              <a:rPr lang="tr-TR" altLang="tr-TR" dirty="0" err="1">
                <a:sym typeface="Wingdings" panose="05000000000000000000" pitchFamily="2" charset="2"/>
              </a:rPr>
              <a:t>deadlock</a:t>
            </a:r>
            <a:r>
              <a:rPr lang="tr-TR" altLang="tr-TR" dirty="0">
                <a:sym typeface="Wingdings" panose="05000000000000000000" pitchFamily="2" charset="2"/>
              </a:rPr>
              <a:t> ihtimali</a:t>
            </a:r>
            <a:endParaRPr lang="tr-TR" altLang="tr-TR" dirty="0"/>
          </a:p>
        </p:txBody>
      </p:sp>
      <p:sp>
        <p:nvSpPr>
          <p:cNvPr id="71683" name="Content Placeholder 4"/>
          <p:cNvSpPr>
            <a:spLocks noGrp="1"/>
          </p:cNvSpPr>
          <p:nvPr>
            <p:ph idx="1"/>
          </p:nvPr>
        </p:nvSpPr>
        <p:spPr>
          <a:xfrm>
            <a:off x="4419600" y="685800"/>
            <a:ext cx="4572000" cy="5867400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defRPr/>
            </a:pPr>
            <a:r>
              <a:rPr lang="tr-TR" altLang="tr-TR" sz="2400" dirty="0"/>
              <a:t>zincirsiz geri dönüşüm yok: güzel. Ancak;</a:t>
            </a:r>
            <a:endParaRPr lang="tr-TR" altLang="tr-TR" dirty="0"/>
          </a:p>
          <a:p>
            <a:pPr>
              <a:defRPr/>
            </a:pPr>
            <a:r>
              <a:rPr lang="tr-TR" altLang="tr-TR" sz="2400" dirty="0"/>
              <a:t>kilit bırakmamak </a:t>
            </a:r>
            <a:r>
              <a:rPr lang="tr-TR" altLang="tr-TR" sz="2400" dirty="0">
                <a:sym typeface="Wingdings" pitchFamily="2" charset="2"/>
              </a:rPr>
              <a:t> deadlock ihtimali yükseliyor</a:t>
            </a:r>
          </a:p>
          <a:p>
            <a:pPr>
              <a:defRPr/>
            </a:pPr>
            <a:endParaRPr lang="tr-TR" altLang="en-US" sz="2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tr-TR" altLang="en-US" sz="2400" dirty="0">
                <a:solidFill>
                  <a:srgbClr val="FF0000"/>
                </a:solidFill>
              </a:rPr>
              <a:t>"2-</a:t>
            </a:r>
            <a:r>
              <a:rPr lang="en-US" altLang="en-US" sz="2400" dirty="0">
                <a:solidFill>
                  <a:srgbClr val="FF0000"/>
                </a:solidFill>
              </a:rPr>
              <a:t>PL</a:t>
            </a:r>
            <a:r>
              <a:rPr lang="tr-TR" altLang="en-US" sz="2400" dirty="0">
                <a:solidFill>
                  <a:srgbClr val="FF0000"/>
                </a:solidFill>
              </a:rPr>
              <a:t> Kilit Protokolleri", C-S Serilenebilir Planı garanti ediyor ANCAK,</a:t>
            </a:r>
          </a:p>
          <a:p>
            <a:pPr lvl="1">
              <a:defRPr/>
            </a:pPr>
            <a:r>
              <a:rPr lang="tr-TR" altLang="en-US" sz="2000" dirty="0">
                <a:solidFill>
                  <a:srgbClr val="FF0000"/>
                </a:solidFill>
              </a:rPr>
              <a:t>Ölükilitsiz çalışmayı garanti etmiyor. </a:t>
            </a:r>
            <a:r>
              <a:rPr lang="tr-TR" altLang="en-US" sz="1600" i="1" dirty="0">
                <a:solidFill>
                  <a:srgbClr val="FF0000"/>
                </a:solidFill>
              </a:rPr>
              <a:t>(sadece </a:t>
            </a:r>
            <a:r>
              <a:rPr lang="tr-TR" sz="1600" i="1" u="sng" dirty="0">
                <a:solidFill>
                  <a:srgbClr val="FF0000"/>
                </a:solidFill>
              </a:rPr>
              <a:t>Conservative-2PL</a:t>
            </a:r>
            <a:r>
              <a:rPr lang="tr-TR" sz="1600" i="1" dirty="0">
                <a:solidFill>
                  <a:srgbClr val="FF0000"/>
                </a:solidFill>
              </a:rPr>
              <a:t> garanti eder, ancak o da pratikte çok mümkün değil)</a:t>
            </a:r>
          </a:p>
          <a:p>
            <a:pPr>
              <a:defRPr/>
            </a:pPr>
            <a:r>
              <a:rPr lang="tr-TR" altLang="en-US" sz="2000" dirty="0">
                <a:solidFill>
                  <a:srgbClr val="FF0000"/>
                </a:solidFill>
              </a:rPr>
              <a:t>2PL, BÜTÜN C-S SERİLENEBİLİR PLANLARI GERÇEKLER Mİ?</a:t>
            </a:r>
          </a:p>
          <a:p>
            <a:pPr lvl="1">
              <a:defRPr/>
            </a:pPr>
            <a:r>
              <a:rPr lang="tr-TR" altLang="en-US" sz="1800" dirty="0">
                <a:solidFill>
                  <a:srgbClr val="FF0000"/>
                </a:solidFill>
              </a:rPr>
              <a:t>HAYIR.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tr-TR" altLang="tr-TR" sz="2000" dirty="0">
              <a:solidFill>
                <a:srgbClr val="FF0000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EBF-1341-41D7-B7F7-0CFC42AAA78C}" type="slidenum">
              <a:rPr lang="tr-TR" altLang="tr-TR" smtClean="0"/>
              <a:pPr/>
              <a:t>22</a:t>
            </a:fld>
            <a:endParaRPr lang="tr-TR" altLang="tr-TR"/>
          </a:p>
        </p:txBody>
      </p:sp>
      <p:graphicFrame>
        <p:nvGraphicFramePr>
          <p:cNvPr id="6" name="Group 2"/>
          <p:cNvGraphicFramePr>
            <a:graphicFrameLocks/>
          </p:cNvGraphicFramePr>
          <p:nvPr/>
        </p:nvGraphicFramePr>
        <p:xfrm>
          <a:off x="152400" y="800100"/>
          <a:ext cx="4038600" cy="5540375"/>
        </p:xfrm>
        <a:graphic>
          <a:graphicData uri="http://schemas.openxmlformats.org/drawingml/2006/table">
            <a:tbl>
              <a:tblPr/>
              <a:tblGrid>
                <a:gridCol w="2020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77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5180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P2 (serilenebilir )</a:t>
                      </a:r>
                    </a:p>
                  </a:txBody>
                  <a:tcPr marT="45670" marB="4567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1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H1</a:t>
                      </a:r>
                    </a:p>
                  </a:txBody>
                  <a:tcPr marT="45670" marB="4567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H2</a:t>
                      </a:r>
                    </a:p>
                  </a:txBody>
                  <a:tcPr marT="45670" marB="4567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700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XL(a)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altLang="tr-T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  <a:sym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altLang="tr-T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  <a:sym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altLang="tr-T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  <a:sym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R(a)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W(a)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XL(b)</a:t>
                      </a:r>
                    </a:p>
                  </a:txBody>
                  <a:tcPr marT="45670" marB="4567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altLang="tr-TR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  <a:sym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SL(b)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  <a:sym typeface="Calibri" pitchFamily="34" charset="0"/>
                        </a:rPr>
                        <a:t>R(b)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tr-TR" altLang="tr-TR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sym typeface="Calibri" pitchFamily="34" charset="0"/>
                        </a:rPr>
                        <a:t>SL(a)</a:t>
                      </a:r>
                      <a:endParaRPr kumimoji="0" lang="tr-TR" altLang="tr-TR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altLang="tr-T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  <a:sym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altLang="tr-T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Calibri" pitchFamily="34" charset="0"/>
                        <a:sym typeface="Calibri" pitchFamily="34" charset="0"/>
                      </a:endParaRPr>
                    </a:p>
                  </a:txBody>
                  <a:tcPr marT="45670" marB="45670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57268"/>
          </a:xfrm>
        </p:spPr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516" y="914466"/>
            <a:ext cx="8686572" cy="914376"/>
          </a:xfrm>
        </p:spPr>
        <p:txBody>
          <a:bodyPr/>
          <a:lstStyle/>
          <a:p>
            <a:pPr marL="0" indent="0">
              <a:buNone/>
            </a:pPr>
            <a:r>
              <a:rPr lang="pl-PL" altLang="tr-TR" sz="2400" b="1" dirty="0">
                <a:solidFill>
                  <a:srgbClr val="FF0000"/>
                </a:solidFill>
              </a:rPr>
              <a:t>w1(x) w3(x) w2(y) w1(y)</a:t>
            </a:r>
            <a:r>
              <a:rPr lang="tr-TR" altLang="tr-TR" sz="2400" b="1" dirty="0">
                <a:solidFill>
                  <a:srgbClr val="FF0000"/>
                </a:solidFill>
              </a:rPr>
              <a:t> istekleri </a:t>
            </a:r>
            <a:r>
              <a:rPr lang="tr-TR" altLang="tr-TR" sz="2400" b="1" dirty="0" err="1">
                <a:solidFill>
                  <a:srgbClr val="FF0000"/>
                </a:solidFill>
              </a:rPr>
              <a:t>rigorous</a:t>
            </a:r>
            <a:r>
              <a:rPr lang="tr-TR" altLang="tr-TR" sz="2400" b="1" dirty="0">
                <a:solidFill>
                  <a:srgbClr val="FF0000"/>
                </a:solidFill>
              </a:rPr>
              <a:t>/</a:t>
            </a:r>
            <a:r>
              <a:rPr lang="tr-TR" altLang="tr-TR" sz="2400" b="1" dirty="0" err="1">
                <a:solidFill>
                  <a:srgbClr val="FF0000"/>
                </a:solidFill>
              </a:rPr>
              <a:t>strict</a:t>
            </a:r>
            <a:r>
              <a:rPr lang="tr-TR" altLang="tr-TR" sz="2400" b="1" dirty="0">
                <a:solidFill>
                  <a:srgbClr val="FF0000"/>
                </a:solidFill>
              </a:rPr>
              <a:t>/</a:t>
            </a:r>
            <a:r>
              <a:rPr lang="tr-TR" altLang="tr-TR" sz="2400" b="1" dirty="0" err="1">
                <a:solidFill>
                  <a:srgbClr val="FF0000"/>
                </a:solidFill>
              </a:rPr>
              <a:t>basic</a:t>
            </a:r>
            <a:r>
              <a:rPr lang="tr-TR" altLang="tr-TR" sz="2400" b="1" dirty="0">
                <a:solidFill>
                  <a:srgbClr val="FF0000"/>
                </a:solidFill>
              </a:rPr>
              <a:t> planlayıcı ile nasıl karşılanır?</a:t>
            </a: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EBF-1341-41D7-B7F7-0CFC42AAA78C}" type="slidenum">
              <a:rPr lang="tr-TR" altLang="tr-TR" smtClean="0"/>
              <a:pPr/>
              <a:t>23</a:t>
            </a:fld>
            <a:endParaRPr lang="tr-TR" altLang="tr-T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Mürekkep 41"/>
              <p14:cNvContentPartPr/>
              <p14:nvPr/>
            </p14:nvContentPartPr>
            <p14:xfrm>
              <a:off x="787570" y="2330590"/>
              <a:ext cx="393840" cy="55080"/>
            </p14:xfrm>
          </p:contentPart>
        </mc:Choice>
        <mc:Fallback xmlns="">
          <p:pic>
            <p:nvPicPr>
              <p:cNvPr id="42" name="Mürekkep 4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330" y="2319430"/>
                <a:ext cx="4161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" name="Mürekkep 48"/>
              <p14:cNvContentPartPr/>
              <p14:nvPr/>
            </p14:nvContentPartPr>
            <p14:xfrm>
              <a:off x="1040650" y="2089390"/>
              <a:ext cx="30960" cy="130680"/>
            </p14:xfrm>
          </p:contentPart>
        </mc:Choice>
        <mc:Fallback xmlns="">
          <p:pic>
            <p:nvPicPr>
              <p:cNvPr id="49" name="Mürekkep 4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8770" y="2081470"/>
                <a:ext cx="507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Mürekkep 52"/>
              <p14:cNvContentPartPr/>
              <p14:nvPr/>
            </p14:nvContentPartPr>
            <p14:xfrm>
              <a:off x="830770" y="2606350"/>
              <a:ext cx="231840" cy="138960"/>
            </p14:xfrm>
          </p:contentPart>
        </mc:Choice>
        <mc:Fallback xmlns="">
          <p:pic>
            <p:nvPicPr>
              <p:cNvPr id="53" name="Mürekkep 5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2130" y="2591230"/>
                <a:ext cx="2462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4" name="Mürekkep 53"/>
              <p14:cNvContentPartPr/>
              <p14:nvPr/>
            </p14:nvContentPartPr>
            <p14:xfrm>
              <a:off x="1127410" y="2589790"/>
              <a:ext cx="79920" cy="145440"/>
            </p14:xfrm>
          </p:contentPart>
        </mc:Choice>
        <mc:Fallback xmlns="">
          <p:pic>
            <p:nvPicPr>
              <p:cNvPr id="54" name="Mürekkep 5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6610" y="2580430"/>
                <a:ext cx="1000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Mürekkep 54"/>
              <p14:cNvContentPartPr/>
              <p14:nvPr/>
            </p14:nvContentPartPr>
            <p14:xfrm>
              <a:off x="1127770" y="2617870"/>
              <a:ext cx="82800" cy="97560"/>
            </p14:xfrm>
          </p:contentPart>
        </mc:Choice>
        <mc:Fallback xmlns="">
          <p:pic>
            <p:nvPicPr>
              <p:cNvPr id="55" name="Mürekkep 5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6610" y="2605990"/>
                <a:ext cx="1054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Mürekkep 55"/>
              <p14:cNvContentPartPr/>
              <p14:nvPr/>
            </p14:nvContentPartPr>
            <p14:xfrm>
              <a:off x="1082050" y="2593030"/>
              <a:ext cx="33120" cy="219240"/>
            </p14:xfrm>
          </p:contentPart>
        </mc:Choice>
        <mc:Fallback xmlns="">
          <p:pic>
            <p:nvPicPr>
              <p:cNvPr id="56" name="Mürekkep 5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8370" y="2583670"/>
                <a:ext cx="561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Mürekkep 56"/>
              <p14:cNvContentPartPr/>
              <p14:nvPr/>
            </p14:nvContentPartPr>
            <p14:xfrm>
              <a:off x="1206970" y="2557750"/>
              <a:ext cx="51120" cy="159480"/>
            </p14:xfrm>
          </p:contentPart>
        </mc:Choice>
        <mc:Fallback xmlns="">
          <p:pic>
            <p:nvPicPr>
              <p:cNvPr id="57" name="Mürekkep 5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9050" y="2549830"/>
                <a:ext cx="727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Mürekkep 57"/>
              <p14:cNvContentPartPr/>
              <p14:nvPr/>
            </p14:nvContentPartPr>
            <p14:xfrm>
              <a:off x="1196890" y="2731270"/>
              <a:ext cx="52200" cy="84240"/>
            </p14:xfrm>
          </p:contentPart>
        </mc:Choice>
        <mc:Fallback xmlns="">
          <p:pic>
            <p:nvPicPr>
              <p:cNvPr id="58" name="Mürekkep 5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8970" y="2722990"/>
                <a:ext cx="684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Mürekkep 58"/>
              <p14:cNvContentPartPr/>
              <p14:nvPr/>
            </p14:nvContentPartPr>
            <p14:xfrm>
              <a:off x="1199770" y="2683030"/>
              <a:ext cx="69120" cy="96840"/>
            </p14:xfrm>
          </p:contentPart>
        </mc:Choice>
        <mc:Fallback xmlns="">
          <p:pic>
            <p:nvPicPr>
              <p:cNvPr id="59" name="Mürekkep 5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91850" y="2674750"/>
                <a:ext cx="853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0" name="Mürekkep 99"/>
              <p14:cNvContentPartPr/>
              <p14:nvPr/>
            </p14:nvContentPartPr>
            <p14:xfrm>
              <a:off x="555370" y="1770070"/>
              <a:ext cx="272160" cy="442080"/>
            </p14:xfrm>
          </p:contentPart>
        </mc:Choice>
        <mc:Fallback xmlns="">
          <p:pic>
            <p:nvPicPr>
              <p:cNvPr id="100" name="Mürekkep 9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3130" y="1763230"/>
                <a:ext cx="29016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1" name="Mürekkep 100"/>
              <p14:cNvContentPartPr/>
              <p14:nvPr/>
            </p14:nvContentPartPr>
            <p14:xfrm>
              <a:off x="561490" y="2144110"/>
              <a:ext cx="108360" cy="172080"/>
            </p14:xfrm>
          </p:contentPart>
        </mc:Choice>
        <mc:Fallback xmlns="">
          <p:pic>
            <p:nvPicPr>
              <p:cNvPr id="101" name="Mürekkep 10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6681" y="2133310"/>
                <a:ext cx="136172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6" name="Mürekkep 105"/>
              <p14:cNvContentPartPr/>
              <p14:nvPr/>
            </p14:nvContentPartPr>
            <p14:xfrm>
              <a:off x="2241250" y="1745230"/>
              <a:ext cx="1469520" cy="281880"/>
            </p14:xfrm>
          </p:contentPart>
        </mc:Choice>
        <mc:Fallback xmlns="">
          <p:pic>
            <p:nvPicPr>
              <p:cNvPr id="106" name="Mürekkep 10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29370" y="1736950"/>
                <a:ext cx="14907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9" name="Mürekkep 138"/>
              <p14:cNvContentPartPr/>
              <p14:nvPr/>
            </p14:nvContentPartPr>
            <p14:xfrm>
              <a:off x="2321890" y="2298550"/>
              <a:ext cx="224640" cy="34200"/>
            </p14:xfrm>
          </p:contentPart>
        </mc:Choice>
        <mc:Fallback xmlns="">
          <p:pic>
            <p:nvPicPr>
              <p:cNvPr id="139" name="Mürekkep 13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14690" y="2290990"/>
                <a:ext cx="2394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1" name="Mürekkep 190"/>
              <p14:cNvContentPartPr/>
              <p14:nvPr/>
            </p14:nvContentPartPr>
            <p14:xfrm>
              <a:off x="3495490" y="1627150"/>
              <a:ext cx="3666240" cy="429120"/>
            </p14:xfrm>
          </p:contentPart>
        </mc:Choice>
        <mc:Fallback xmlns="">
          <p:pic>
            <p:nvPicPr>
              <p:cNvPr id="191" name="Mürekkep 19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87210" y="1613470"/>
                <a:ext cx="369000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4" name="Mürekkep 203"/>
              <p14:cNvContentPartPr/>
              <p14:nvPr/>
            </p14:nvContentPartPr>
            <p14:xfrm>
              <a:off x="1665610" y="2019190"/>
              <a:ext cx="978840" cy="316080"/>
            </p14:xfrm>
          </p:contentPart>
        </mc:Choice>
        <mc:Fallback xmlns="">
          <p:pic>
            <p:nvPicPr>
              <p:cNvPr id="204" name="Mürekkep 20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55530" y="2007670"/>
                <a:ext cx="9975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4" name="Mürekkep 243"/>
              <p14:cNvContentPartPr/>
              <p14:nvPr/>
            </p14:nvContentPartPr>
            <p14:xfrm>
              <a:off x="4097050" y="4475110"/>
              <a:ext cx="1517040" cy="240120"/>
            </p14:xfrm>
          </p:contentPart>
        </mc:Choice>
        <mc:Fallback xmlns="">
          <p:pic>
            <p:nvPicPr>
              <p:cNvPr id="244" name="Mürekkep 24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88050" y="4457470"/>
                <a:ext cx="15436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3" name="Mürekkep 252"/>
              <p14:cNvContentPartPr/>
              <p14:nvPr/>
            </p14:nvContentPartPr>
            <p14:xfrm>
              <a:off x="6668890" y="2909110"/>
              <a:ext cx="1020960" cy="705240"/>
            </p14:xfrm>
          </p:contentPart>
        </mc:Choice>
        <mc:Fallback xmlns="">
          <p:pic>
            <p:nvPicPr>
              <p:cNvPr id="253" name="Mürekkep 25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60250" y="2901190"/>
                <a:ext cx="1040400" cy="7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3" name="Mürekkep 332"/>
              <p14:cNvContentPartPr/>
              <p14:nvPr/>
            </p14:nvContentPartPr>
            <p14:xfrm>
              <a:off x="7346770" y="6160990"/>
              <a:ext cx="858960" cy="289800"/>
            </p14:xfrm>
          </p:contentPart>
        </mc:Choice>
        <mc:Fallback xmlns="">
          <p:pic>
            <p:nvPicPr>
              <p:cNvPr id="333" name="Mürekkep 33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38130" y="6149110"/>
                <a:ext cx="8794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9" name="Mürekkep 338"/>
              <p14:cNvContentPartPr/>
              <p14:nvPr/>
            </p14:nvContentPartPr>
            <p14:xfrm>
              <a:off x="6496450" y="3643870"/>
              <a:ext cx="961560" cy="367200"/>
            </p14:xfrm>
          </p:contentPart>
        </mc:Choice>
        <mc:Fallback xmlns="">
          <p:pic>
            <p:nvPicPr>
              <p:cNvPr id="339" name="Mürekkep 33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82410" y="3633790"/>
                <a:ext cx="9889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0" name="Mürekkep 339"/>
              <p14:cNvContentPartPr/>
              <p14:nvPr/>
            </p14:nvContentPartPr>
            <p14:xfrm>
              <a:off x="6717850" y="3739990"/>
              <a:ext cx="673920" cy="256320"/>
            </p14:xfrm>
          </p:contentPart>
        </mc:Choice>
        <mc:Fallback xmlns="">
          <p:pic>
            <p:nvPicPr>
              <p:cNvPr id="340" name="Mürekkep 33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09210" y="3730990"/>
                <a:ext cx="69804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1" name="Mürekkep 340"/>
              <p14:cNvContentPartPr/>
              <p14:nvPr/>
            </p14:nvContentPartPr>
            <p14:xfrm>
              <a:off x="6732610" y="4142470"/>
              <a:ext cx="2289240" cy="1236600"/>
            </p14:xfrm>
          </p:contentPart>
        </mc:Choice>
        <mc:Fallback xmlns="">
          <p:pic>
            <p:nvPicPr>
              <p:cNvPr id="341" name="Mürekkep 34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19650" y="4132030"/>
                <a:ext cx="2314800" cy="12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3" name="Mürekkep 342"/>
              <p14:cNvContentPartPr/>
              <p14:nvPr/>
            </p14:nvContentPartPr>
            <p14:xfrm>
              <a:off x="7273690" y="5316430"/>
              <a:ext cx="934920" cy="556560"/>
            </p14:xfrm>
          </p:contentPart>
        </mc:Choice>
        <mc:Fallback xmlns="">
          <p:pic>
            <p:nvPicPr>
              <p:cNvPr id="343" name="Mürekkep 34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60370" y="5311030"/>
                <a:ext cx="96012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9" name="Mürekkep 348"/>
              <p14:cNvContentPartPr/>
              <p14:nvPr/>
            </p14:nvContentPartPr>
            <p14:xfrm>
              <a:off x="8149210" y="2582230"/>
              <a:ext cx="244800" cy="17640"/>
            </p14:xfrm>
          </p:contentPart>
        </mc:Choice>
        <mc:Fallback xmlns="">
          <p:pic>
            <p:nvPicPr>
              <p:cNvPr id="349" name="Mürekkep 34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36250" y="2570350"/>
                <a:ext cx="2692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0" name="Mürekkep 349"/>
              <p14:cNvContentPartPr/>
              <p14:nvPr/>
            </p14:nvContentPartPr>
            <p14:xfrm>
              <a:off x="6695170" y="2638030"/>
              <a:ext cx="421200" cy="75960"/>
            </p14:xfrm>
          </p:contentPart>
        </mc:Choice>
        <mc:Fallback xmlns="">
          <p:pic>
            <p:nvPicPr>
              <p:cNvPr id="350" name="Mürekkep 34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81490" y="2632990"/>
                <a:ext cx="4399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1" name="Mürekkep 350"/>
              <p14:cNvContentPartPr/>
              <p14:nvPr/>
            </p14:nvContentPartPr>
            <p14:xfrm>
              <a:off x="7396810" y="2615350"/>
              <a:ext cx="463320" cy="75600"/>
            </p14:xfrm>
          </p:contentPart>
        </mc:Choice>
        <mc:Fallback xmlns="">
          <p:pic>
            <p:nvPicPr>
              <p:cNvPr id="351" name="Mürekkep 35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82770" y="2603830"/>
                <a:ext cx="4888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0" name="Mürekkep 359"/>
              <p14:cNvContentPartPr/>
              <p14:nvPr/>
            </p14:nvContentPartPr>
            <p14:xfrm>
              <a:off x="6744850" y="1973470"/>
              <a:ext cx="1614600" cy="592200"/>
            </p14:xfrm>
          </p:contentPart>
        </mc:Choice>
        <mc:Fallback xmlns="">
          <p:pic>
            <p:nvPicPr>
              <p:cNvPr id="360" name="Mürekkep 35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37290" y="1961590"/>
                <a:ext cx="163944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1" name="Mürekkep 360"/>
              <p14:cNvContentPartPr/>
              <p14:nvPr/>
            </p14:nvContentPartPr>
            <p14:xfrm>
              <a:off x="875770" y="3009550"/>
              <a:ext cx="1654560" cy="1240560"/>
            </p14:xfrm>
          </p:contentPart>
        </mc:Choice>
        <mc:Fallback xmlns="">
          <p:pic>
            <p:nvPicPr>
              <p:cNvPr id="361" name="Mürekkep 36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5330" y="3003788"/>
                <a:ext cx="1670760" cy="1261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04" name="Mürekkep 403"/>
              <p14:cNvContentPartPr/>
              <p14:nvPr/>
            </p14:nvContentPartPr>
            <p14:xfrm>
              <a:off x="3116770" y="2149510"/>
              <a:ext cx="399240" cy="3876840"/>
            </p14:xfrm>
          </p:contentPart>
        </mc:Choice>
        <mc:Fallback xmlns="">
          <p:pic>
            <p:nvPicPr>
              <p:cNvPr id="404" name="Mürekkep 403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08130" y="2140870"/>
                <a:ext cx="422280" cy="38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9" name="Mürekkep 408"/>
              <p14:cNvContentPartPr/>
              <p14:nvPr/>
            </p14:nvContentPartPr>
            <p14:xfrm>
              <a:off x="6053650" y="2037910"/>
              <a:ext cx="266400" cy="3771000"/>
            </p14:xfrm>
          </p:contentPart>
        </mc:Choice>
        <mc:Fallback xmlns="">
          <p:pic>
            <p:nvPicPr>
              <p:cNvPr id="409" name="Mürekkep 408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42850" y="2027830"/>
                <a:ext cx="288000" cy="37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0" name="Mürekkep 409"/>
              <p14:cNvContentPartPr/>
              <p14:nvPr/>
            </p14:nvContentPartPr>
            <p14:xfrm>
              <a:off x="7515970" y="5422630"/>
              <a:ext cx="581400" cy="293040"/>
            </p14:xfrm>
          </p:contentPart>
        </mc:Choice>
        <mc:Fallback xmlns="">
          <p:pic>
            <p:nvPicPr>
              <p:cNvPr id="410" name="Mürekkep 409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06610" y="5413270"/>
                <a:ext cx="6062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1" name="Mürekkep 410"/>
              <p14:cNvContentPartPr/>
              <p14:nvPr/>
            </p14:nvContentPartPr>
            <p14:xfrm>
              <a:off x="7396090" y="5789470"/>
              <a:ext cx="947160" cy="426600"/>
            </p14:xfrm>
          </p:contentPart>
        </mc:Choice>
        <mc:Fallback xmlns="">
          <p:pic>
            <p:nvPicPr>
              <p:cNvPr id="411" name="Mürekkep 410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85650" y="5782630"/>
                <a:ext cx="9684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4" name="Mürekkep 423"/>
              <p14:cNvContentPartPr/>
              <p14:nvPr/>
            </p14:nvContentPartPr>
            <p14:xfrm>
              <a:off x="378970" y="2027110"/>
              <a:ext cx="7220520" cy="4753440"/>
            </p14:xfrm>
          </p:contentPart>
        </mc:Choice>
        <mc:Fallback xmlns="">
          <p:pic>
            <p:nvPicPr>
              <p:cNvPr id="424" name="Mürekkep 423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6370" y="2015590"/>
                <a:ext cx="7244640" cy="47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5541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9932-6840-4DEC-BD1E-39D320D33AC8}" type="slidenum">
              <a:rPr lang="tr-TR" altLang="tr-TR" smtClean="0"/>
              <a:pPr/>
              <a:t>24</a:t>
            </a:fld>
            <a:endParaRPr lang="tr-TR" altLang="tr-TR"/>
          </a:p>
        </p:txBody>
      </p:sp>
      <p:sp>
        <p:nvSpPr>
          <p:cNvPr id="80898" name="Title 1"/>
          <p:cNvSpPr>
            <a:spLocks noGrp="1"/>
          </p:cNvSpPr>
          <p:nvPr>
            <p:ph type="title" idx="4294967295"/>
          </p:nvPr>
        </p:nvSpPr>
        <p:spPr>
          <a:xfrm>
            <a:off x="914400" y="7938"/>
            <a:ext cx="8229600" cy="296862"/>
          </a:xfrm>
        </p:spPr>
        <p:txBody>
          <a:bodyPr/>
          <a:lstStyle/>
          <a:p>
            <a:r>
              <a:rPr lang="tr-TR" altLang="tr-TR" sz="3200" dirty="0">
                <a:solidFill>
                  <a:srgbClr val="FF0000"/>
                </a:solidFill>
              </a:rPr>
              <a:t>Örnek 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4294967295"/>
          </p:nvPr>
        </p:nvSpPr>
        <p:spPr>
          <a:xfrm>
            <a:off x="0" y="234950"/>
            <a:ext cx="9144000" cy="6623050"/>
          </a:xfrm>
        </p:spPr>
        <p:txBody>
          <a:bodyPr/>
          <a:lstStyle/>
          <a:p>
            <a:pPr>
              <a:defRPr/>
            </a:pPr>
            <a:r>
              <a:rPr lang="pt-BR" altLang="en-US" sz="2000" dirty="0">
                <a:solidFill>
                  <a:srgbClr val="FF0000"/>
                </a:solidFill>
              </a:rPr>
              <a:t>T</a:t>
            </a:r>
            <a:r>
              <a:rPr lang="pt-BR" altLang="en-US" sz="2000" baseline="-25000" dirty="0">
                <a:solidFill>
                  <a:srgbClr val="FF0000"/>
                </a:solidFill>
              </a:rPr>
              <a:t>1</a:t>
            </a:r>
            <a:r>
              <a:rPr lang="pt-BR" altLang="en-US" sz="2000" dirty="0">
                <a:solidFill>
                  <a:srgbClr val="FF0000"/>
                </a:solidFill>
              </a:rPr>
              <a:t>: W(b</a:t>
            </a:r>
            <a:r>
              <a:rPr lang="pt-BR" altLang="en-US" sz="2000" baseline="-25000" dirty="0">
                <a:solidFill>
                  <a:srgbClr val="FF0000"/>
                </a:solidFill>
              </a:rPr>
              <a:t>1</a:t>
            </a:r>
            <a:r>
              <a:rPr lang="pt-BR" altLang="en-US" sz="2000" dirty="0">
                <a:solidFill>
                  <a:srgbClr val="FF0000"/>
                </a:solidFill>
              </a:rPr>
              <a:t>); R(b</a:t>
            </a:r>
            <a:r>
              <a:rPr lang="pt-BR" altLang="en-US" sz="2000" baseline="-25000" dirty="0">
                <a:solidFill>
                  <a:srgbClr val="FF0000"/>
                </a:solidFill>
              </a:rPr>
              <a:t>2</a:t>
            </a:r>
            <a:r>
              <a:rPr lang="pt-BR" altLang="en-US" sz="2000" dirty="0">
                <a:solidFill>
                  <a:srgbClr val="FF0000"/>
                </a:solidFill>
              </a:rPr>
              <a:t>); W(b</a:t>
            </a:r>
            <a:r>
              <a:rPr lang="pt-BR" altLang="en-US" sz="2000" baseline="-25000" dirty="0">
                <a:solidFill>
                  <a:srgbClr val="FF0000"/>
                </a:solidFill>
              </a:rPr>
              <a:t>1</a:t>
            </a:r>
            <a:r>
              <a:rPr lang="pt-BR" altLang="en-US" sz="2000" dirty="0">
                <a:solidFill>
                  <a:srgbClr val="FF0000"/>
                </a:solidFill>
              </a:rPr>
              <a:t>); R(b</a:t>
            </a:r>
            <a:r>
              <a:rPr lang="pt-BR" altLang="en-US" sz="2000" baseline="-25000" dirty="0">
                <a:solidFill>
                  <a:srgbClr val="FF0000"/>
                </a:solidFill>
              </a:rPr>
              <a:t>3</a:t>
            </a:r>
            <a:r>
              <a:rPr lang="pt-BR" altLang="en-US" sz="2000" dirty="0">
                <a:solidFill>
                  <a:srgbClr val="FF0000"/>
                </a:solidFill>
              </a:rPr>
              <a:t>); W(b</a:t>
            </a:r>
            <a:r>
              <a:rPr lang="pt-BR" altLang="en-US" sz="2000" baseline="-25000" dirty="0">
                <a:solidFill>
                  <a:srgbClr val="FF0000"/>
                </a:solidFill>
              </a:rPr>
              <a:t>3</a:t>
            </a:r>
            <a:r>
              <a:rPr lang="pt-BR" altLang="en-US" sz="2000" dirty="0">
                <a:solidFill>
                  <a:srgbClr val="FF0000"/>
                </a:solidFill>
              </a:rPr>
              <a:t>); R(b</a:t>
            </a:r>
            <a:r>
              <a:rPr lang="pt-BR" altLang="en-US" sz="2000" baseline="-25000" dirty="0">
                <a:solidFill>
                  <a:srgbClr val="FF0000"/>
                </a:solidFill>
              </a:rPr>
              <a:t>4</a:t>
            </a:r>
            <a:r>
              <a:rPr lang="pt-BR" altLang="en-US" sz="2000" dirty="0">
                <a:solidFill>
                  <a:srgbClr val="FF0000"/>
                </a:solidFill>
              </a:rPr>
              <a:t>); W(b</a:t>
            </a:r>
            <a:r>
              <a:rPr lang="pt-BR" altLang="en-US" sz="2000" baseline="-25000" dirty="0">
                <a:solidFill>
                  <a:srgbClr val="FF0000"/>
                </a:solidFill>
              </a:rPr>
              <a:t>2</a:t>
            </a:r>
            <a:r>
              <a:rPr lang="pt-BR" altLang="en-US" sz="2000" dirty="0">
                <a:solidFill>
                  <a:srgbClr val="FF0000"/>
                </a:solidFill>
              </a:rPr>
              <a:t>);</a:t>
            </a:r>
          </a:p>
          <a:p>
            <a:pPr>
              <a:defRPr/>
            </a:pPr>
            <a:r>
              <a:rPr lang="pt-BR" altLang="en-US" sz="2000" dirty="0"/>
              <a:t>T</a:t>
            </a:r>
            <a:r>
              <a:rPr lang="pt-BR" altLang="en-US" sz="2000" baseline="-25000" dirty="0"/>
              <a:t>2</a:t>
            </a:r>
            <a:r>
              <a:rPr lang="pt-BR" altLang="en-US" sz="2000" dirty="0"/>
              <a:t>: R(b</a:t>
            </a:r>
            <a:r>
              <a:rPr lang="pt-BR" altLang="en-US" sz="2000" baseline="-25000" dirty="0"/>
              <a:t>2</a:t>
            </a:r>
            <a:r>
              <a:rPr lang="pt-BR" altLang="en-US" sz="2000" dirty="0"/>
              <a:t>); R(b</a:t>
            </a:r>
            <a:r>
              <a:rPr lang="pt-BR" altLang="en-US" sz="2000" baseline="-25000" dirty="0"/>
              <a:t>3</a:t>
            </a:r>
            <a:r>
              <a:rPr lang="pt-BR" altLang="en-US" sz="2000" dirty="0"/>
              <a:t>); R(b</a:t>
            </a:r>
            <a:r>
              <a:rPr lang="pt-BR" altLang="en-US" sz="2000" baseline="-25000" dirty="0"/>
              <a:t>1</a:t>
            </a:r>
            <a:r>
              <a:rPr lang="pt-BR" altLang="en-US" sz="2000" dirty="0"/>
              <a:t>); W(b</a:t>
            </a:r>
            <a:r>
              <a:rPr lang="pt-BR" altLang="en-US" sz="2000" baseline="-25000" dirty="0"/>
              <a:t>3</a:t>
            </a:r>
            <a:r>
              <a:rPr lang="pt-BR" altLang="en-US" sz="2000" dirty="0"/>
              <a:t>); R(b</a:t>
            </a:r>
            <a:r>
              <a:rPr lang="pt-BR" altLang="en-US" sz="2000" baseline="-25000" dirty="0"/>
              <a:t>4</a:t>
            </a:r>
            <a:r>
              <a:rPr lang="pt-BR" altLang="en-US" sz="2000" dirty="0"/>
              <a:t>); W(b</a:t>
            </a:r>
            <a:r>
              <a:rPr lang="pt-BR" altLang="en-US" sz="2000" baseline="-25000" dirty="0"/>
              <a:t>4</a:t>
            </a:r>
            <a:r>
              <a:rPr lang="pt-BR" altLang="en-US" sz="2000" dirty="0"/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altLang="en-US" sz="2000" dirty="0"/>
              <a:t>1-) Yukarıdaki hareketler ile </a:t>
            </a:r>
            <a:r>
              <a:rPr lang="tr-TR" altLang="en-US" sz="2000" u="sng" dirty="0"/>
              <a:t>«</a:t>
            </a:r>
            <a:r>
              <a:rPr lang="tr-TR" altLang="en-US" sz="2000" b="1" u="sng" dirty="0"/>
              <a:t>CS-</a:t>
            </a:r>
            <a:r>
              <a:rPr lang="tr-TR" altLang="en-US" sz="2000" b="1" u="sng" dirty="0" err="1"/>
              <a:t>serilenebilir</a:t>
            </a:r>
            <a:r>
              <a:rPr lang="tr-TR" altLang="en-US" sz="2000" u="sng" dirty="0"/>
              <a:t>» PLAN</a:t>
            </a:r>
            <a:r>
              <a:rPr lang="tr-TR" altLang="en-US" sz="2000" i="1" u="sng" dirty="0"/>
              <a:t>lar</a:t>
            </a:r>
            <a:r>
              <a:rPr lang="tr-TR" altLang="en-US" sz="2000" u="sng" dirty="0"/>
              <a:t> </a:t>
            </a:r>
            <a:r>
              <a:rPr lang="tr-TR" altLang="en-US" sz="2000" dirty="0"/>
              <a:t>yazınız?</a:t>
            </a:r>
          </a:p>
          <a:p>
            <a:pPr lvl="1">
              <a:defRPr/>
            </a:pPr>
            <a:r>
              <a:rPr lang="tr-TR" altLang="en-US" sz="1600" u="sng" dirty="0"/>
              <a:t>PLAN1:</a:t>
            </a:r>
            <a:r>
              <a:rPr lang="tr-TR" altLang="en-US" sz="1600" dirty="0"/>
              <a:t> ?? </a:t>
            </a:r>
            <a:r>
              <a:rPr lang="tr-TR" altLang="en-US" sz="1400" i="1" dirty="0"/>
              <a:t>(&lt;T</a:t>
            </a:r>
            <a:r>
              <a:rPr lang="tr-TR" altLang="en-US" sz="1400" i="1" baseline="-25000" dirty="0"/>
              <a:t>1</a:t>
            </a:r>
            <a:r>
              <a:rPr lang="tr-TR" altLang="en-US" sz="1400" i="1" dirty="0"/>
              <a:t>,</a:t>
            </a:r>
            <a:r>
              <a:rPr lang="tr-TR" altLang="en-US" sz="1400" i="1" dirty="0">
                <a:sym typeface="Wingdings" pitchFamily="2" charset="2"/>
              </a:rPr>
              <a:t>T</a:t>
            </a:r>
            <a:r>
              <a:rPr lang="tr-TR" altLang="en-US" sz="1400" i="1" baseline="-25000" dirty="0"/>
              <a:t>2</a:t>
            </a:r>
            <a:r>
              <a:rPr lang="tr-TR" altLang="en-US" sz="1400" i="1" dirty="0"/>
              <a:t>&gt; seri planına denk gelen bir «</a:t>
            </a:r>
            <a:r>
              <a:rPr lang="tr-TR" altLang="en-US" sz="1400" i="1" dirty="0" err="1"/>
              <a:t>serilenebilir</a:t>
            </a:r>
            <a:r>
              <a:rPr lang="tr-TR" altLang="en-US" sz="1400" i="1" dirty="0"/>
              <a:t>» plan yazılamıyor)</a:t>
            </a:r>
            <a:endParaRPr lang="tr-TR" altLang="en-US" sz="1600" i="1" u="sng" dirty="0"/>
          </a:p>
          <a:p>
            <a:pPr lvl="1">
              <a:defRPr/>
            </a:pPr>
            <a:r>
              <a:rPr lang="tr-TR" altLang="en-US" sz="1600" i="1" u="sng" dirty="0"/>
              <a:t>PLAN2: &lt;T</a:t>
            </a:r>
            <a:r>
              <a:rPr lang="tr-TR" altLang="en-US" sz="1600" i="1" u="sng" baseline="-25000" dirty="0"/>
              <a:t>2</a:t>
            </a:r>
            <a:r>
              <a:rPr lang="tr-TR" altLang="en-US" sz="1600" i="1" u="sng" dirty="0"/>
              <a:t>,</a:t>
            </a:r>
            <a:r>
              <a:rPr lang="tr-TR" altLang="en-US" sz="1600" i="1" u="sng" dirty="0">
                <a:sym typeface="Wingdings" pitchFamily="2" charset="2"/>
              </a:rPr>
              <a:t>T</a:t>
            </a:r>
            <a:r>
              <a:rPr lang="tr-TR" altLang="en-US" sz="1600" i="1" u="sng" baseline="-25000" dirty="0"/>
              <a:t>1</a:t>
            </a:r>
            <a:r>
              <a:rPr lang="tr-TR" altLang="en-US" sz="1600" i="1" u="sng" dirty="0"/>
              <a:t>&gt;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tr-TR" altLang="en-US" sz="1400" i="1" dirty="0"/>
              <a:t>	</a:t>
            </a:r>
            <a:r>
              <a:rPr lang="pt-BR" altLang="en-US" sz="1400" i="1" dirty="0"/>
              <a:t>R</a:t>
            </a:r>
            <a:r>
              <a:rPr lang="pt-BR" altLang="en-US" sz="1400" i="1" baseline="-25000" dirty="0"/>
              <a:t>2</a:t>
            </a:r>
            <a:r>
              <a:rPr lang="pt-BR" altLang="en-US" sz="1400" i="1" dirty="0"/>
              <a:t>(b</a:t>
            </a:r>
            <a:r>
              <a:rPr lang="pt-BR" altLang="en-US" sz="1400" i="1" baseline="-25000" dirty="0"/>
              <a:t>2</a:t>
            </a:r>
            <a:r>
              <a:rPr lang="pt-BR" altLang="en-US" sz="1400" i="1" dirty="0"/>
              <a:t>); R</a:t>
            </a:r>
            <a:r>
              <a:rPr lang="pt-BR" altLang="en-US" sz="1400" i="1" baseline="-25000" dirty="0"/>
              <a:t>2</a:t>
            </a:r>
            <a:r>
              <a:rPr lang="pt-BR" altLang="en-US" sz="1400" i="1" dirty="0"/>
              <a:t>(b</a:t>
            </a:r>
            <a:r>
              <a:rPr lang="pt-BR" altLang="en-US" sz="1400" i="1" baseline="-25000" dirty="0"/>
              <a:t>3</a:t>
            </a:r>
            <a:r>
              <a:rPr lang="pt-BR" altLang="en-US" sz="1400" i="1" dirty="0"/>
              <a:t>); </a:t>
            </a:r>
            <a:r>
              <a:rPr lang="pt-BR" altLang="en-US" sz="1400" i="1" u="heavy" dirty="0"/>
              <a:t>R</a:t>
            </a:r>
            <a:r>
              <a:rPr lang="pt-BR" altLang="en-US" sz="1400" i="1" u="heavy" baseline="-25000" dirty="0"/>
              <a:t>2</a:t>
            </a:r>
            <a:r>
              <a:rPr lang="pt-BR" altLang="en-US" sz="1400" i="1" u="heavy" dirty="0"/>
              <a:t>(b</a:t>
            </a:r>
            <a:r>
              <a:rPr lang="pt-BR" altLang="en-US" sz="1400" i="1" u="heavy" baseline="-25000" dirty="0"/>
              <a:t>1</a:t>
            </a:r>
            <a:r>
              <a:rPr lang="pt-BR" altLang="en-US" sz="1400" i="1" u="heavy" dirty="0"/>
              <a:t>); </a:t>
            </a:r>
            <a:r>
              <a:rPr lang="pt-BR" altLang="en-US" sz="1400" i="1" u="heavy" dirty="0">
                <a:solidFill>
                  <a:srgbClr val="FF0000"/>
                </a:solidFill>
              </a:rPr>
              <a:t>W</a:t>
            </a:r>
            <a:r>
              <a:rPr lang="pt-BR" altLang="en-US" sz="1400" i="1" u="heavy" baseline="-25000" dirty="0">
                <a:solidFill>
                  <a:srgbClr val="FF0000"/>
                </a:solidFill>
              </a:rPr>
              <a:t>1</a:t>
            </a:r>
            <a:r>
              <a:rPr lang="pt-BR" altLang="en-US" sz="1400" i="1" u="heavy" dirty="0">
                <a:solidFill>
                  <a:srgbClr val="FF0000"/>
                </a:solidFill>
              </a:rPr>
              <a:t>(b</a:t>
            </a:r>
            <a:r>
              <a:rPr lang="pt-BR" altLang="en-US" sz="1400" i="1" u="heavy" baseline="-25000" dirty="0">
                <a:solidFill>
                  <a:srgbClr val="FF0000"/>
                </a:solidFill>
              </a:rPr>
              <a:t>1</a:t>
            </a:r>
            <a:r>
              <a:rPr lang="pt-BR" altLang="en-US" sz="1400" i="1" u="heavy" dirty="0">
                <a:solidFill>
                  <a:srgbClr val="FF0000"/>
                </a:solidFill>
              </a:rPr>
              <a:t>); </a:t>
            </a:r>
            <a:r>
              <a:rPr lang="pt-BR" altLang="en-US" sz="1400" i="1" dirty="0">
                <a:solidFill>
                  <a:srgbClr val="FF0000"/>
                </a:solidFill>
              </a:rPr>
              <a:t>R</a:t>
            </a:r>
            <a:r>
              <a:rPr lang="pt-BR" altLang="en-US" sz="1400" i="1" baseline="-25000" dirty="0">
                <a:solidFill>
                  <a:srgbClr val="FF0000"/>
                </a:solidFill>
              </a:rPr>
              <a:t>1</a:t>
            </a:r>
            <a:r>
              <a:rPr lang="pt-BR" altLang="en-US" sz="1400" i="1" dirty="0">
                <a:solidFill>
                  <a:srgbClr val="FF0000"/>
                </a:solidFill>
              </a:rPr>
              <a:t>(b</a:t>
            </a:r>
            <a:r>
              <a:rPr lang="pt-BR" altLang="en-US" sz="1400" i="1" baseline="-25000" dirty="0">
                <a:solidFill>
                  <a:srgbClr val="FF0000"/>
                </a:solidFill>
              </a:rPr>
              <a:t>2</a:t>
            </a:r>
            <a:r>
              <a:rPr lang="pt-BR" altLang="en-US" sz="1400" i="1" dirty="0">
                <a:solidFill>
                  <a:srgbClr val="FF0000"/>
                </a:solidFill>
              </a:rPr>
              <a:t>); W</a:t>
            </a:r>
            <a:r>
              <a:rPr lang="pt-BR" altLang="en-US" sz="1400" i="1" baseline="-25000" dirty="0">
                <a:solidFill>
                  <a:srgbClr val="FF0000"/>
                </a:solidFill>
              </a:rPr>
              <a:t>1</a:t>
            </a:r>
            <a:r>
              <a:rPr lang="pt-BR" altLang="en-US" sz="1400" i="1" dirty="0">
                <a:solidFill>
                  <a:srgbClr val="FF0000"/>
                </a:solidFill>
              </a:rPr>
              <a:t>(b</a:t>
            </a:r>
            <a:r>
              <a:rPr lang="pt-BR" altLang="en-US" sz="1400" i="1" baseline="-25000" dirty="0">
                <a:solidFill>
                  <a:srgbClr val="FF0000"/>
                </a:solidFill>
              </a:rPr>
              <a:t>1</a:t>
            </a:r>
            <a:r>
              <a:rPr lang="pt-BR" altLang="en-US" sz="1400" i="1" dirty="0">
                <a:solidFill>
                  <a:srgbClr val="FF0000"/>
                </a:solidFill>
              </a:rPr>
              <a:t>); </a:t>
            </a:r>
            <a:r>
              <a:rPr lang="pt-BR" altLang="en-US" sz="1400" i="1" u="sng" dirty="0"/>
              <a:t>W</a:t>
            </a:r>
            <a:r>
              <a:rPr lang="pt-BR" altLang="en-US" sz="1400" i="1" u="sng" baseline="-25000" dirty="0"/>
              <a:t>2</a:t>
            </a:r>
            <a:r>
              <a:rPr lang="pt-BR" altLang="en-US" sz="1400" i="1" u="sng" dirty="0"/>
              <a:t>(b</a:t>
            </a:r>
            <a:r>
              <a:rPr lang="pt-BR" altLang="en-US" sz="1400" i="1" u="sng" baseline="-25000" dirty="0"/>
              <a:t>3</a:t>
            </a:r>
            <a:r>
              <a:rPr lang="pt-BR" altLang="en-US" sz="1400" i="1" u="sng" dirty="0"/>
              <a:t>);</a:t>
            </a:r>
            <a:r>
              <a:rPr lang="tr-TR" altLang="en-US" sz="1400" i="1" u="sng" dirty="0"/>
              <a:t> </a:t>
            </a:r>
            <a:r>
              <a:rPr lang="pt-BR" altLang="en-US" sz="1400" i="1" u="sng" dirty="0">
                <a:solidFill>
                  <a:srgbClr val="FF0000"/>
                </a:solidFill>
              </a:rPr>
              <a:t>R</a:t>
            </a:r>
            <a:r>
              <a:rPr lang="pt-BR" altLang="en-US" sz="1400" i="1" u="sng" baseline="-25000" dirty="0">
                <a:solidFill>
                  <a:srgbClr val="FF0000"/>
                </a:solidFill>
              </a:rPr>
              <a:t>1</a:t>
            </a:r>
            <a:r>
              <a:rPr lang="pt-BR" altLang="en-US" sz="1400" i="1" u="sng" dirty="0">
                <a:solidFill>
                  <a:srgbClr val="FF0000"/>
                </a:solidFill>
              </a:rPr>
              <a:t>(b</a:t>
            </a:r>
            <a:r>
              <a:rPr lang="pt-BR" altLang="en-US" sz="1400" i="1" u="sng" baseline="-25000" dirty="0">
                <a:solidFill>
                  <a:srgbClr val="FF0000"/>
                </a:solidFill>
              </a:rPr>
              <a:t>3</a:t>
            </a:r>
            <a:r>
              <a:rPr lang="pt-BR" altLang="en-US" sz="1400" i="1" u="sng" dirty="0">
                <a:solidFill>
                  <a:srgbClr val="FF0000"/>
                </a:solidFill>
              </a:rPr>
              <a:t>); W</a:t>
            </a:r>
            <a:r>
              <a:rPr lang="pt-BR" altLang="en-US" sz="1400" i="1" u="sng" baseline="-25000" dirty="0">
                <a:solidFill>
                  <a:srgbClr val="FF0000"/>
                </a:solidFill>
              </a:rPr>
              <a:t>1</a:t>
            </a:r>
            <a:r>
              <a:rPr lang="pt-BR" altLang="en-US" sz="1400" i="1" u="sng" dirty="0">
                <a:solidFill>
                  <a:srgbClr val="FF0000"/>
                </a:solidFill>
              </a:rPr>
              <a:t>(b</a:t>
            </a:r>
            <a:r>
              <a:rPr lang="pt-BR" altLang="en-US" sz="1400" i="1" u="sng" baseline="-25000" dirty="0">
                <a:solidFill>
                  <a:srgbClr val="FF0000"/>
                </a:solidFill>
              </a:rPr>
              <a:t>3</a:t>
            </a:r>
            <a:r>
              <a:rPr lang="pt-BR" altLang="en-US" sz="1400" i="1" u="sng" dirty="0">
                <a:solidFill>
                  <a:srgbClr val="FF0000"/>
                </a:solidFill>
              </a:rPr>
              <a:t>); </a:t>
            </a:r>
            <a:r>
              <a:rPr lang="pt-BR" altLang="en-US" sz="1400" i="1" dirty="0"/>
              <a:t>R</a:t>
            </a:r>
            <a:r>
              <a:rPr lang="pt-BR" altLang="en-US" sz="1400" i="1" baseline="-25000" dirty="0"/>
              <a:t>2</a:t>
            </a:r>
            <a:r>
              <a:rPr lang="pt-BR" altLang="en-US" sz="1400" i="1" dirty="0"/>
              <a:t>(b</a:t>
            </a:r>
            <a:r>
              <a:rPr lang="pt-BR" altLang="en-US" sz="1400" i="1" baseline="-25000" dirty="0"/>
              <a:t>4</a:t>
            </a:r>
            <a:r>
              <a:rPr lang="pt-BR" altLang="en-US" sz="1400" i="1" dirty="0"/>
              <a:t>); W</a:t>
            </a:r>
            <a:r>
              <a:rPr lang="pt-BR" altLang="en-US" sz="1400" i="1" baseline="-25000" dirty="0"/>
              <a:t>2</a:t>
            </a:r>
            <a:r>
              <a:rPr lang="pt-BR" altLang="en-US" sz="1400" i="1" dirty="0"/>
              <a:t>(b</a:t>
            </a:r>
            <a:r>
              <a:rPr lang="pt-BR" altLang="en-US" sz="1400" i="1" baseline="-25000" dirty="0"/>
              <a:t>4</a:t>
            </a:r>
            <a:r>
              <a:rPr lang="pt-BR" altLang="en-US" sz="1400" i="1" dirty="0"/>
              <a:t>);</a:t>
            </a:r>
            <a:r>
              <a:rPr lang="pt-BR" altLang="en-US" sz="1400" i="1" dirty="0">
                <a:solidFill>
                  <a:srgbClr val="FF0000"/>
                </a:solidFill>
              </a:rPr>
              <a:t> R</a:t>
            </a:r>
            <a:r>
              <a:rPr lang="pt-BR" altLang="en-US" sz="1400" i="1" baseline="-25000" dirty="0">
                <a:solidFill>
                  <a:srgbClr val="FF0000"/>
                </a:solidFill>
              </a:rPr>
              <a:t>1</a:t>
            </a:r>
            <a:r>
              <a:rPr lang="pt-BR" altLang="en-US" sz="1400" i="1" dirty="0">
                <a:solidFill>
                  <a:srgbClr val="FF0000"/>
                </a:solidFill>
              </a:rPr>
              <a:t>(b</a:t>
            </a:r>
            <a:r>
              <a:rPr lang="pt-BR" altLang="en-US" sz="1400" i="1" baseline="-25000" dirty="0">
                <a:solidFill>
                  <a:srgbClr val="FF0000"/>
                </a:solidFill>
              </a:rPr>
              <a:t>4</a:t>
            </a:r>
            <a:r>
              <a:rPr lang="pt-BR" altLang="en-US" sz="1400" i="1" dirty="0">
                <a:solidFill>
                  <a:srgbClr val="FF0000"/>
                </a:solidFill>
              </a:rPr>
              <a:t>); W</a:t>
            </a:r>
            <a:r>
              <a:rPr lang="pt-BR" altLang="en-US" sz="1400" i="1" baseline="-25000" dirty="0">
                <a:solidFill>
                  <a:srgbClr val="FF0000"/>
                </a:solidFill>
              </a:rPr>
              <a:t>1</a:t>
            </a:r>
            <a:r>
              <a:rPr lang="pt-BR" altLang="en-US" sz="1400" i="1" dirty="0">
                <a:solidFill>
                  <a:srgbClr val="FF0000"/>
                </a:solidFill>
              </a:rPr>
              <a:t>(b</a:t>
            </a:r>
            <a:r>
              <a:rPr lang="pt-BR" altLang="en-US" sz="1400" i="1" baseline="-25000" dirty="0">
                <a:solidFill>
                  <a:srgbClr val="FF0000"/>
                </a:solidFill>
              </a:rPr>
              <a:t>2</a:t>
            </a:r>
            <a:r>
              <a:rPr lang="pt-BR" altLang="en-US" sz="1400" i="1" dirty="0">
                <a:solidFill>
                  <a:srgbClr val="FF0000"/>
                </a:solidFill>
              </a:rPr>
              <a:t>);</a:t>
            </a:r>
            <a:endParaRPr lang="tr-TR" altLang="en-US" sz="1400" i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altLang="en-US" sz="20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altLang="en-US" sz="2000" dirty="0"/>
              <a:t>2-) 2PL’ye göre bu planlar </a:t>
            </a:r>
            <a:r>
              <a:rPr lang="tr-TR" altLang="en-US" sz="2000" dirty="0" err="1"/>
              <a:t>gerçeklenebilir</a:t>
            </a:r>
            <a:r>
              <a:rPr lang="tr-TR" altLang="en-US" sz="2000" dirty="0"/>
              <a:t> mi?</a:t>
            </a:r>
            <a:r>
              <a:rPr lang="tr-TR" altLang="en-US" sz="2000" i="1" dirty="0"/>
              <a:t>: (hangisi ile BASIC, STRICT  veya RIGOROUS 2PL ile </a:t>
            </a:r>
            <a:r>
              <a:rPr lang="tr-TR" altLang="en-US" sz="2000" i="1" dirty="0" err="1"/>
              <a:t>gerçeklenebilir</a:t>
            </a:r>
            <a:r>
              <a:rPr lang="tr-TR" altLang="en-US" sz="2000" i="1" dirty="0"/>
              <a:t>? sonraki sunuma bakınız..)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tr-TR" altLang="en-US" sz="2000" i="1" dirty="0"/>
          </a:p>
          <a:p>
            <a:pPr marL="0" indent="0">
              <a:buNone/>
              <a:defRPr/>
            </a:pPr>
            <a:r>
              <a:rPr lang="tr-TR" altLang="en-US" sz="2000" dirty="0"/>
              <a:t>3-) </a:t>
            </a:r>
            <a:r>
              <a:rPr lang="tr-TR" altLang="en-US" sz="2000" dirty="0" err="1"/>
              <a:t>deadlock</a:t>
            </a:r>
            <a:r>
              <a:rPr lang="tr-TR" altLang="en-US" sz="2000" dirty="0"/>
              <a:t> olabilecek bir plan yazınız: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altLang="en-US" sz="2000" dirty="0">
                <a:solidFill>
                  <a:srgbClr val="FF0000"/>
                </a:solidFill>
              </a:rPr>
              <a:t>	</a:t>
            </a:r>
            <a:r>
              <a:rPr lang="pt-BR" altLang="en-US" sz="1600" dirty="0">
                <a:solidFill>
                  <a:srgbClr val="FF0000"/>
                </a:solidFill>
              </a:rPr>
              <a:t>W</a:t>
            </a:r>
            <a:r>
              <a:rPr lang="pt-BR" altLang="en-US" sz="1600" baseline="-25000" dirty="0">
                <a:solidFill>
                  <a:srgbClr val="FF0000"/>
                </a:solidFill>
              </a:rPr>
              <a:t>1</a:t>
            </a:r>
            <a:r>
              <a:rPr lang="pt-BR" altLang="en-US" sz="1600" dirty="0">
                <a:solidFill>
                  <a:srgbClr val="FF0000"/>
                </a:solidFill>
              </a:rPr>
              <a:t>(b</a:t>
            </a:r>
            <a:r>
              <a:rPr lang="pt-BR" altLang="en-US" sz="1600" baseline="-25000" dirty="0">
                <a:solidFill>
                  <a:srgbClr val="FF0000"/>
                </a:solidFill>
              </a:rPr>
              <a:t>1</a:t>
            </a:r>
            <a:r>
              <a:rPr lang="pt-BR" altLang="en-US" sz="1600" dirty="0">
                <a:solidFill>
                  <a:srgbClr val="FF0000"/>
                </a:solidFill>
              </a:rPr>
              <a:t>); R</a:t>
            </a:r>
            <a:r>
              <a:rPr lang="pt-BR" altLang="en-US" sz="1600" baseline="-25000" dirty="0">
                <a:solidFill>
                  <a:srgbClr val="FF0000"/>
                </a:solidFill>
              </a:rPr>
              <a:t>1</a:t>
            </a:r>
            <a:r>
              <a:rPr lang="pt-BR" altLang="en-US" sz="1600" dirty="0">
                <a:solidFill>
                  <a:srgbClr val="FF0000"/>
                </a:solidFill>
              </a:rPr>
              <a:t>(b</a:t>
            </a:r>
            <a:r>
              <a:rPr lang="pt-BR" altLang="en-US" sz="1600" baseline="-25000" dirty="0">
                <a:solidFill>
                  <a:srgbClr val="FF0000"/>
                </a:solidFill>
              </a:rPr>
              <a:t>2</a:t>
            </a:r>
            <a:r>
              <a:rPr lang="pt-BR" altLang="en-US" sz="1600" dirty="0">
                <a:solidFill>
                  <a:srgbClr val="FF0000"/>
                </a:solidFill>
              </a:rPr>
              <a:t>); </a:t>
            </a:r>
            <a:r>
              <a:rPr lang="pt-BR" altLang="en-US" sz="1600" dirty="0"/>
              <a:t>R</a:t>
            </a:r>
            <a:r>
              <a:rPr lang="pt-BR" altLang="en-US" sz="1600" baseline="-25000" dirty="0"/>
              <a:t>2</a:t>
            </a:r>
            <a:r>
              <a:rPr lang="pt-BR" altLang="en-US" sz="1600" dirty="0"/>
              <a:t>(b</a:t>
            </a:r>
            <a:r>
              <a:rPr lang="pt-BR" altLang="en-US" sz="1600" baseline="-25000" dirty="0"/>
              <a:t>2</a:t>
            </a:r>
            <a:r>
              <a:rPr lang="pt-BR" altLang="en-US" sz="1600" dirty="0"/>
              <a:t>); </a:t>
            </a:r>
            <a:r>
              <a:rPr lang="pt-BR" altLang="en-US" sz="1600" dirty="0">
                <a:solidFill>
                  <a:srgbClr val="FF0000"/>
                </a:solidFill>
              </a:rPr>
              <a:t>W</a:t>
            </a:r>
            <a:r>
              <a:rPr lang="pt-BR" altLang="en-US" sz="1600" baseline="-25000" dirty="0">
                <a:solidFill>
                  <a:srgbClr val="FF0000"/>
                </a:solidFill>
              </a:rPr>
              <a:t>1</a:t>
            </a:r>
            <a:r>
              <a:rPr lang="pt-BR" altLang="en-US" sz="1600" dirty="0">
                <a:solidFill>
                  <a:srgbClr val="FF0000"/>
                </a:solidFill>
              </a:rPr>
              <a:t>(b</a:t>
            </a:r>
            <a:r>
              <a:rPr lang="pt-BR" altLang="en-US" sz="1600" baseline="-25000" dirty="0">
                <a:solidFill>
                  <a:srgbClr val="FF0000"/>
                </a:solidFill>
              </a:rPr>
              <a:t>1</a:t>
            </a:r>
            <a:r>
              <a:rPr lang="pt-BR" altLang="en-US" sz="1600" dirty="0">
                <a:solidFill>
                  <a:srgbClr val="FF0000"/>
                </a:solidFill>
              </a:rPr>
              <a:t>)</a:t>
            </a:r>
            <a:r>
              <a:rPr lang="pt-BR" altLang="en-US" sz="1600" dirty="0"/>
              <a:t>; R</a:t>
            </a:r>
            <a:r>
              <a:rPr lang="pt-BR" altLang="en-US" sz="1600" baseline="-25000" dirty="0"/>
              <a:t>2</a:t>
            </a:r>
            <a:r>
              <a:rPr lang="pt-BR" altLang="en-US" sz="1600" dirty="0"/>
              <a:t>(b</a:t>
            </a:r>
            <a:r>
              <a:rPr lang="pt-BR" altLang="en-US" sz="1600" baseline="-25000" dirty="0"/>
              <a:t>3</a:t>
            </a:r>
            <a:r>
              <a:rPr lang="pt-BR" altLang="en-US" sz="1600" dirty="0"/>
              <a:t>);</a:t>
            </a:r>
            <a:r>
              <a:rPr lang="tr-TR" altLang="en-US" sz="1600" dirty="0">
                <a:solidFill>
                  <a:srgbClr val="FF0000"/>
                </a:solidFill>
              </a:rPr>
              <a:t>R</a:t>
            </a:r>
            <a:r>
              <a:rPr lang="tr-TR" altLang="en-US" sz="1600" baseline="-25000" dirty="0">
                <a:solidFill>
                  <a:srgbClr val="FF0000"/>
                </a:solidFill>
              </a:rPr>
              <a:t>1</a:t>
            </a:r>
            <a:r>
              <a:rPr lang="tr-TR" altLang="en-US" sz="1600" dirty="0">
                <a:solidFill>
                  <a:srgbClr val="FF0000"/>
                </a:solidFill>
              </a:rPr>
              <a:t>(b3)</a:t>
            </a:r>
            <a:r>
              <a:rPr lang="tr-TR" altLang="en-US" sz="1600" dirty="0"/>
              <a:t>; </a:t>
            </a:r>
            <a:r>
              <a:rPr lang="tr-TR" altLang="en-US" sz="1600" u="sng" dirty="0"/>
              <a:t>deadlock</a:t>
            </a:r>
            <a:r>
              <a:rPr lang="tr-TR" altLang="en-US" sz="1600" dirty="0"/>
              <a:t>!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altLang="en-US" sz="1600" dirty="0">
                <a:solidFill>
                  <a:srgbClr val="FF0000"/>
                </a:solidFill>
              </a:rPr>
              <a:t>	</a:t>
            </a:r>
            <a:r>
              <a:rPr lang="pt-BR" altLang="en-US" sz="1600" dirty="0">
                <a:solidFill>
                  <a:srgbClr val="FF0000"/>
                </a:solidFill>
              </a:rPr>
              <a:t>W</a:t>
            </a:r>
            <a:r>
              <a:rPr lang="pt-BR" altLang="en-US" sz="1600" baseline="-25000" dirty="0">
                <a:solidFill>
                  <a:srgbClr val="FF0000"/>
                </a:solidFill>
              </a:rPr>
              <a:t>1</a:t>
            </a:r>
            <a:r>
              <a:rPr lang="pt-BR" altLang="en-US" sz="1600" dirty="0">
                <a:solidFill>
                  <a:srgbClr val="FF0000"/>
                </a:solidFill>
              </a:rPr>
              <a:t>(b</a:t>
            </a:r>
            <a:r>
              <a:rPr lang="pt-BR" altLang="en-US" sz="1600" baseline="-25000" dirty="0">
                <a:solidFill>
                  <a:srgbClr val="FF0000"/>
                </a:solidFill>
              </a:rPr>
              <a:t>1</a:t>
            </a:r>
            <a:r>
              <a:rPr lang="pt-BR" altLang="en-US" sz="1600" dirty="0">
                <a:solidFill>
                  <a:srgbClr val="FF0000"/>
                </a:solidFill>
              </a:rPr>
              <a:t>); R</a:t>
            </a:r>
            <a:r>
              <a:rPr lang="pt-BR" altLang="en-US" sz="1600" baseline="-25000" dirty="0">
                <a:solidFill>
                  <a:srgbClr val="FF0000"/>
                </a:solidFill>
              </a:rPr>
              <a:t>1</a:t>
            </a:r>
            <a:r>
              <a:rPr lang="pt-BR" altLang="en-US" sz="1600" dirty="0">
                <a:solidFill>
                  <a:srgbClr val="FF0000"/>
                </a:solidFill>
              </a:rPr>
              <a:t>(b</a:t>
            </a:r>
            <a:r>
              <a:rPr lang="pt-BR" altLang="en-US" sz="1600" baseline="-25000" dirty="0">
                <a:solidFill>
                  <a:srgbClr val="FF0000"/>
                </a:solidFill>
              </a:rPr>
              <a:t>2</a:t>
            </a:r>
            <a:r>
              <a:rPr lang="pt-BR" altLang="en-US" sz="1600" dirty="0">
                <a:solidFill>
                  <a:srgbClr val="FF0000"/>
                </a:solidFill>
              </a:rPr>
              <a:t>);</a:t>
            </a:r>
            <a:endParaRPr lang="tr-TR" altLang="en-US" sz="16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altLang="en-US" sz="1600" dirty="0">
                <a:solidFill>
                  <a:srgbClr val="FF0000"/>
                </a:solidFill>
              </a:rPr>
              <a:t>				</a:t>
            </a:r>
            <a:r>
              <a:rPr lang="pt-BR" altLang="en-US" sz="1600" dirty="0"/>
              <a:t> R</a:t>
            </a:r>
            <a:r>
              <a:rPr lang="pt-BR" altLang="en-US" sz="1600" baseline="-25000" dirty="0"/>
              <a:t>2</a:t>
            </a:r>
            <a:r>
              <a:rPr lang="pt-BR" altLang="en-US" sz="1600" dirty="0"/>
              <a:t>(b</a:t>
            </a:r>
            <a:r>
              <a:rPr lang="pt-BR" altLang="en-US" sz="1600" baseline="-25000" dirty="0"/>
              <a:t>2</a:t>
            </a:r>
            <a:r>
              <a:rPr lang="pt-BR" altLang="en-US" sz="1600" dirty="0"/>
              <a:t>); </a:t>
            </a:r>
            <a:endParaRPr lang="tr-TR" altLang="en-US" sz="16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altLang="en-US" sz="1600" dirty="0">
                <a:solidFill>
                  <a:srgbClr val="FF0000"/>
                </a:solidFill>
              </a:rPr>
              <a:t>      </a:t>
            </a:r>
            <a:r>
              <a:rPr lang="pt-BR" altLang="en-US" sz="1600" dirty="0">
                <a:solidFill>
                  <a:srgbClr val="FF0000"/>
                </a:solidFill>
              </a:rPr>
              <a:t>W</a:t>
            </a:r>
            <a:r>
              <a:rPr lang="pt-BR" altLang="en-US" sz="1600" baseline="-25000" dirty="0">
                <a:solidFill>
                  <a:srgbClr val="FF0000"/>
                </a:solidFill>
              </a:rPr>
              <a:t>1</a:t>
            </a:r>
            <a:r>
              <a:rPr lang="pt-BR" altLang="en-US" sz="1600" dirty="0">
                <a:solidFill>
                  <a:srgbClr val="FF0000"/>
                </a:solidFill>
              </a:rPr>
              <a:t>(b</a:t>
            </a:r>
            <a:r>
              <a:rPr lang="pt-BR" altLang="en-US" sz="1600" baseline="-25000" dirty="0">
                <a:solidFill>
                  <a:srgbClr val="FF0000"/>
                </a:solidFill>
              </a:rPr>
              <a:t>1</a:t>
            </a:r>
            <a:r>
              <a:rPr lang="pt-BR" altLang="en-US" sz="1600" dirty="0">
                <a:solidFill>
                  <a:srgbClr val="FF0000"/>
                </a:solidFill>
              </a:rPr>
              <a:t>)</a:t>
            </a:r>
            <a:r>
              <a:rPr lang="pt-BR" altLang="en-US" sz="1600" dirty="0"/>
              <a:t>;</a:t>
            </a:r>
            <a:endParaRPr lang="tr-TR" altLang="en-US" sz="16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altLang="en-US" sz="1600" dirty="0">
                <a:solidFill>
                  <a:srgbClr val="FF0000"/>
                </a:solidFill>
              </a:rPr>
              <a:t>				</a:t>
            </a:r>
            <a:r>
              <a:rPr lang="pt-BR" altLang="en-US" sz="1600" dirty="0"/>
              <a:t>R</a:t>
            </a:r>
            <a:r>
              <a:rPr lang="pt-BR" altLang="en-US" sz="1600" baseline="-25000" dirty="0"/>
              <a:t>2</a:t>
            </a:r>
            <a:r>
              <a:rPr lang="pt-BR" altLang="en-US" sz="1600" dirty="0"/>
              <a:t>(b</a:t>
            </a:r>
            <a:r>
              <a:rPr lang="pt-BR" altLang="en-US" sz="1600" baseline="-25000" dirty="0"/>
              <a:t>3</a:t>
            </a:r>
            <a:r>
              <a:rPr lang="pt-BR" altLang="en-US" sz="1600" dirty="0"/>
              <a:t>)</a:t>
            </a:r>
            <a:endParaRPr lang="tr-TR" altLang="en-US" sz="1600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altLang="en-US" sz="1600" dirty="0">
                <a:solidFill>
                  <a:srgbClr val="FF0000"/>
                </a:solidFill>
              </a:rPr>
              <a:t>      R</a:t>
            </a:r>
            <a:r>
              <a:rPr lang="tr-TR" altLang="en-US" sz="1600" baseline="-25000" dirty="0">
                <a:solidFill>
                  <a:srgbClr val="FF0000"/>
                </a:solidFill>
              </a:rPr>
              <a:t>1</a:t>
            </a:r>
            <a:r>
              <a:rPr lang="tr-TR" altLang="en-US" sz="1600" dirty="0">
                <a:solidFill>
                  <a:srgbClr val="FF0000"/>
                </a:solidFill>
              </a:rPr>
              <a:t>(b3)</a:t>
            </a:r>
            <a:r>
              <a:rPr lang="tr-TR" altLang="en-US" sz="1600" dirty="0"/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altLang="en-US" sz="1600" dirty="0">
                <a:solidFill>
                  <a:srgbClr val="FF0000"/>
                </a:solidFill>
              </a:rPr>
              <a:t>				</a:t>
            </a:r>
            <a:r>
              <a:rPr lang="pt-BR" altLang="en-US" sz="1600" dirty="0"/>
              <a:t> R</a:t>
            </a:r>
            <a:r>
              <a:rPr lang="tr-TR" altLang="en-US" sz="1600" dirty="0"/>
              <a:t>2</a:t>
            </a:r>
            <a:r>
              <a:rPr lang="pt-BR" altLang="en-US" sz="1600" dirty="0"/>
              <a:t>(b</a:t>
            </a:r>
            <a:r>
              <a:rPr lang="pt-BR" altLang="en-US" sz="1600" baseline="-25000" dirty="0"/>
              <a:t>1</a:t>
            </a:r>
            <a:r>
              <a:rPr lang="pt-BR" altLang="en-US" sz="1600" dirty="0"/>
              <a:t>); </a:t>
            </a:r>
            <a:r>
              <a:rPr lang="tr-TR" altLang="en-US" sz="1600" u="sng" dirty="0"/>
              <a:t>çalışamıyo</a:t>
            </a:r>
            <a:r>
              <a:rPr lang="tr-TR" altLang="en-US" sz="1600" dirty="0"/>
              <a:t>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altLang="en-US" sz="1600" dirty="0"/>
              <a:t>	</a:t>
            </a:r>
            <a:r>
              <a:rPr lang="tr-TR" altLang="en-US" sz="1600" dirty="0">
                <a:solidFill>
                  <a:srgbClr val="FF0000"/>
                </a:solidFill>
              </a:rPr>
              <a:t>W1(b3); çalışamıyor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altLang="en-US" sz="16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50180" name="Slide Number Placeholder 3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67B061E-0EAC-4042-8442-30BCDB1B6FF4}" type="slidenum">
              <a:rPr lang="tr-TR" altLang="tr-T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tr-TR" altLang="tr-TR" sz="14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Mürekkep 3"/>
              <p14:cNvContentPartPr/>
              <p14:nvPr/>
            </p14:nvContentPartPr>
            <p14:xfrm>
              <a:off x="2265324" y="604236"/>
              <a:ext cx="707400" cy="443880"/>
            </p14:xfrm>
          </p:contentPart>
        </mc:Choice>
        <mc:Fallback xmlns="">
          <p:pic>
            <p:nvPicPr>
              <p:cNvPr id="4" name="Mürekkep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9484" y="592356"/>
                <a:ext cx="74052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Mürekkep 5"/>
              <p14:cNvContentPartPr/>
              <p14:nvPr/>
            </p14:nvContentPartPr>
            <p14:xfrm>
              <a:off x="762324" y="163956"/>
              <a:ext cx="761760" cy="486000"/>
            </p14:xfrm>
          </p:contentPart>
        </mc:Choice>
        <mc:Fallback xmlns="">
          <p:pic>
            <p:nvPicPr>
              <p:cNvPr id="6" name="Mürekkep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6124" y="144156"/>
                <a:ext cx="79596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Mürekkep 7"/>
              <p14:cNvContentPartPr/>
              <p14:nvPr/>
            </p14:nvContentPartPr>
            <p14:xfrm>
              <a:off x="3051924" y="168636"/>
              <a:ext cx="810000" cy="897120"/>
            </p14:xfrm>
          </p:contentPart>
        </mc:Choice>
        <mc:Fallback xmlns="">
          <p:pic>
            <p:nvPicPr>
              <p:cNvPr id="8" name="Mürekkep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34644" y="151716"/>
                <a:ext cx="846360" cy="9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Mürekkep 16"/>
              <p14:cNvContentPartPr/>
              <p14:nvPr/>
            </p14:nvContentPartPr>
            <p14:xfrm>
              <a:off x="4562484" y="212556"/>
              <a:ext cx="910440" cy="831240"/>
            </p14:xfrm>
          </p:contentPart>
        </mc:Choice>
        <mc:Fallback xmlns="">
          <p:pic>
            <p:nvPicPr>
              <p:cNvPr id="17" name="Mürekkep 1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45204" y="199236"/>
                <a:ext cx="946080" cy="8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Mürekkep 8"/>
              <p14:cNvContentPartPr/>
              <p14:nvPr/>
            </p14:nvContentPartPr>
            <p14:xfrm>
              <a:off x="5462640" y="198720"/>
              <a:ext cx="861500" cy="560160"/>
            </p14:xfrm>
          </p:contentPart>
        </mc:Choice>
        <mc:Fallback xmlns="">
          <p:pic>
            <p:nvPicPr>
              <p:cNvPr id="9" name="Mürekkep 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51120" y="191880"/>
                <a:ext cx="891381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Mürekkep 13"/>
              <p14:cNvContentPartPr/>
              <p14:nvPr/>
            </p14:nvContentPartPr>
            <p14:xfrm>
              <a:off x="663480" y="624664"/>
              <a:ext cx="815780" cy="553256"/>
            </p14:xfrm>
          </p:contentPart>
        </mc:Choice>
        <mc:Fallback xmlns="">
          <p:pic>
            <p:nvPicPr>
              <p:cNvPr id="14" name="Mürekkep 1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6560" y="608106"/>
                <a:ext cx="852501" cy="58781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488950" y="0"/>
            <a:ext cx="8655050" cy="381000"/>
          </a:xfrm>
        </p:spPr>
        <p:txBody>
          <a:bodyPr/>
          <a:lstStyle/>
          <a:p>
            <a:r>
              <a:rPr lang="tr-TR" altLang="tr-TR" sz="2400" dirty="0"/>
              <a:t>Örnek –devam (</a:t>
            </a:r>
            <a:r>
              <a:rPr lang="tr-TR" altLang="tr-TR" sz="2400" i="1" dirty="0"/>
              <a:t>kilidin önceden alınması: </a:t>
            </a:r>
            <a:r>
              <a:rPr lang="tr-TR" altLang="tr-TR" sz="2400" b="1" i="1" dirty="0"/>
              <a:t>STRICT 2PL </a:t>
            </a:r>
            <a:r>
              <a:rPr lang="tr-TR" altLang="tr-TR" sz="2400" i="1" dirty="0"/>
              <a:t>değil.</a:t>
            </a:r>
            <a:r>
              <a:rPr lang="tr-TR" altLang="tr-TR" sz="2400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0" y="1098550"/>
            <a:ext cx="4603750" cy="499745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tr-TR" altLang="en-US" sz="1800" i="1">
                <a:solidFill>
                  <a:srgbClr val="002060"/>
                </a:solidFill>
              </a:rPr>
              <a:t>		</a:t>
            </a:r>
            <a:r>
              <a:rPr lang="tr-TR" altLang="en-US" sz="1600" b="1" i="1">
                <a:solidFill>
                  <a:srgbClr val="002060"/>
                </a:solidFill>
              </a:rPr>
              <a:t>SL(b2); </a:t>
            </a:r>
            <a:r>
              <a:rPr lang="pt-BR" altLang="en-US" sz="1600">
                <a:solidFill>
                  <a:srgbClr val="002060"/>
                </a:solidFill>
              </a:rPr>
              <a:t>R</a:t>
            </a:r>
            <a:r>
              <a:rPr lang="pt-BR" altLang="en-US" sz="1600" baseline="-25000">
                <a:solidFill>
                  <a:srgbClr val="002060"/>
                </a:solidFill>
              </a:rPr>
              <a:t>2</a:t>
            </a:r>
            <a:r>
              <a:rPr lang="pt-BR" altLang="en-US" sz="1600">
                <a:solidFill>
                  <a:srgbClr val="002060"/>
                </a:solidFill>
              </a:rPr>
              <a:t>(b</a:t>
            </a:r>
            <a:r>
              <a:rPr lang="pt-BR" altLang="en-US" sz="1600" baseline="-25000">
                <a:solidFill>
                  <a:srgbClr val="002060"/>
                </a:solidFill>
              </a:rPr>
              <a:t>2</a:t>
            </a:r>
            <a:r>
              <a:rPr lang="pt-BR" altLang="en-US" sz="1600">
                <a:solidFill>
                  <a:srgbClr val="002060"/>
                </a:solidFill>
              </a:rPr>
              <a:t>); </a:t>
            </a:r>
            <a:endParaRPr lang="tr-TR" altLang="en-US" sz="1600">
              <a:solidFill>
                <a:srgbClr val="00206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tr-TR" altLang="en-US" sz="1600" i="1">
                <a:solidFill>
                  <a:srgbClr val="002060"/>
                </a:solidFill>
              </a:rPr>
              <a:t>		</a:t>
            </a:r>
            <a:r>
              <a:rPr lang="tr-TR" altLang="en-US" sz="1600" b="1" i="1">
                <a:solidFill>
                  <a:srgbClr val="002060"/>
                </a:solidFill>
              </a:rPr>
              <a:t>XL(b3);</a:t>
            </a:r>
            <a:r>
              <a:rPr lang="pt-BR" altLang="en-US" sz="1600" b="1" i="1">
                <a:solidFill>
                  <a:srgbClr val="002060"/>
                </a:solidFill>
              </a:rPr>
              <a:t> </a:t>
            </a:r>
            <a:r>
              <a:rPr lang="pt-BR" altLang="en-US" sz="1600">
                <a:solidFill>
                  <a:srgbClr val="002060"/>
                </a:solidFill>
              </a:rPr>
              <a:t>R</a:t>
            </a:r>
            <a:r>
              <a:rPr lang="pt-BR" altLang="en-US" sz="1600" baseline="-25000">
                <a:solidFill>
                  <a:srgbClr val="002060"/>
                </a:solidFill>
              </a:rPr>
              <a:t>2</a:t>
            </a:r>
            <a:r>
              <a:rPr lang="pt-BR" altLang="en-US" sz="1600">
                <a:solidFill>
                  <a:srgbClr val="002060"/>
                </a:solidFill>
              </a:rPr>
              <a:t>(b</a:t>
            </a:r>
            <a:r>
              <a:rPr lang="pt-BR" altLang="en-US" sz="1600" baseline="-25000">
                <a:solidFill>
                  <a:srgbClr val="002060"/>
                </a:solidFill>
              </a:rPr>
              <a:t>3</a:t>
            </a:r>
            <a:r>
              <a:rPr lang="pt-BR" altLang="en-US" sz="1600">
                <a:solidFill>
                  <a:srgbClr val="002060"/>
                </a:solidFill>
              </a:rPr>
              <a:t>); </a:t>
            </a:r>
            <a:endParaRPr lang="tr-TR" altLang="en-US" sz="1600">
              <a:solidFill>
                <a:srgbClr val="00206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tr-TR" altLang="en-US" sz="1600" i="1">
                <a:solidFill>
                  <a:srgbClr val="002060"/>
                </a:solidFill>
              </a:rPr>
              <a:t>		</a:t>
            </a:r>
            <a:r>
              <a:rPr lang="tr-TR" altLang="en-US" sz="1600" b="1" i="1">
                <a:solidFill>
                  <a:srgbClr val="002060"/>
                </a:solidFill>
              </a:rPr>
              <a:t>SL(b1);</a:t>
            </a:r>
            <a:r>
              <a:rPr lang="pt-BR" altLang="en-US" sz="1600">
                <a:solidFill>
                  <a:srgbClr val="002060"/>
                </a:solidFill>
              </a:rPr>
              <a:t>R</a:t>
            </a:r>
            <a:r>
              <a:rPr lang="pt-BR" altLang="en-US" sz="1600" baseline="-25000">
                <a:solidFill>
                  <a:srgbClr val="002060"/>
                </a:solidFill>
              </a:rPr>
              <a:t>2</a:t>
            </a:r>
            <a:r>
              <a:rPr lang="pt-BR" altLang="en-US" sz="1600">
                <a:solidFill>
                  <a:srgbClr val="002060"/>
                </a:solidFill>
              </a:rPr>
              <a:t>(b</a:t>
            </a:r>
            <a:r>
              <a:rPr lang="pt-BR" altLang="en-US" sz="1600" baseline="-25000">
                <a:solidFill>
                  <a:srgbClr val="002060"/>
                </a:solidFill>
              </a:rPr>
              <a:t>1</a:t>
            </a:r>
            <a:r>
              <a:rPr lang="pt-BR" altLang="en-US" sz="1600">
                <a:solidFill>
                  <a:srgbClr val="002060"/>
                </a:solidFill>
              </a:rPr>
              <a:t>);</a:t>
            </a:r>
            <a:endParaRPr lang="tr-TR" altLang="en-US" sz="1600">
              <a:solidFill>
                <a:srgbClr val="00206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tr-TR" altLang="en-US" sz="1600" b="1" i="1">
                <a:solidFill>
                  <a:srgbClr val="FF0000"/>
                </a:solidFill>
              </a:rPr>
              <a:t>XL(b1);</a:t>
            </a:r>
            <a:r>
              <a:rPr lang="tr-TR" altLang="en-US" sz="1600" i="1">
                <a:solidFill>
                  <a:srgbClr val="FF0000"/>
                </a:solidFill>
              </a:rPr>
              <a:t> </a:t>
            </a:r>
            <a:r>
              <a:rPr lang="tr-TR" altLang="en-US" sz="1600" b="1" i="1">
                <a:solidFill>
                  <a:srgbClr val="FF0000"/>
                </a:solidFill>
              </a:rPr>
              <a:t>bekle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tr-TR" altLang="en-US" sz="1600" i="1">
                <a:solidFill>
                  <a:srgbClr val="002060"/>
                </a:solidFill>
              </a:rPr>
              <a:t>		</a:t>
            </a:r>
            <a:r>
              <a:rPr lang="pt-BR" altLang="en-US" sz="1600">
                <a:solidFill>
                  <a:srgbClr val="002060"/>
                </a:solidFill>
              </a:rPr>
              <a:t>W</a:t>
            </a:r>
            <a:r>
              <a:rPr lang="pt-BR" altLang="en-US" sz="1600" baseline="-25000">
                <a:solidFill>
                  <a:srgbClr val="002060"/>
                </a:solidFill>
              </a:rPr>
              <a:t>2</a:t>
            </a:r>
            <a:r>
              <a:rPr lang="pt-BR" altLang="en-US" sz="1600">
                <a:solidFill>
                  <a:srgbClr val="002060"/>
                </a:solidFill>
              </a:rPr>
              <a:t>(b</a:t>
            </a:r>
            <a:r>
              <a:rPr lang="pt-BR" altLang="en-US" sz="1600" baseline="-25000">
                <a:solidFill>
                  <a:srgbClr val="002060"/>
                </a:solidFill>
              </a:rPr>
              <a:t>3</a:t>
            </a:r>
            <a:r>
              <a:rPr lang="pt-BR" altLang="en-US" sz="1600">
                <a:solidFill>
                  <a:srgbClr val="002060"/>
                </a:solidFill>
              </a:rPr>
              <a:t>); </a:t>
            </a:r>
            <a:endParaRPr lang="tr-TR" altLang="en-US" sz="1600">
              <a:solidFill>
                <a:srgbClr val="00206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tr-TR" altLang="en-US" sz="1600" i="1">
                <a:solidFill>
                  <a:srgbClr val="002060"/>
                </a:solidFill>
              </a:rPr>
              <a:t>		</a:t>
            </a:r>
            <a:r>
              <a:rPr lang="tr-TR" altLang="en-US" sz="1600" b="1" i="1">
                <a:solidFill>
                  <a:srgbClr val="002060"/>
                </a:solidFill>
              </a:rPr>
              <a:t>XL(B4); </a:t>
            </a:r>
            <a:r>
              <a:rPr lang="pt-BR" altLang="en-US" sz="1600">
                <a:solidFill>
                  <a:srgbClr val="002060"/>
                </a:solidFill>
              </a:rPr>
              <a:t>R</a:t>
            </a:r>
            <a:r>
              <a:rPr lang="pt-BR" altLang="en-US" sz="1600" baseline="-25000">
                <a:solidFill>
                  <a:srgbClr val="002060"/>
                </a:solidFill>
              </a:rPr>
              <a:t>2</a:t>
            </a:r>
            <a:r>
              <a:rPr lang="pt-BR" altLang="en-US" sz="1600">
                <a:solidFill>
                  <a:srgbClr val="002060"/>
                </a:solidFill>
              </a:rPr>
              <a:t>(b</a:t>
            </a:r>
            <a:r>
              <a:rPr lang="pt-BR" altLang="en-US" sz="1600" baseline="-25000">
                <a:solidFill>
                  <a:srgbClr val="002060"/>
                </a:solidFill>
              </a:rPr>
              <a:t>4</a:t>
            </a:r>
            <a:r>
              <a:rPr lang="pt-BR" altLang="en-US" sz="1600">
                <a:solidFill>
                  <a:srgbClr val="002060"/>
                </a:solidFill>
              </a:rPr>
              <a:t>); W</a:t>
            </a:r>
            <a:r>
              <a:rPr lang="pt-BR" altLang="en-US" sz="1600" baseline="-25000">
                <a:solidFill>
                  <a:srgbClr val="002060"/>
                </a:solidFill>
              </a:rPr>
              <a:t>2</a:t>
            </a:r>
            <a:r>
              <a:rPr lang="pt-BR" altLang="en-US" sz="1600">
                <a:solidFill>
                  <a:srgbClr val="002060"/>
                </a:solidFill>
              </a:rPr>
              <a:t>(b</a:t>
            </a:r>
            <a:r>
              <a:rPr lang="pt-BR" altLang="en-US" sz="1600" baseline="-25000">
                <a:solidFill>
                  <a:srgbClr val="002060"/>
                </a:solidFill>
              </a:rPr>
              <a:t>4</a:t>
            </a:r>
            <a:r>
              <a:rPr lang="pt-BR" altLang="en-US" sz="1600">
                <a:solidFill>
                  <a:srgbClr val="002060"/>
                </a:solidFill>
              </a:rPr>
              <a:t>);</a:t>
            </a:r>
            <a:endParaRPr lang="tr-TR" altLang="en-US" sz="1600">
              <a:solidFill>
                <a:srgbClr val="00206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tr-TR" altLang="en-US" sz="1600" i="1">
                <a:solidFill>
                  <a:srgbClr val="002060"/>
                </a:solidFill>
              </a:rPr>
              <a:t>		</a:t>
            </a:r>
            <a:r>
              <a:rPr lang="tr-TR" altLang="en-US" sz="1600" b="1" i="1">
                <a:solidFill>
                  <a:srgbClr val="002060"/>
                </a:solidFill>
              </a:rPr>
              <a:t>U(b2);</a:t>
            </a:r>
            <a:r>
              <a:rPr lang="pt-BR" altLang="en-US" sz="1600" b="1" i="1">
                <a:solidFill>
                  <a:srgbClr val="002060"/>
                </a:solidFill>
              </a:rPr>
              <a:t> </a:t>
            </a:r>
            <a:r>
              <a:rPr lang="tr-TR" altLang="en-US" sz="1600" b="1" i="1">
                <a:solidFill>
                  <a:srgbClr val="002060"/>
                </a:solidFill>
              </a:rPr>
              <a:t>U(b3);U(b1); 		</a:t>
            </a:r>
            <a:r>
              <a:rPr lang="tr-TR" altLang="en-US" sz="1600" b="1" i="1"/>
              <a:t>U(b4);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tr-TR" altLang="en-US" sz="1600" b="1" i="1">
                <a:solidFill>
                  <a:srgbClr val="FF0000"/>
                </a:solidFill>
              </a:rPr>
              <a:t>XL(b1);</a:t>
            </a:r>
            <a:r>
              <a:rPr lang="pt-BR" altLang="en-US" sz="1600" b="1" i="1">
                <a:solidFill>
                  <a:srgbClr val="FF0000"/>
                </a:solidFill>
              </a:rPr>
              <a:t> </a:t>
            </a:r>
            <a:r>
              <a:rPr lang="pt-BR" altLang="en-US" sz="1600">
                <a:solidFill>
                  <a:srgbClr val="FF0000"/>
                </a:solidFill>
              </a:rPr>
              <a:t>W</a:t>
            </a:r>
            <a:r>
              <a:rPr lang="pt-BR" altLang="en-US" sz="1600" baseline="-25000">
                <a:solidFill>
                  <a:srgbClr val="FF0000"/>
                </a:solidFill>
              </a:rPr>
              <a:t>1</a:t>
            </a:r>
            <a:r>
              <a:rPr lang="pt-BR" altLang="en-US" sz="1600">
                <a:solidFill>
                  <a:srgbClr val="FF0000"/>
                </a:solidFill>
              </a:rPr>
              <a:t>(b</a:t>
            </a:r>
            <a:r>
              <a:rPr lang="pt-BR" altLang="en-US" sz="1600" baseline="-25000">
                <a:solidFill>
                  <a:srgbClr val="FF0000"/>
                </a:solidFill>
              </a:rPr>
              <a:t>1</a:t>
            </a:r>
            <a:r>
              <a:rPr lang="pt-BR" altLang="en-US" sz="1600">
                <a:solidFill>
                  <a:srgbClr val="FF0000"/>
                </a:solidFill>
              </a:rPr>
              <a:t>); </a:t>
            </a:r>
            <a:endParaRPr lang="tr-TR" altLang="en-US" sz="160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tr-TR" altLang="en-US" sz="1600" b="1" i="1">
                <a:solidFill>
                  <a:srgbClr val="FF0000"/>
                </a:solidFill>
              </a:rPr>
              <a:t>XL(b2); </a:t>
            </a:r>
            <a:r>
              <a:rPr lang="pt-BR" altLang="en-US" sz="1600">
                <a:solidFill>
                  <a:srgbClr val="FF0000"/>
                </a:solidFill>
              </a:rPr>
              <a:t>R</a:t>
            </a:r>
            <a:r>
              <a:rPr lang="pt-BR" altLang="en-US" sz="1600" baseline="-25000">
                <a:solidFill>
                  <a:srgbClr val="FF0000"/>
                </a:solidFill>
              </a:rPr>
              <a:t>1</a:t>
            </a:r>
            <a:r>
              <a:rPr lang="pt-BR" altLang="en-US" sz="1600">
                <a:solidFill>
                  <a:srgbClr val="FF0000"/>
                </a:solidFill>
              </a:rPr>
              <a:t>(b</a:t>
            </a:r>
            <a:r>
              <a:rPr lang="pt-BR" altLang="en-US" sz="1600" baseline="-25000">
                <a:solidFill>
                  <a:srgbClr val="FF0000"/>
                </a:solidFill>
              </a:rPr>
              <a:t>2</a:t>
            </a:r>
            <a:r>
              <a:rPr lang="pt-BR" altLang="en-US" sz="1600">
                <a:solidFill>
                  <a:srgbClr val="FF0000"/>
                </a:solidFill>
              </a:rPr>
              <a:t>); </a:t>
            </a:r>
            <a:endParaRPr lang="tr-TR" altLang="en-US" sz="160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en-US" sz="1600">
                <a:solidFill>
                  <a:srgbClr val="FF0000"/>
                </a:solidFill>
              </a:rPr>
              <a:t>W</a:t>
            </a:r>
            <a:r>
              <a:rPr lang="pt-BR" altLang="en-US" sz="1600" baseline="-25000">
                <a:solidFill>
                  <a:srgbClr val="FF0000"/>
                </a:solidFill>
              </a:rPr>
              <a:t>1</a:t>
            </a:r>
            <a:r>
              <a:rPr lang="pt-BR" altLang="en-US" sz="1600">
                <a:solidFill>
                  <a:srgbClr val="FF0000"/>
                </a:solidFill>
              </a:rPr>
              <a:t>(b</a:t>
            </a:r>
            <a:r>
              <a:rPr lang="pt-BR" altLang="en-US" sz="1600" baseline="-25000">
                <a:solidFill>
                  <a:srgbClr val="FF0000"/>
                </a:solidFill>
              </a:rPr>
              <a:t>1</a:t>
            </a:r>
            <a:r>
              <a:rPr lang="pt-BR" altLang="en-US" sz="1600">
                <a:solidFill>
                  <a:srgbClr val="FF0000"/>
                </a:solidFill>
              </a:rPr>
              <a:t>); </a:t>
            </a:r>
            <a:endParaRPr lang="tr-TR" altLang="en-US" sz="160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tr-TR" altLang="en-US" sz="1600" b="1" i="1">
                <a:solidFill>
                  <a:srgbClr val="FF0000"/>
                </a:solidFill>
              </a:rPr>
              <a:t>XL(b3);</a:t>
            </a:r>
            <a:r>
              <a:rPr lang="pt-BR" altLang="en-US" sz="1600">
                <a:solidFill>
                  <a:srgbClr val="FF0000"/>
                </a:solidFill>
              </a:rPr>
              <a:t>R</a:t>
            </a:r>
            <a:r>
              <a:rPr lang="pt-BR" altLang="en-US" sz="1600" baseline="-25000">
                <a:solidFill>
                  <a:srgbClr val="FF0000"/>
                </a:solidFill>
              </a:rPr>
              <a:t>1</a:t>
            </a:r>
            <a:r>
              <a:rPr lang="pt-BR" altLang="en-US" sz="1600">
                <a:solidFill>
                  <a:srgbClr val="FF0000"/>
                </a:solidFill>
              </a:rPr>
              <a:t>(b</a:t>
            </a:r>
            <a:r>
              <a:rPr lang="pt-BR" altLang="en-US" sz="1600" baseline="-25000">
                <a:solidFill>
                  <a:srgbClr val="FF0000"/>
                </a:solidFill>
              </a:rPr>
              <a:t>3</a:t>
            </a:r>
            <a:r>
              <a:rPr lang="pt-BR" altLang="en-US" sz="1600">
                <a:solidFill>
                  <a:srgbClr val="FF0000"/>
                </a:solidFill>
              </a:rPr>
              <a:t>); </a:t>
            </a:r>
            <a:endParaRPr lang="tr-TR" altLang="en-US" sz="160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en-US" sz="1600">
                <a:solidFill>
                  <a:srgbClr val="FF0000"/>
                </a:solidFill>
              </a:rPr>
              <a:t>W</a:t>
            </a:r>
            <a:r>
              <a:rPr lang="pt-BR" altLang="en-US" sz="1600" baseline="-25000">
                <a:solidFill>
                  <a:srgbClr val="FF0000"/>
                </a:solidFill>
              </a:rPr>
              <a:t>1</a:t>
            </a:r>
            <a:r>
              <a:rPr lang="pt-BR" altLang="en-US" sz="1600">
                <a:solidFill>
                  <a:srgbClr val="FF0000"/>
                </a:solidFill>
              </a:rPr>
              <a:t>(b</a:t>
            </a:r>
            <a:r>
              <a:rPr lang="pt-BR" altLang="en-US" sz="1600" baseline="-25000">
                <a:solidFill>
                  <a:srgbClr val="FF0000"/>
                </a:solidFill>
              </a:rPr>
              <a:t>3</a:t>
            </a:r>
            <a:r>
              <a:rPr lang="pt-BR" altLang="en-US" sz="1600">
                <a:solidFill>
                  <a:srgbClr val="FF0000"/>
                </a:solidFill>
              </a:rPr>
              <a:t>);</a:t>
            </a:r>
            <a:endParaRPr lang="tr-TR" altLang="en-US" sz="160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tr-TR" altLang="en-US" sz="1600" b="1" i="1">
                <a:solidFill>
                  <a:srgbClr val="FF0000"/>
                </a:solidFill>
              </a:rPr>
              <a:t>SL(b4);</a:t>
            </a:r>
            <a:r>
              <a:rPr lang="pt-BR" altLang="en-US" sz="1600">
                <a:solidFill>
                  <a:srgbClr val="FF0000"/>
                </a:solidFill>
              </a:rPr>
              <a:t>R</a:t>
            </a:r>
            <a:r>
              <a:rPr lang="pt-BR" altLang="en-US" sz="1600" baseline="-25000">
                <a:solidFill>
                  <a:srgbClr val="FF0000"/>
                </a:solidFill>
              </a:rPr>
              <a:t>1</a:t>
            </a:r>
            <a:r>
              <a:rPr lang="pt-BR" altLang="en-US" sz="1600">
                <a:solidFill>
                  <a:srgbClr val="FF0000"/>
                </a:solidFill>
              </a:rPr>
              <a:t>(b</a:t>
            </a:r>
            <a:r>
              <a:rPr lang="pt-BR" altLang="en-US" sz="1600" baseline="-25000">
                <a:solidFill>
                  <a:srgbClr val="FF0000"/>
                </a:solidFill>
              </a:rPr>
              <a:t>4</a:t>
            </a:r>
            <a:r>
              <a:rPr lang="pt-BR" altLang="en-US" sz="1600">
                <a:solidFill>
                  <a:srgbClr val="FF0000"/>
                </a:solidFill>
              </a:rPr>
              <a:t>); </a:t>
            </a:r>
            <a:endParaRPr lang="tr-TR" altLang="en-US" sz="160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en-US" sz="1600">
                <a:solidFill>
                  <a:srgbClr val="FF0000"/>
                </a:solidFill>
              </a:rPr>
              <a:t>W</a:t>
            </a:r>
            <a:r>
              <a:rPr lang="pt-BR" altLang="en-US" sz="1600" baseline="-25000">
                <a:solidFill>
                  <a:srgbClr val="FF0000"/>
                </a:solidFill>
              </a:rPr>
              <a:t>1</a:t>
            </a:r>
            <a:r>
              <a:rPr lang="pt-BR" altLang="en-US" sz="1600">
                <a:solidFill>
                  <a:srgbClr val="FF0000"/>
                </a:solidFill>
              </a:rPr>
              <a:t>(b</a:t>
            </a:r>
            <a:r>
              <a:rPr lang="pt-BR" altLang="en-US" sz="1600" baseline="-25000">
                <a:solidFill>
                  <a:srgbClr val="FF0000"/>
                </a:solidFill>
              </a:rPr>
              <a:t>2</a:t>
            </a:r>
            <a:r>
              <a:rPr lang="pt-BR" altLang="en-US" sz="1600">
                <a:solidFill>
                  <a:srgbClr val="FF0000"/>
                </a:solidFill>
              </a:rPr>
              <a:t>);</a:t>
            </a:r>
            <a:endParaRPr lang="tr-TR" altLang="en-US" sz="160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tr-TR" altLang="en-US" sz="1600" b="1" i="1">
                <a:solidFill>
                  <a:srgbClr val="FF0000"/>
                </a:solidFill>
              </a:rPr>
              <a:t>U(b2);</a:t>
            </a:r>
            <a:r>
              <a:rPr lang="pt-BR" altLang="en-US" sz="1600" b="1" i="1">
                <a:solidFill>
                  <a:srgbClr val="FF0000"/>
                </a:solidFill>
              </a:rPr>
              <a:t> </a:t>
            </a:r>
            <a:r>
              <a:rPr lang="tr-TR" altLang="en-US" sz="1600" b="1" i="1">
                <a:solidFill>
                  <a:srgbClr val="FF0000"/>
                </a:solidFill>
              </a:rPr>
              <a:t>U(b3);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tr-TR" altLang="en-US" sz="1600" b="1" i="1">
                <a:solidFill>
                  <a:srgbClr val="FF0000"/>
                </a:solidFill>
              </a:rPr>
              <a:t>U(b1); U(b4);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tr-TR" altLang="en-US" sz="1800">
              <a:solidFill>
                <a:srgbClr val="00206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altLang="en-US" sz="1800" i="1">
              <a:solidFill>
                <a:srgbClr val="002060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EBF-1341-41D7-B7F7-0CFC42AAA78C}" type="slidenum">
              <a:rPr lang="tr-TR" altLang="tr-TR" smtClean="0"/>
              <a:pPr/>
              <a:t>25</a:t>
            </a:fld>
            <a:endParaRPr lang="tr-TR" altLang="tr-TR"/>
          </a:p>
        </p:txBody>
      </p:sp>
      <p:sp>
        <p:nvSpPr>
          <p:cNvPr id="4" name="TextBox 3"/>
          <p:cNvSpPr txBox="1"/>
          <p:nvPr/>
        </p:nvSpPr>
        <p:spPr>
          <a:xfrm>
            <a:off x="-77788" y="514350"/>
            <a:ext cx="92948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altLang="en-US" dirty="0"/>
              <a:t>R</a:t>
            </a:r>
            <a:r>
              <a:rPr lang="pt-BR" altLang="en-US" baseline="-25000" dirty="0"/>
              <a:t>2</a:t>
            </a:r>
            <a:r>
              <a:rPr lang="pt-BR" altLang="en-US" dirty="0"/>
              <a:t>(b</a:t>
            </a:r>
            <a:r>
              <a:rPr lang="pt-BR" altLang="en-US" baseline="-25000" dirty="0"/>
              <a:t>2</a:t>
            </a:r>
            <a:r>
              <a:rPr lang="pt-BR" altLang="en-US" dirty="0"/>
              <a:t>); R</a:t>
            </a:r>
            <a:r>
              <a:rPr lang="pt-BR" altLang="en-US" baseline="-25000" dirty="0"/>
              <a:t>2</a:t>
            </a:r>
            <a:r>
              <a:rPr lang="pt-BR" altLang="en-US" dirty="0"/>
              <a:t>(b</a:t>
            </a:r>
            <a:r>
              <a:rPr lang="pt-BR" altLang="en-US" baseline="-25000" dirty="0"/>
              <a:t>3</a:t>
            </a:r>
            <a:r>
              <a:rPr lang="pt-BR" altLang="en-US" dirty="0"/>
              <a:t>); </a:t>
            </a:r>
            <a:r>
              <a:rPr lang="pt-BR" altLang="en-US" u="heavy" dirty="0"/>
              <a:t>R</a:t>
            </a:r>
            <a:r>
              <a:rPr lang="pt-BR" altLang="en-US" u="heavy" baseline="-25000" dirty="0"/>
              <a:t>2</a:t>
            </a:r>
            <a:r>
              <a:rPr lang="pt-BR" altLang="en-US" u="heavy" dirty="0"/>
              <a:t>(b</a:t>
            </a:r>
            <a:r>
              <a:rPr lang="pt-BR" altLang="en-US" u="heavy" baseline="-25000" dirty="0"/>
              <a:t>1</a:t>
            </a:r>
            <a:r>
              <a:rPr lang="pt-BR" altLang="en-US" u="heavy" dirty="0"/>
              <a:t>); </a:t>
            </a:r>
            <a:r>
              <a:rPr lang="pt-BR" altLang="en-US" u="heavy" dirty="0">
                <a:solidFill>
                  <a:srgbClr val="FF0000"/>
                </a:solidFill>
              </a:rPr>
              <a:t>W</a:t>
            </a:r>
            <a:r>
              <a:rPr lang="pt-BR" altLang="en-US" u="heavy" baseline="-25000" dirty="0">
                <a:solidFill>
                  <a:srgbClr val="FF0000"/>
                </a:solidFill>
              </a:rPr>
              <a:t>1</a:t>
            </a:r>
            <a:r>
              <a:rPr lang="pt-BR" altLang="en-US" u="heavy" dirty="0">
                <a:solidFill>
                  <a:srgbClr val="FF0000"/>
                </a:solidFill>
              </a:rPr>
              <a:t>(b</a:t>
            </a:r>
            <a:r>
              <a:rPr lang="pt-BR" altLang="en-US" u="heavy" baseline="-25000" dirty="0">
                <a:solidFill>
                  <a:srgbClr val="FF0000"/>
                </a:solidFill>
              </a:rPr>
              <a:t>1</a:t>
            </a:r>
            <a:r>
              <a:rPr lang="pt-BR" altLang="en-US" u="heavy" dirty="0">
                <a:solidFill>
                  <a:srgbClr val="FF0000"/>
                </a:solidFill>
              </a:rPr>
              <a:t>); </a:t>
            </a:r>
            <a:r>
              <a:rPr lang="pt-BR" altLang="en-US" dirty="0">
                <a:solidFill>
                  <a:srgbClr val="FF0000"/>
                </a:solidFill>
              </a:rPr>
              <a:t>R</a:t>
            </a:r>
            <a:r>
              <a:rPr lang="pt-BR" altLang="en-US" baseline="-25000" dirty="0">
                <a:solidFill>
                  <a:srgbClr val="FF0000"/>
                </a:solidFill>
              </a:rPr>
              <a:t>1</a:t>
            </a:r>
            <a:r>
              <a:rPr lang="pt-BR" altLang="en-US" dirty="0">
                <a:solidFill>
                  <a:srgbClr val="FF0000"/>
                </a:solidFill>
              </a:rPr>
              <a:t>(b</a:t>
            </a:r>
            <a:r>
              <a:rPr lang="pt-BR" altLang="en-US" baseline="-25000" dirty="0">
                <a:solidFill>
                  <a:srgbClr val="FF0000"/>
                </a:solidFill>
              </a:rPr>
              <a:t>2</a:t>
            </a:r>
            <a:r>
              <a:rPr lang="pt-BR" altLang="en-US" dirty="0">
                <a:solidFill>
                  <a:srgbClr val="FF0000"/>
                </a:solidFill>
              </a:rPr>
              <a:t>); W</a:t>
            </a:r>
            <a:r>
              <a:rPr lang="pt-BR" altLang="en-US" baseline="-25000" dirty="0">
                <a:solidFill>
                  <a:srgbClr val="FF0000"/>
                </a:solidFill>
              </a:rPr>
              <a:t>1</a:t>
            </a:r>
            <a:r>
              <a:rPr lang="pt-BR" altLang="en-US" dirty="0">
                <a:solidFill>
                  <a:srgbClr val="FF0000"/>
                </a:solidFill>
              </a:rPr>
              <a:t>(b</a:t>
            </a:r>
            <a:r>
              <a:rPr lang="pt-BR" altLang="en-US" baseline="-25000" dirty="0">
                <a:solidFill>
                  <a:srgbClr val="FF0000"/>
                </a:solidFill>
              </a:rPr>
              <a:t>1</a:t>
            </a:r>
            <a:r>
              <a:rPr lang="pt-BR" altLang="en-US" dirty="0">
                <a:solidFill>
                  <a:srgbClr val="FF0000"/>
                </a:solidFill>
              </a:rPr>
              <a:t>); </a:t>
            </a:r>
            <a:r>
              <a:rPr lang="pt-BR" altLang="en-US" u="sng" dirty="0"/>
              <a:t>W</a:t>
            </a:r>
            <a:r>
              <a:rPr lang="pt-BR" altLang="en-US" u="sng" baseline="-25000" dirty="0"/>
              <a:t>2</a:t>
            </a:r>
            <a:r>
              <a:rPr lang="pt-BR" altLang="en-US" u="sng" dirty="0"/>
              <a:t>(b</a:t>
            </a:r>
            <a:r>
              <a:rPr lang="pt-BR" altLang="en-US" u="sng" baseline="-25000" dirty="0"/>
              <a:t>3</a:t>
            </a:r>
            <a:r>
              <a:rPr lang="pt-BR" altLang="en-US" u="sng" dirty="0"/>
              <a:t>);</a:t>
            </a:r>
            <a:r>
              <a:rPr lang="tr-TR" altLang="en-US" u="sng" dirty="0"/>
              <a:t> </a:t>
            </a:r>
            <a:r>
              <a:rPr lang="pt-BR" altLang="en-US" u="sng" dirty="0">
                <a:solidFill>
                  <a:srgbClr val="FF0000"/>
                </a:solidFill>
              </a:rPr>
              <a:t>R</a:t>
            </a:r>
            <a:r>
              <a:rPr lang="pt-BR" altLang="en-US" u="sng" baseline="-25000" dirty="0">
                <a:solidFill>
                  <a:srgbClr val="FF0000"/>
                </a:solidFill>
              </a:rPr>
              <a:t>1</a:t>
            </a:r>
            <a:r>
              <a:rPr lang="pt-BR" altLang="en-US" u="sng" dirty="0">
                <a:solidFill>
                  <a:srgbClr val="FF0000"/>
                </a:solidFill>
              </a:rPr>
              <a:t>(b</a:t>
            </a:r>
            <a:r>
              <a:rPr lang="pt-BR" altLang="en-US" u="sng" baseline="-25000" dirty="0">
                <a:solidFill>
                  <a:srgbClr val="FF0000"/>
                </a:solidFill>
              </a:rPr>
              <a:t>3</a:t>
            </a:r>
            <a:r>
              <a:rPr lang="pt-BR" altLang="en-US" u="sng" dirty="0">
                <a:solidFill>
                  <a:srgbClr val="FF0000"/>
                </a:solidFill>
              </a:rPr>
              <a:t>); W</a:t>
            </a:r>
            <a:r>
              <a:rPr lang="pt-BR" altLang="en-US" u="sng" baseline="-25000" dirty="0">
                <a:solidFill>
                  <a:srgbClr val="FF0000"/>
                </a:solidFill>
              </a:rPr>
              <a:t>1</a:t>
            </a:r>
            <a:r>
              <a:rPr lang="pt-BR" altLang="en-US" u="sng" dirty="0">
                <a:solidFill>
                  <a:srgbClr val="FF0000"/>
                </a:solidFill>
              </a:rPr>
              <a:t>(b</a:t>
            </a:r>
            <a:r>
              <a:rPr lang="pt-BR" altLang="en-US" u="sng" baseline="-25000" dirty="0">
                <a:solidFill>
                  <a:srgbClr val="FF0000"/>
                </a:solidFill>
              </a:rPr>
              <a:t>3</a:t>
            </a:r>
            <a:r>
              <a:rPr lang="pt-BR" altLang="en-US" u="sng" dirty="0">
                <a:solidFill>
                  <a:srgbClr val="FF0000"/>
                </a:solidFill>
              </a:rPr>
              <a:t>); </a:t>
            </a:r>
            <a:r>
              <a:rPr lang="pt-BR" altLang="en-US" dirty="0"/>
              <a:t>R</a:t>
            </a:r>
            <a:r>
              <a:rPr lang="pt-BR" altLang="en-US" baseline="-25000" dirty="0"/>
              <a:t>2</a:t>
            </a:r>
            <a:r>
              <a:rPr lang="pt-BR" altLang="en-US" dirty="0"/>
              <a:t>(b</a:t>
            </a:r>
            <a:r>
              <a:rPr lang="pt-BR" altLang="en-US" baseline="-25000" dirty="0"/>
              <a:t>4</a:t>
            </a:r>
            <a:r>
              <a:rPr lang="pt-BR" altLang="en-US" dirty="0"/>
              <a:t>); W</a:t>
            </a:r>
            <a:r>
              <a:rPr lang="pt-BR" altLang="en-US" baseline="-25000" dirty="0"/>
              <a:t>2</a:t>
            </a:r>
            <a:r>
              <a:rPr lang="pt-BR" altLang="en-US" dirty="0"/>
              <a:t>(b</a:t>
            </a:r>
            <a:r>
              <a:rPr lang="pt-BR" altLang="en-US" baseline="-25000" dirty="0"/>
              <a:t>4</a:t>
            </a:r>
            <a:r>
              <a:rPr lang="pt-BR" altLang="en-US" dirty="0"/>
              <a:t>);</a:t>
            </a:r>
            <a:r>
              <a:rPr lang="pt-BR" altLang="en-US" dirty="0">
                <a:solidFill>
                  <a:srgbClr val="FF0000"/>
                </a:solidFill>
              </a:rPr>
              <a:t> R</a:t>
            </a:r>
            <a:r>
              <a:rPr lang="pt-BR" altLang="en-US" baseline="-25000" dirty="0">
                <a:solidFill>
                  <a:srgbClr val="FF0000"/>
                </a:solidFill>
              </a:rPr>
              <a:t>1</a:t>
            </a:r>
            <a:r>
              <a:rPr lang="pt-BR" altLang="en-US" dirty="0">
                <a:solidFill>
                  <a:srgbClr val="FF0000"/>
                </a:solidFill>
              </a:rPr>
              <a:t>(b</a:t>
            </a:r>
            <a:r>
              <a:rPr lang="pt-BR" altLang="en-US" baseline="-25000" dirty="0">
                <a:solidFill>
                  <a:srgbClr val="FF0000"/>
                </a:solidFill>
              </a:rPr>
              <a:t>4</a:t>
            </a:r>
            <a:r>
              <a:rPr lang="pt-BR" altLang="en-US" dirty="0">
                <a:solidFill>
                  <a:srgbClr val="FF0000"/>
                </a:solidFill>
              </a:rPr>
              <a:t>); W</a:t>
            </a:r>
            <a:r>
              <a:rPr lang="pt-BR" altLang="en-US" baseline="-25000" dirty="0">
                <a:solidFill>
                  <a:srgbClr val="FF0000"/>
                </a:solidFill>
              </a:rPr>
              <a:t>1</a:t>
            </a:r>
            <a:r>
              <a:rPr lang="pt-BR" altLang="en-US" dirty="0">
                <a:solidFill>
                  <a:srgbClr val="FF0000"/>
                </a:solidFill>
              </a:rPr>
              <a:t>(b</a:t>
            </a:r>
            <a:r>
              <a:rPr lang="pt-BR" altLang="en-US" baseline="-25000" dirty="0">
                <a:solidFill>
                  <a:srgbClr val="FF0000"/>
                </a:solidFill>
              </a:rPr>
              <a:t>2</a:t>
            </a:r>
            <a:r>
              <a:rPr lang="pt-BR" altLang="en-US" dirty="0">
                <a:solidFill>
                  <a:srgbClr val="FF0000"/>
                </a:solidFill>
              </a:rPr>
              <a:t>);</a:t>
            </a:r>
            <a:endParaRPr lang="tr-TR" altLang="en-US" dirty="0"/>
          </a:p>
          <a:p>
            <a:pPr>
              <a:defRPr/>
            </a:pPr>
            <a:endParaRPr lang="tr-T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495800" y="1120775"/>
            <a:ext cx="4648200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tr-TR" altLang="en-US" sz="1800" kern="0" dirty="0"/>
              <a:t>		</a:t>
            </a:r>
            <a:r>
              <a:rPr lang="tr-TR" altLang="en-US" sz="1600" b="1" i="1" kern="0" dirty="0">
                <a:solidFill>
                  <a:srgbClr val="002060"/>
                </a:solidFill>
              </a:rPr>
              <a:t>SL(b2); </a:t>
            </a:r>
            <a:r>
              <a:rPr lang="pt-BR" altLang="en-US" sz="1600" kern="0" dirty="0">
                <a:solidFill>
                  <a:srgbClr val="002060"/>
                </a:solidFill>
              </a:rPr>
              <a:t>R</a:t>
            </a:r>
            <a:r>
              <a:rPr lang="pt-BR" altLang="en-US" sz="1600" kern="0" baseline="-25000" dirty="0">
                <a:solidFill>
                  <a:srgbClr val="002060"/>
                </a:solidFill>
              </a:rPr>
              <a:t>2</a:t>
            </a:r>
            <a:r>
              <a:rPr lang="pt-BR" altLang="en-US" sz="1600" kern="0" dirty="0">
                <a:solidFill>
                  <a:srgbClr val="002060"/>
                </a:solidFill>
              </a:rPr>
              <a:t>(b</a:t>
            </a:r>
            <a:r>
              <a:rPr lang="pt-BR" altLang="en-US" sz="1600" kern="0" baseline="-25000" dirty="0">
                <a:solidFill>
                  <a:srgbClr val="002060"/>
                </a:solidFill>
              </a:rPr>
              <a:t>2</a:t>
            </a:r>
            <a:r>
              <a:rPr lang="pt-BR" altLang="en-US" sz="1600" kern="0" dirty="0">
                <a:solidFill>
                  <a:srgbClr val="002060"/>
                </a:solidFill>
              </a:rPr>
              <a:t>); </a:t>
            </a:r>
            <a:endParaRPr lang="tr-TR" altLang="en-US" sz="1600" kern="0" dirty="0">
              <a:solidFill>
                <a:srgbClr val="00206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tr-TR" altLang="en-US" sz="1600" kern="0" dirty="0">
                <a:solidFill>
                  <a:srgbClr val="002060"/>
                </a:solidFill>
              </a:rPr>
              <a:t>		</a:t>
            </a:r>
            <a:r>
              <a:rPr lang="tr-TR" altLang="en-US" sz="1600" b="1" i="1" kern="0" dirty="0">
                <a:solidFill>
                  <a:srgbClr val="002060"/>
                </a:solidFill>
              </a:rPr>
              <a:t>XL(b3);</a:t>
            </a:r>
            <a:r>
              <a:rPr lang="pt-BR" altLang="en-US" sz="1600" b="1" i="1" kern="0" dirty="0">
                <a:solidFill>
                  <a:srgbClr val="002060"/>
                </a:solidFill>
              </a:rPr>
              <a:t> </a:t>
            </a:r>
            <a:r>
              <a:rPr lang="pt-BR" altLang="en-US" sz="1600" kern="0" dirty="0">
                <a:solidFill>
                  <a:srgbClr val="002060"/>
                </a:solidFill>
              </a:rPr>
              <a:t>R</a:t>
            </a:r>
            <a:r>
              <a:rPr lang="pt-BR" altLang="en-US" sz="1600" kern="0" baseline="-25000" dirty="0">
                <a:solidFill>
                  <a:srgbClr val="002060"/>
                </a:solidFill>
              </a:rPr>
              <a:t>2</a:t>
            </a:r>
            <a:r>
              <a:rPr lang="pt-BR" altLang="en-US" sz="1600" kern="0" dirty="0">
                <a:solidFill>
                  <a:srgbClr val="002060"/>
                </a:solidFill>
              </a:rPr>
              <a:t>(b</a:t>
            </a:r>
            <a:r>
              <a:rPr lang="pt-BR" altLang="en-US" sz="1600" kern="0" baseline="-25000" dirty="0">
                <a:solidFill>
                  <a:srgbClr val="002060"/>
                </a:solidFill>
              </a:rPr>
              <a:t>3</a:t>
            </a:r>
            <a:r>
              <a:rPr lang="pt-BR" altLang="en-US" sz="1600" kern="0" dirty="0">
                <a:solidFill>
                  <a:srgbClr val="002060"/>
                </a:solidFill>
              </a:rPr>
              <a:t>); </a:t>
            </a:r>
            <a:endParaRPr lang="tr-TR" altLang="en-US" sz="1600" kern="0" dirty="0">
              <a:solidFill>
                <a:srgbClr val="00206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tr-TR" altLang="en-US" sz="1600" kern="0" dirty="0">
                <a:solidFill>
                  <a:srgbClr val="002060"/>
                </a:solidFill>
              </a:rPr>
              <a:t>		</a:t>
            </a:r>
            <a:r>
              <a:rPr lang="tr-TR" altLang="en-US" sz="1600" b="1" i="1" kern="0" dirty="0">
                <a:solidFill>
                  <a:srgbClr val="002060"/>
                </a:solidFill>
              </a:rPr>
              <a:t>SL(b1)</a:t>
            </a:r>
            <a:r>
              <a:rPr lang="tr-TR" altLang="en-US" sz="1600" kern="0" dirty="0">
                <a:solidFill>
                  <a:srgbClr val="002060"/>
                </a:solidFill>
              </a:rPr>
              <a:t>;</a:t>
            </a:r>
            <a:r>
              <a:rPr lang="pt-BR" altLang="en-US" sz="1600" u="sng" kern="0" dirty="0">
                <a:solidFill>
                  <a:srgbClr val="002060"/>
                </a:solidFill>
              </a:rPr>
              <a:t>R</a:t>
            </a:r>
            <a:r>
              <a:rPr lang="pt-BR" altLang="en-US" sz="1600" u="sng" kern="0" baseline="-25000" dirty="0">
                <a:solidFill>
                  <a:srgbClr val="002060"/>
                </a:solidFill>
              </a:rPr>
              <a:t>2</a:t>
            </a:r>
            <a:r>
              <a:rPr lang="pt-BR" altLang="en-US" sz="1600" u="sng" kern="0" dirty="0">
                <a:solidFill>
                  <a:srgbClr val="002060"/>
                </a:solidFill>
              </a:rPr>
              <a:t>(b</a:t>
            </a:r>
            <a:r>
              <a:rPr lang="pt-BR" altLang="en-US" sz="1600" u="sng" kern="0" baseline="-25000" dirty="0">
                <a:solidFill>
                  <a:srgbClr val="002060"/>
                </a:solidFill>
              </a:rPr>
              <a:t>1</a:t>
            </a:r>
            <a:r>
              <a:rPr lang="pt-BR" altLang="en-US" sz="1600" u="sng" kern="0" dirty="0">
                <a:solidFill>
                  <a:srgbClr val="002060"/>
                </a:solidFill>
              </a:rPr>
              <a:t>);</a:t>
            </a:r>
            <a:r>
              <a:rPr lang="tr-TR" altLang="en-US" sz="1600" u="sng" kern="0" dirty="0">
                <a:solidFill>
                  <a:srgbClr val="002060"/>
                </a:solidFill>
              </a:rPr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tr-TR" altLang="en-US" sz="1600" kern="0" dirty="0">
                <a:solidFill>
                  <a:srgbClr val="002060"/>
                </a:solidFill>
              </a:rPr>
              <a:t>		</a:t>
            </a:r>
            <a:r>
              <a:rPr lang="tr-TR" altLang="en-US" sz="1600" b="1" i="1" kern="0" dirty="0">
                <a:solidFill>
                  <a:srgbClr val="002060"/>
                </a:solidFill>
              </a:rPr>
              <a:t>XL(B4); U(b1); U(b2);</a:t>
            </a:r>
            <a:r>
              <a:rPr lang="pt-BR" altLang="en-US" sz="1600" b="1" i="1" kern="0" dirty="0">
                <a:solidFill>
                  <a:srgbClr val="002060"/>
                </a:solidFill>
              </a:rPr>
              <a:t> </a:t>
            </a:r>
            <a:endParaRPr lang="tr-TR" altLang="en-US" sz="1600" b="1" i="1" u="heavy" kern="0" dirty="0">
              <a:solidFill>
                <a:srgbClr val="00206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tr-TR" altLang="en-US" sz="1600" b="1" i="1" kern="0" dirty="0">
                <a:solidFill>
                  <a:srgbClr val="FF3300"/>
                </a:solidFill>
              </a:rPr>
              <a:t>XL(b1);</a:t>
            </a:r>
            <a:r>
              <a:rPr lang="pt-BR" altLang="en-US" sz="1600" b="1" i="1" kern="0" dirty="0">
                <a:solidFill>
                  <a:srgbClr val="FF3300"/>
                </a:solidFill>
              </a:rPr>
              <a:t> </a:t>
            </a:r>
            <a:r>
              <a:rPr lang="pt-BR" altLang="en-US" sz="1600" kern="0" dirty="0">
                <a:solidFill>
                  <a:srgbClr val="FF3300"/>
                </a:solidFill>
              </a:rPr>
              <a:t>W</a:t>
            </a:r>
            <a:r>
              <a:rPr lang="pt-BR" altLang="en-US" sz="1600" kern="0" baseline="-25000" dirty="0">
                <a:solidFill>
                  <a:srgbClr val="FF3300"/>
                </a:solidFill>
              </a:rPr>
              <a:t>1</a:t>
            </a:r>
            <a:r>
              <a:rPr lang="pt-BR" altLang="en-US" sz="1600" kern="0" dirty="0">
                <a:solidFill>
                  <a:srgbClr val="FF3300"/>
                </a:solidFill>
              </a:rPr>
              <a:t>(b</a:t>
            </a:r>
            <a:r>
              <a:rPr lang="pt-BR" altLang="en-US" sz="1600" kern="0" baseline="-25000" dirty="0">
                <a:solidFill>
                  <a:srgbClr val="FF3300"/>
                </a:solidFill>
              </a:rPr>
              <a:t>1</a:t>
            </a:r>
            <a:r>
              <a:rPr lang="pt-BR" altLang="en-US" sz="1600" kern="0" dirty="0">
                <a:solidFill>
                  <a:srgbClr val="FF3300"/>
                </a:solidFill>
              </a:rPr>
              <a:t>); </a:t>
            </a:r>
            <a:r>
              <a:rPr lang="tr-TR" altLang="en-US" sz="1600" kern="0" dirty="0">
                <a:solidFill>
                  <a:srgbClr val="FF3300"/>
                </a:solidFill>
              </a:rPr>
              <a:t>		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tr-TR" altLang="en-US" sz="1600" b="1" i="1" kern="0" dirty="0">
                <a:solidFill>
                  <a:srgbClr val="FF3300"/>
                </a:solidFill>
              </a:rPr>
              <a:t>XL(b2); </a:t>
            </a:r>
            <a:r>
              <a:rPr lang="pt-BR" altLang="en-US" sz="1600" kern="0" dirty="0">
                <a:solidFill>
                  <a:srgbClr val="FF3300"/>
                </a:solidFill>
              </a:rPr>
              <a:t>R</a:t>
            </a:r>
            <a:r>
              <a:rPr lang="pt-BR" altLang="en-US" sz="1600" kern="0" baseline="-25000" dirty="0">
                <a:solidFill>
                  <a:srgbClr val="FF3300"/>
                </a:solidFill>
              </a:rPr>
              <a:t>1</a:t>
            </a:r>
            <a:r>
              <a:rPr lang="pt-BR" altLang="en-US" sz="1600" kern="0" dirty="0">
                <a:solidFill>
                  <a:srgbClr val="FF3300"/>
                </a:solidFill>
              </a:rPr>
              <a:t>(b</a:t>
            </a:r>
            <a:r>
              <a:rPr lang="pt-BR" altLang="en-US" sz="1600" kern="0" baseline="-25000" dirty="0">
                <a:solidFill>
                  <a:srgbClr val="FF3300"/>
                </a:solidFill>
              </a:rPr>
              <a:t>2</a:t>
            </a:r>
            <a:r>
              <a:rPr lang="pt-BR" altLang="en-US" sz="1600" kern="0" dirty="0">
                <a:solidFill>
                  <a:srgbClr val="FF3300"/>
                </a:solidFill>
              </a:rPr>
              <a:t>); </a:t>
            </a:r>
            <a:endParaRPr lang="tr-TR" altLang="en-US" sz="1600" kern="0" dirty="0">
              <a:solidFill>
                <a:srgbClr val="FF33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pt-BR" altLang="en-US" sz="1600" kern="0" dirty="0">
                <a:solidFill>
                  <a:srgbClr val="FF3300"/>
                </a:solidFill>
              </a:rPr>
              <a:t>W</a:t>
            </a:r>
            <a:r>
              <a:rPr lang="pt-BR" altLang="en-US" sz="1600" kern="0" baseline="-25000" dirty="0">
                <a:solidFill>
                  <a:srgbClr val="FF3300"/>
                </a:solidFill>
              </a:rPr>
              <a:t>1</a:t>
            </a:r>
            <a:r>
              <a:rPr lang="pt-BR" altLang="en-US" sz="1600" kern="0" dirty="0">
                <a:solidFill>
                  <a:srgbClr val="FF3300"/>
                </a:solidFill>
              </a:rPr>
              <a:t>(b</a:t>
            </a:r>
            <a:r>
              <a:rPr lang="pt-BR" altLang="en-US" sz="1600" kern="0" baseline="-25000" dirty="0">
                <a:solidFill>
                  <a:srgbClr val="FF3300"/>
                </a:solidFill>
              </a:rPr>
              <a:t>1</a:t>
            </a:r>
            <a:r>
              <a:rPr lang="pt-BR" altLang="en-US" sz="1600" kern="0" dirty="0">
                <a:solidFill>
                  <a:srgbClr val="FF3300"/>
                </a:solidFill>
              </a:rPr>
              <a:t>);</a:t>
            </a:r>
            <a:endParaRPr lang="tr-TR" altLang="en-US" sz="1600" kern="0" dirty="0">
              <a:solidFill>
                <a:srgbClr val="FF33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tr-TR" altLang="en-US" sz="1600" b="1" i="1" kern="0" dirty="0">
                <a:solidFill>
                  <a:srgbClr val="FF3300"/>
                </a:solidFill>
              </a:rPr>
              <a:t>XL(b3); bekle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tr-TR" altLang="en-US" sz="1600" kern="0" dirty="0">
                <a:solidFill>
                  <a:srgbClr val="002060"/>
                </a:solidFill>
              </a:rPr>
              <a:t>		</a:t>
            </a:r>
            <a:r>
              <a:rPr lang="pt-BR" altLang="en-US" sz="1600" kern="0" dirty="0">
                <a:solidFill>
                  <a:srgbClr val="002060"/>
                </a:solidFill>
              </a:rPr>
              <a:t>W</a:t>
            </a:r>
            <a:r>
              <a:rPr lang="pt-BR" altLang="en-US" sz="1600" kern="0" baseline="-25000" dirty="0">
                <a:solidFill>
                  <a:srgbClr val="002060"/>
                </a:solidFill>
              </a:rPr>
              <a:t>2</a:t>
            </a:r>
            <a:r>
              <a:rPr lang="pt-BR" altLang="en-US" sz="1600" kern="0" dirty="0">
                <a:solidFill>
                  <a:srgbClr val="002060"/>
                </a:solidFill>
              </a:rPr>
              <a:t>(b</a:t>
            </a:r>
            <a:r>
              <a:rPr lang="pt-BR" altLang="en-US" sz="1600" kern="0" baseline="-25000" dirty="0">
                <a:solidFill>
                  <a:srgbClr val="002060"/>
                </a:solidFill>
              </a:rPr>
              <a:t>3</a:t>
            </a:r>
            <a:r>
              <a:rPr lang="pt-BR" altLang="en-US" sz="1600" kern="0" dirty="0">
                <a:solidFill>
                  <a:srgbClr val="002060"/>
                </a:solidFill>
              </a:rPr>
              <a:t>); </a:t>
            </a:r>
            <a:r>
              <a:rPr lang="tr-TR" altLang="en-US" sz="1600" b="1" i="1" kern="0" dirty="0">
                <a:solidFill>
                  <a:srgbClr val="002060"/>
                </a:solidFill>
              </a:rPr>
              <a:t>U(b3);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tr-TR" altLang="en-US" sz="1600" b="1" i="1" kern="0" dirty="0">
                <a:solidFill>
                  <a:srgbClr val="FF3300"/>
                </a:solidFill>
              </a:rPr>
              <a:t>XL(b3);</a:t>
            </a:r>
            <a:r>
              <a:rPr lang="pt-BR" altLang="en-US" sz="1600" kern="0" dirty="0">
                <a:solidFill>
                  <a:srgbClr val="FF3300"/>
                </a:solidFill>
              </a:rPr>
              <a:t>R</a:t>
            </a:r>
            <a:r>
              <a:rPr lang="pt-BR" altLang="en-US" sz="1600" kern="0" baseline="-25000" dirty="0">
                <a:solidFill>
                  <a:srgbClr val="FF3300"/>
                </a:solidFill>
              </a:rPr>
              <a:t>1</a:t>
            </a:r>
            <a:r>
              <a:rPr lang="pt-BR" altLang="en-US" sz="1600" kern="0" dirty="0">
                <a:solidFill>
                  <a:srgbClr val="FF3300"/>
                </a:solidFill>
              </a:rPr>
              <a:t>(b</a:t>
            </a:r>
            <a:r>
              <a:rPr lang="pt-BR" altLang="en-US" sz="1600" kern="0" baseline="-25000" dirty="0">
                <a:solidFill>
                  <a:srgbClr val="FF3300"/>
                </a:solidFill>
              </a:rPr>
              <a:t>3</a:t>
            </a:r>
            <a:r>
              <a:rPr lang="pt-BR" altLang="en-US" sz="1600" kern="0" dirty="0">
                <a:solidFill>
                  <a:srgbClr val="FF3300"/>
                </a:solidFill>
              </a:rPr>
              <a:t>); </a:t>
            </a:r>
            <a:endParaRPr lang="tr-TR" altLang="en-US" sz="1600" kern="0" dirty="0">
              <a:solidFill>
                <a:srgbClr val="FF33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pt-BR" altLang="en-US" sz="1600" kern="0" dirty="0">
                <a:solidFill>
                  <a:srgbClr val="FF3300"/>
                </a:solidFill>
              </a:rPr>
              <a:t>W</a:t>
            </a:r>
            <a:r>
              <a:rPr lang="pt-BR" altLang="en-US" sz="1600" kern="0" baseline="-25000" dirty="0">
                <a:solidFill>
                  <a:srgbClr val="FF3300"/>
                </a:solidFill>
              </a:rPr>
              <a:t>1</a:t>
            </a:r>
            <a:r>
              <a:rPr lang="pt-BR" altLang="en-US" sz="1600" kern="0" dirty="0">
                <a:solidFill>
                  <a:srgbClr val="FF3300"/>
                </a:solidFill>
              </a:rPr>
              <a:t>(b</a:t>
            </a:r>
            <a:r>
              <a:rPr lang="pt-BR" altLang="en-US" sz="1600" kern="0" baseline="-25000" dirty="0">
                <a:solidFill>
                  <a:srgbClr val="FF3300"/>
                </a:solidFill>
              </a:rPr>
              <a:t>3</a:t>
            </a:r>
            <a:r>
              <a:rPr lang="pt-BR" altLang="en-US" sz="1600" kern="0" dirty="0">
                <a:solidFill>
                  <a:srgbClr val="FF3300"/>
                </a:solidFill>
              </a:rPr>
              <a:t>);</a:t>
            </a:r>
            <a:endParaRPr lang="tr-TR" altLang="en-US" sz="1600" kern="0" dirty="0">
              <a:solidFill>
                <a:srgbClr val="FF33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tr-TR" altLang="en-US" sz="1600" b="1" i="1" kern="0" dirty="0">
                <a:solidFill>
                  <a:srgbClr val="FF3300"/>
                </a:solidFill>
              </a:rPr>
              <a:t>SL(b4); bekle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tr-TR" altLang="en-US" sz="1600" kern="0" dirty="0">
                <a:solidFill>
                  <a:srgbClr val="002060"/>
                </a:solidFill>
              </a:rPr>
              <a:t>		</a:t>
            </a:r>
            <a:r>
              <a:rPr lang="pt-BR" altLang="en-US" sz="1600" kern="0" dirty="0">
                <a:solidFill>
                  <a:srgbClr val="002060"/>
                </a:solidFill>
              </a:rPr>
              <a:t>R</a:t>
            </a:r>
            <a:r>
              <a:rPr lang="pt-BR" altLang="en-US" sz="1600" kern="0" baseline="-25000" dirty="0">
                <a:solidFill>
                  <a:srgbClr val="002060"/>
                </a:solidFill>
              </a:rPr>
              <a:t>2</a:t>
            </a:r>
            <a:r>
              <a:rPr lang="pt-BR" altLang="en-US" sz="1600" kern="0" dirty="0">
                <a:solidFill>
                  <a:srgbClr val="002060"/>
                </a:solidFill>
              </a:rPr>
              <a:t>(b</a:t>
            </a:r>
            <a:r>
              <a:rPr lang="pt-BR" altLang="en-US" sz="1600" kern="0" baseline="-25000" dirty="0">
                <a:solidFill>
                  <a:srgbClr val="002060"/>
                </a:solidFill>
              </a:rPr>
              <a:t>4</a:t>
            </a:r>
            <a:r>
              <a:rPr lang="pt-BR" altLang="en-US" sz="1600" kern="0" dirty="0">
                <a:solidFill>
                  <a:srgbClr val="002060"/>
                </a:solidFill>
              </a:rPr>
              <a:t>); W</a:t>
            </a:r>
            <a:r>
              <a:rPr lang="pt-BR" altLang="en-US" sz="1600" kern="0" baseline="-25000" dirty="0">
                <a:solidFill>
                  <a:srgbClr val="002060"/>
                </a:solidFill>
              </a:rPr>
              <a:t>2</a:t>
            </a:r>
            <a:r>
              <a:rPr lang="pt-BR" altLang="en-US" sz="1600" kern="0" dirty="0">
                <a:solidFill>
                  <a:srgbClr val="002060"/>
                </a:solidFill>
              </a:rPr>
              <a:t>(b</a:t>
            </a:r>
            <a:r>
              <a:rPr lang="pt-BR" altLang="en-US" sz="1600" kern="0" baseline="-25000" dirty="0">
                <a:solidFill>
                  <a:srgbClr val="002060"/>
                </a:solidFill>
              </a:rPr>
              <a:t>4</a:t>
            </a:r>
            <a:r>
              <a:rPr lang="pt-BR" altLang="en-US" sz="1600" kern="0" dirty="0">
                <a:solidFill>
                  <a:srgbClr val="002060"/>
                </a:solidFill>
              </a:rPr>
              <a:t>);</a:t>
            </a:r>
            <a:endParaRPr lang="tr-TR" altLang="en-US" sz="1600" kern="0" dirty="0">
              <a:solidFill>
                <a:srgbClr val="00206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tr-TR" altLang="en-US" sz="1600" kern="0" dirty="0">
                <a:solidFill>
                  <a:srgbClr val="002060"/>
                </a:solidFill>
              </a:rPr>
              <a:t>		</a:t>
            </a:r>
            <a:r>
              <a:rPr lang="tr-TR" altLang="en-US" sz="1600" b="1" i="1" kern="0" dirty="0">
                <a:solidFill>
                  <a:srgbClr val="002060"/>
                </a:solidFill>
              </a:rPr>
              <a:t> U(b4);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tr-TR" altLang="en-US" sz="1600" b="1" i="1" kern="0" dirty="0">
                <a:solidFill>
                  <a:srgbClr val="FF3300"/>
                </a:solidFill>
              </a:rPr>
              <a:t>SL(b4);</a:t>
            </a:r>
            <a:r>
              <a:rPr lang="pt-BR" altLang="en-US" sz="1600" kern="0" dirty="0">
                <a:solidFill>
                  <a:srgbClr val="FF3300"/>
                </a:solidFill>
              </a:rPr>
              <a:t>R</a:t>
            </a:r>
            <a:r>
              <a:rPr lang="pt-BR" altLang="en-US" sz="1600" kern="0" baseline="-25000" dirty="0">
                <a:solidFill>
                  <a:srgbClr val="FF3300"/>
                </a:solidFill>
              </a:rPr>
              <a:t>1</a:t>
            </a:r>
            <a:r>
              <a:rPr lang="pt-BR" altLang="en-US" sz="1600" kern="0" dirty="0">
                <a:solidFill>
                  <a:srgbClr val="FF3300"/>
                </a:solidFill>
              </a:rPr>
              <a:t>(b</a:t>
            </a:r>
            <a:r>
              <a:rPr lang="pt-BR" altLang="en-US" sz="1600" kern="0" baseline="-25000" dirty="0">
                <a:solidFill>
                  <a:srgbClr val="FF3300"/>
                </a:solidFill>
              </a:rPr>
              <a:t>4</a:t>
            </a:r>
            <a:r>
              <a:rPr lang="pt-BR" altLang="en-US" sz="1600" kern="0" dirty="0">
                <a:solidFill>
                  <a:srgbClr val="FF3300"/>
                </a:solidFill>
              </a:rPr>
              <a:t>); </a:t>
            </a:r>
            <a:endParaRPr lang="tr-TR" altLang="en-US" sz="1600" kern="0" dirty="0">
              <a:solidFill>
                <a:srgbClr val="FF33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pt-BR" altLang="en-US" sz="1600" kern="0" dirty="0">
                <a:solidFill>
                  <a:srgbClr val="FF3300"/>
                </a:solidFill>
              </a:rPr>
              <a:t>W</a:t>
            </a:r>
            <a:r>
              <a:rPr lang="pt-BR" altLang="en-US" sz="1600" kern="0" baseline="-25000" dirty="0">
                <a:solidFill>
                  <a:srgbClr val="FF3300"/>
                </a:solidFill>
              </a:rPr>
              <a:t>1</a:t>
            </a:r>
            <a:r>
              <a:rPr lang="pt-BR" altLang="en-US" sz="1600" kern="0" dirty="0">
                <a:solidFill>
                  <a:srgbClr val="FF3300"/>
                </a:solidFill>
              </a:rPr>
              <a:t>(b</a:t>
            </a:r>
            <a:r>
              <a:rPr lang="pt-BR" altLang="en-US" sz="1600" kern="0" baseline="-25000" dirty="0">
                <a:solidFill>
                  <a:srgbClr val="FF3300"/>
                </a:solidFill>
              </a:rPr>
              <a:t>2</a:t>
            </a:r>
            <a:r>
              <a:rPr lang="pt-BR" altLang="en-US" sz="1600" kern="0" dirty="0">
                <a:solidFill>
                  <a:srgbClr val="FF3300"/>
                </a:solidFill>
              </a:rPr>
              <a:t>);</a:t>
            </a:r>
            <a:endParaRPr lang="tr-TR" altLang="en-US" sz="1600" kern="0" dirty="0">
              <a:solidFill>
                <a:srgbClr val="FF33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tr-TR" altLang="en-US" sz="1600" b="1" i="1" kern="0" dirty="0">
                <a:solidFill>
                  <a:srgbClr val="FF3300"/>
                </a:solidFill>
              </a:rPr>
              <a:t>U(b2);</a:t>
            </a:r>
            <a:r>
              <a:rPr lang="pt-BR" altLang="en-US" sz="1600" b="1" i="1" kern="0" dirty="0">
                <a:solidFill>
                  <a:srgbClr val="FF3300"/>
                </a:solidFill>
              </a:rPr>
              <a:t> </a:t>
            </a:r>
            <a:r>
              <a:rPr lang="tr-TR" altLang="en-US" sz="1600" b="1" i="1" kern="0" dirty="0">
                <a:solidFill>
                  <a:srgbClr val="FF3300"/>
                </a:solidFill>
              </a:rPr>
              <a:t>U(b3);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tr-TR" altLang="en-US" sz="1600" b="1" i="1" kern="0" dirty="0">
                <a:solidFill>
                  <a:srgbClr val="FF3300"/>
                </a:solidFill>
              </a:rPr>
              <a:t>U(b1); U(b4);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tr-TR" altLang="en-US" sz="1800" kern="0" dirty="0"/>
          </a:p>
          <a:p>
            <a:pPr marL="0" indent="0">
              <a:buFont typeface="Wingdings" pitchFamily="2" charset="2"/>
              <a:buNone/>
              <a:defRPr/>
            </a:pPr>
            <a:endParaRPr lang="pt-BR" altLang="en-US" sz="1800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Mürekkep 11"/>
              <p14:cNvContentPartPr/>
              <p14:nvPr/>
            </p14:nvContentPartPr>
            <p14:xfrm>
              <a:off x="6057564" y="3841537"/>
              <a:ext cx="613080" cy="359280"/>
            </p14:xfrm>
          </p:contentPart>
        </mc:Choice>
        <mc:Fallback xmlns="">
          <p:pic>
            <p:nvPicPr>
              <p:cNvPr id="12" name="Mürekkep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924" y="3834337"/>
                <a:ext cx="6274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Mürekkep 14"/>
              <p14:cNvContentPartPr/>
              <p14:nvPr/>
            </p14:nvContentPartPr>
            <p14:xfrm>
              <a:off x="6222444" y="5087137"/>
              <a:ext cx="1115280" cy="591480"/>
            </p14:xfrm>
          </p:contentPart>
        </mc:Choice>
        <mc:Fallback xmlns="">
          <p:pic>
            <p:nvPicPr>
              <p:cNvPr id="15" name="Mürekkep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08764" y="5075977"/>
                <a:ext cx="114012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Mürekkep 16"/>
              <p14:cNvContentPartPr/>
              <p14:nvPr/>
            </p14:nvContentPartPr>
            <p14:xfrm>
              <a:off x="6115164" y="5545057"/>
              <a:ext cx="208080" cy="208440"/>
            </p14:xfrm>
          </p:contentPart>
        </mc:Choice>
        <mc:Fallback xmlns="">
          <p:pic>
            <p:nvPicPr>
              <p:cNvPr id="17" name="Mürekkep 1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98604" y="5534617"/>
                <a:ext cx="2397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9" name="Mürekkep 48"/>
              <p14:cNvContentPartPr/>
              <p14:nvPr/>
            </p14:nvContentPartPr>
            <p14:xfrm>
              <a:off x="7343300" y="2316664"/>
              <a:ext cx="1234080" cy="83880"/>
            </p14:xfrm>
          </p:contentPart>
        </mc:Choice>
        <mc:Fallback xmlns="">
          <p:pic>
            <p:nvPicPr>
              <p:cNvPr id="49" name="Mürekkep 4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29980" y="2302984"/>
                <a:ext cx="126468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3" name="Mürekkep 62"/>
              <p14:cNvContentPartPr/>
              <p14:nvPr/>
            </p14:nvContentPartPr>
            <p14:xfrm>
              <a:off x="7362380" y="2469664"/>
              <a:ext cx="1677600" cy="727200"/>
            </p14:xfrm>
          </p:contentPart>
        </mc:Choice>
        <mc:Fallback xmlns="">
          <p:pic>
            <p:nvPicPr>
              <p:cNvPr id="63" name="Mürekkep 6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40060" y="2454904"/>
                <a:ext cx="1713240" cy="7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1974" name="Mürekkep 81973"/>
              <p14:cNvContentPartPr/>
              <p14:nvPr/>
            </p14:nvContentPartPr>
            <p14:xfrm>
              <a:off x="7999580" y="3720664"/>
              <a:ext cx="859320" cy="158760"/>
            </p14:xfrm>
          </p:contentPart>
        </mc:Choice>
        <mc:Fallback xmlns="">
          <p:pic>
            <p:nvPicPr>
              <p:cNvPr id="81974" name="Mürekkep 8197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90580" y="3707344"/>
                <a:ext cx="8888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1991" name="Mürekkep 81990"/>
              <p14:cNvContentPartPr/>
              <p14:nvPr/>
            </p14:nvContentPartPr>
            <p14:xfrm>
              <a:off x="7209020" y="3784744"/>
              <a:ext cx="1618200" cy="960120"/>
            </p14:xfrm>
          </p:contentPart>
        </mc:Choice>
        <mc:Fallback xmlns="">
          <p:pic>
            <p:nvPicPr>
              <p:cNvPr id="81991" name="Mürekkep 8199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96060" y="3774304"/>
                <a:ext cx="1646640" cy="99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1066800"/>
          </a:xfrm>
        </p:spPr>
        <p:txBody>
          <a:bodyPr/>
          <a:lstStyle/>
          <a:p>
            <a:r>
              <a:rPr lang="tr-TR" altLang="tr-TR" sz="3600"/>
              <a:t>Kurtarılabilirlik/Serilenebilir Yönünden Plan Çeşitleri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EBF-1341-41D7-B7F7-0CFC42AAA78C}" type="slidenum">
              <a:rPr lang="tr-TR" altLang="tr-TR" smtClean="0"/>
              <a:pPr/>
              <a:t>26</a:t>
            </a:fld>
            <a:endParaRPr lang="tr-TR" altLang="tr-TR"/>
          </a:p>
        </p:txBody>
      </p:sp>
      <p:grpSp>
        <p:nvGrpSpPr>
          <p:cNvPr id="75782" name="Group 1"/>
          <p:cNvGrpSpPr>
            <a:grpSpLocks/>
          </p:cNvGrpSpPr>
          <p:nvPr/>
        </p:nvGrpSpPr>
        <p:grpSpPr bwMode="auto">
          <a:xfrm>
            <a:off x="47625" y="2205797"/>
            <a:ext cx="3561291" cy="2543379"/>
            <a:chOff x="384278" y="1981200"/>
            <a:chExt cx="5083112" cy="3617232"/>
          </a:xfrm>
        </p:grpSpPr>
        <p:sp>
          <p:nvSpPr>
            <p:cNvPr id="4" name="Oval 3"/>
            <p:cNvSpPr/>
            <p:nvPr/>
          </p:nvSpPr>
          <p:spPr bwMode="auto">
            <a:xfrm>
              <a:off x="2951515" y="3580876"/>
              <a:ext cx="1144266" cy="11311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tr-TR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2328399" y="3048043"/>
              <a:ext cx="2399562" cy="19507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tr-TR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601054" y="1980121"/>
              <a:ext cx="3865583" cy="32015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tr-TR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5788" name="TextBox 1"/>
            <p:cNvSpPr txBox="1">
              <a:spLocks noChangeArrowheads="1"/>
            </p:cNvSpPr>
            <p:nvPr/>
          </p:nvSpPr>
          <p:spPr bwMode="auto">
            <a:xfrm>
              <a:off x="2982913" y="3428999"/>
              <a:ext cx="1142999" cy="372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100" b="1">
                  <a:solidFill>
                    <a:srgbClr val="FF0000"/>
                  </a:solidFill>
                </a:rPr>
                <a:t>Strict</a:t>
              </a:r>
            </a:p>
          </p:txBody>
        </p:sp>
        <p:sp>
          <p:nvSpPr>
            <p:cNvPr id="75789" name="TextBox 7"/>
            <p:cNvSpPr txBox="1">
              <a:spLocks noChangeArrowheads="1"/>
            </p:cNvSpPr>
            <p:nvPr/>
          </p:nvSpPr>
          <p:spPr bwMode="auto">
            <a:xfrm>
              <a:off x="3795712" y="3048001"/>
              <a:ext cx="1539875" cy="372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100" b="1">
                  <a:solidFill>
                    <a:srgbClr val="FF0000"/>
                  </a:solidFill>
                </a:rPr>
                <a:t>cascadeless</a:t>
              </a:r>
            </a:p>
          </p:txBody>
        </p:sp>
        <p:sp>
          <p:nvSpPr>
            <p:cNvPr id="75790" name="TextBox 8"/>
            <p:cNvSpPr txBox="1">
              <a:spLocks noChangeArrowheads="1"/>
            </p:cNvSpPr>
            <p:nvPr/>
          </p:nvSpPr>
          <p:spPr bwMode="auto">
            <a:xfrm>
              <a:off x="3287713" y="1981200"/>
              <a:ext cx="1616075" cy="372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100" b="1">
                  <a:solidFill>
                    <a:srgbClr val="FF0000"/>
                  </a:solidFill>
                </a:rPr>
                <a:t>recoverable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345777" y="3987274"/>
              <a:ext cx="448643" cy="48993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tr-TR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84278" y="2512953"/>
              <a:ext cx="3865583" cy="28651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tr-TR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5793" name="TextBox 7"/>
            <p:cNvSpPr txBox="1">
              <a:spLocks noChangeArrowheads="1"/>
            </p:cNvSpPr>
            <p:nvPr/>
          </p:nvSpPr>
          <p:spPr bwMode="auto">
            <a:xfrm>
              <a:off x="384362" y="5226356"/>
              <a:ext cx="1539875" cy="372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100" b="1">
                  <a:solidFill>
                    <a:srgbClr val="FF0000"/>
                  </a:solidFill>
                </a:rPr>
                <a:t>serilenebilir</a:t>
              </a:r>
            </a:p>
          </p:txBody>
        </p:sp>
      </p:grpSp>
      <p:pic>
        <p:nvPicPr>
          <p:cNvPr id="75780" name="Picture 16" descr="http://upload.wikimedia.org/wikipedia/commons/f/f1/Schedule-serializabil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1824038"/>
            <a:ext cx="529748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TextBox 12"/>
          <p:cNvSpPr txBox="1">
            <a:spLocks noChangeArrowheads="1"/>
          </p:cNvSpPr>
          <p:nvPr/>
        </p:nvSpPr>
        <p:spPr bwMode="auto">
          <a:xfrm>
            <a:off x="4038600" y="5634038"/>
            <a:ext cx="5003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i="1"/>
              <a:t>Wikipedia (Schedule (computer science) )’dan alındı.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Mürekkep 11"/>
              <p14:cNvContentPartPr/>
              <p14:nvPr/>
            </p14:nvContentPartPr>
            <p14:xfrm>
              <a:off x="7591345" y="3528753"/>
              <a:ext cx="882720" cy="476640"/>
            </p14:xfrm>
          </p:contentPart>
        </mc:Choice>
        <mc:Fallback xmlns="">
          <p:pic>
            <p:nvPicPr>
              <p:cNvPr id="12" name="Mürekkep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3785" y="3522633"/>
                <a:ext cx="90072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Mürekkep 29"/>
              <p14:cNvContentPartPr/>
              <p14:nvPr/>
            </p14:nvContentPartPr>
            <p14:xfrm>
              <a:off x="2878585" y="3962913"/>
              <a:ext cx="1521000" cy="1338840"/>
            </p14:xfrm>
          </p:contentPart>
        </mc:Choice>
        <mc:Fallback xmlns="">
          <p:pic>
            <p:nvPicPr>
              <p:cNvPr id="30" name="Mürekkep 2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3825" y="3954993"/>
                <a:ext cx="1545120" cy="13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Mürekkep 33"/>
              <p14:cNvContentPartPr/>
              <p14:nvPr/>
            </p14:nvContentPartPr>
            <p14:xfrm>
              <a:off x="2420665" y="5455473"/>
              <a:ext cx="1179000" cy="257400"/>
            </p14:xfrm>
          </p:contentPart>
        </mc:Choice>
        <mc:Fallback xmlns="">
          <p:pic>
            <p:nvPicPr>
              <p:cNvPr id="34" name="Mürekkep 3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7705" y="5445753"/>
                <a:ext cx="12031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Mürekkep 35"/>
              <p14:cNvContentPartPr/>
              <p14:nvPr/>
            </p14:nvContentPartPr>
            <p14:xfrm>
              <a:off x="4255225" y="3524433"/>
              <a:ext cx="219600" cy="198000"/>
            </p14:xfrm>
          </p:contentPart>
        </mc:Choice>
        <mc:Fallback xmlns="">
          <p:pic>
            <p:nvPicPr>
              <p:cNvPr id="36" name="Mürekkep 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46945" y="3518673"/>
                <a:ext cx="2336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Mürekkep 36"/>
              <p14:cNvContentPartPr/>
              <p14:nvPr/>
            </p14:nvContentPartPr>
            <p14:xfrm>
              <a:off x="4364665" y="3524433"/>
              <a:ext cx="256680" cy="250560"/>
            </p14:xfrm>
          </p:contentPart>
        </mc:Choice>
        <mc:Fallback xmlns="">
          <p:pic>
            <p:nvPicPr>
              <p:cNvPr id="37" name="Mürekkep 3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4225" y="3515793"/>
                <a:ext cx="2757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Mürekkep 37"/>
              <p14:cNvContentPartPr/>
              <p14:nvPr/>
            </p14:nvContentPartPr>
            <p14:xfrm>
              <a:off x="4408225" y="3554673"/>
              <a:ext cx="331560" cy="346320"/>
            </p14:xfrm>
          </p:contentPart>
        </mc:Choice>
        <mc:Fallback xmlns="">
          <p:pic>
            <p:nvPicPr>
              <p:cNvPr id="38" name="Mürekkep 3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01025" y="3546393"/>
                <a:ext cx="3470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Mürekkep 38"/>
              <p14:cNvContentPartPr/>
              <p14:nvPr/>
            </p14:nvContentPartPr>
            <p14:xfrm>
              <a:off x="4529185" y="3634953"/>
              <a:ext cx="334800" cy="304560"/>
            </p14:xfrm>
          </p:contentPart>
        </mc:Choice>
        <mc:Fallback xmlns="">
          <p:pic>
            <p:nvPicPr>
              <p:cNvPr id="39" name="Mürekkep 3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23425" y="3627033"/>
                <a:ext cx="3484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Mürekkep 39"/>
              <p14:cNvContentPartPr/>
              <p14:nvPr/>
            </p14:nvContentPartPr>
            <p14:xfrm>
              <a:off x="4647625" y="3673113"/>
              <a:ext cx="302400" cy="271800"/>
            </p14:xfrm>
          </p:contentPart>
        </mc:Choice>
        <mc:Fallback xmlns="">
          <p:pic>
            <p:nvPicPr>
              <p:cNvPr id="40" name="Mürekkep 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38985" y="3664113"/>
                <a:ext cx="3200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Mürekkep 40"/>
              <p14:cNvContentPartPr/>
              <p14:nvPr/>
            </p14:nvContentPartPr>
            <p14:xfrm>
              <a:off x="4834465" y="3627033"/>
              <a:ext cx="298440" cy="310680"/>
            </p14:xfrm>
          </p:contentPart>
        </mc:Choice>
        <mc:Fallback xmlns="">
          <p:pic>
            <p:nvPicPr>
              <p:cNvPr id="41" name="Mürekkep 4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27265" y="3617313"/>
                <a:ext cx="31608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Mürekkep 41"/>
              <p14:cNvContentPartPr/>
              <p14:nvPr/>
            </p14:nvContentPartPr>
            <p14:xfrm>
              <a:off x="4967305" y="3670233"/>
              <a:ext cx="192240" cy="269280"/>
            </p14:xfrm>
          </p:contentPart>
        </mc:Choice>
        <mc:Fallback xmlns="">
          <p:pic>
            <p:nvPicPr>
              <p:cNvPr id="42" name="Mürekkep 4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58665" y="3658353"/>
                <a:ext cx="2138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Mürekkep 42"/>
              <p14:cNvContentPartPr/>
              <p14:nvPr/>
            </p14:nvContentPartPr>
            <p14:xfrm>
              <a:off x="5121385" y="3752313"/>
              <a:ext cx="118800" cy="217440"/>
            </p14:xfrm>
          </p:contentPart>
        </mc:Choice>
        <mc:Fallback xmlns="">
          <p:pic>
            <p:nvPicPr>
              <p:cNvPr id="43" name="Mürekkep 4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16705" y="3742593"/>
                <a:ext cx="133200" cy="23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tr-TR" altLang="tr-TR"/>
              <a:t>Eşzamanlılık Yönetimi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4572000"/>
          </a:xfrm>
        </p:spPr>
        <p:txBody>
          <a:bodyPr/>
          <a:lstStyle/>
          <a:p>
            <a:pPr lvl="1"/>
            <a:r>
              <a:rPr lang="tr-TR" altLang="en-US" sz="1800" dirty="0" err="1">
                <a:solidFill>
                  <a:srgbClr val="7030A0"/>
                </a:solidFill>
              </a:rPr>
              <a:t>Serilenebilirlik</a:t>
            </a:r>
            <a:r>
              <a:rPr lang="tr-TR" altLang="en-US" sz="1800" dirty="0">
                <a:solidFill>
                  <a:srgbClr val="7030A0"/>
                </a:solidFill>
              </a:rPr>
              <a:t>: (C-S, V-S, DC-S)</a:t>
            </a:r>
          </a:p>
          <a:p>
            <a:pPr lvl="1"/>
            <a:r>
              <a:rPr lang="tr-TR" altLang="en-US" sz="1800" dirty="0">
                <a:solidFill>
                  <a:srgbClr val="7030A0"/>
                </a:solidFill>
              </a:rPr>
              <a:t>Temel Kilit Protokolü ve 2PL ve versiyonları </a:t>
            </a:r>
          </a:p>
          <a:p>
            <a:pPr lvl="1"/>
            <a:r>
              <a:rPr lang="tr-TR" altLang="en-US" sz="1800" dirty="0" err="1">
                <a:solidFill>
                  <a:srgbClr val="7030A0"/>
                </a:solidFill>
              </a:rPr>
              <a:t>Ölükilit</a:t>
            </a:r>
            <a:r>
              <a:rPr lang="tr-TR" altLang="en-US" sz="1800" dirty="0">
                <a:solidFill>
                  <a:srgbClr val="7030A0"/>
                </a:solidFill>
              </a:rPr>
              <a:t> ve Açlık</a:t>
            </a:r>
          </a:p>
          <a:p>
            <a:pPr lvl="1"/>
            <a:r>
              <a:rPr lang="tr-TR" altLang="en-US" b="1" dirty="0">
                <a:solidFill>
                  <a:srgbClr val="7030A0"/>
                </a:solidFill>
              </a:rPr>
              <a:t>Kilitler ile Yalıtım seviyelerinin sağlanması</a:t>
            </a:r>
          </a:p>
          <a:p>
            <a:pPr lvl="1"/>
            <a:r>
              <a:rPr lang="tr-TR" altLang="en-US" b="1" dirty="0">
                <a:solidFill>
                  <a:srgbClr val="7030A0"/>
                </a:solidFill>
              </a:rPr>
              <a:t>Kilitlerin Performansa etkisi</a:t>
            </a:r>
          </a:p>
          <a:p>
            <a:pPr lvl="1"/>
            <a:r>
              <a:rPr lang="tr-TR" altLang="en-US" sz="1800" dirty="0">
                <a:solidFill>
                  <a:srgbClr val="7030A0"/>
                </a:solidFill>
              </a:rPr>
              <a:t>Diğer Kilit Protokolleri ( Kilit Yükseltme, Update Kilit, </a:t>
            </a:r>
            <a:r>
              <a:rPr lang="tr-TR" altLang="en-US" sz="1800" dirty="0" err="1">
                <a:solidFill>
                  <a:srgbClr val="7030A0"/>
                </a:solidFill>
              </a:rPr>
              <a:t>Increment</a:t>
            </a:r>
            <a:r>
              <a:rPr lang="tr-TR" altLang="en-US" sz="1800" dirty="0">
                <a:solidFill>
                  <a:srgbClr val="7030A0"/>
                </a:solidFill>
              </a:rPr>
              <a:t> kilit, MV-</a:t>
            </a:r>
            <a:r>
              <a:rPr lang="tr-TR" altLang="en-US" sz="1800" dirty="0" err="1">
                <a:solidFill>
                  <a:srgbClr val="7030A0"/>
                </a:solidFill>
              </a:rPr>
              <a:t>lock</a:t>
            </a:r>
            <a:r>
              <a:rPr lang="en-US" altLang="en-US" sz="1800" dirty="0">
                <a:solidFill>
                  <a:srgbClr val="7030A0"/>
                </a:solidFill>
              </a:rPr>
              <a:t>, </a:t>
            </a:r>
            <a:r>
              <a:rPr lang="tr-TR" altLang="en-US" sz="1800" dirty="0">
                <a:solidFill>
                  <a:srgbClr val="7030A0"/>
                </a:solidFill>
              </a:rPr>
              <a:t>MGL kilit , Ağaç Protokolü)</a:t>
            </a:r>
          </a:p>
          <a:p>
            <a:pPr lvl="1"/>
            <a:r>
              <a:rPr lang="tr-TR" altLang="en-US" sz="1800" dirty="0" err="1">
                <a:solidFill>
                  <a:srgbClr val="7030A0"/>
                </a:solidFill>
              </a:rPr>
              <a:t>Phantom</a:t>
            </a:r>
            <a:endParaRPr lang="tr-TR" altLang="en-US" sz="1800" dirty="0">
              <a:solidFill>
                <a:srgbClr val="7030A0"/>
              </a:solidFill>
            </a:endParaRPr>
          </a:p>
          <a:p>
            <a:pPr lvl="1"/>
            <a:r>
              <a:rPr lang="tr-TR" altLang="en-US" sz="1800" dirty="0">
                <a:solidFill>
                  <a:srgbClr val="7030A0"/>
                </a:solidFill>
              </a:rPr>
              <a:t>Diğer Eşzamanlılık  Protokolleri</a:t>
            </a:r>
          </a:p>
          <a:p>
            <a:pPr lvl="2"/>
            <a:r>
              <a:rPr lang="tr-TR" altLang="en-US" sz="1400" dirty="0" err="1">
                <a:solidFill>
                  <a:srgbClr val="7030A0"/>
                </a:solidFill>
              </a:rPr>
              <a:t>Optimistic</a:t>
            </a:r>
            <a:r>
              <a:rPr lang="tr-TR" altLang="en-US" sz="1400" dirty="0">
                <a:solidFill>
                  <a:srgbClr val="7030A0"/>
                </a:solidFill>
              </a:rPr>
              <a:t> </a:t>
            </a:r>
            <a:r>
              <a:rPr lang="tr-TR" altLang="en-US" sz="1400" dirty="0" err="1">
                <a:solidFill>
                  <a:srgbClr val="7030A0"/>
                </a:solidFill>
              </a:rPr>
              <a:t>methods</a:t>
            </a:r>
            <a:endParaRPr lang="tr-TR" altLang="en-US" sz="1400" dirty="0">
              <a:solidFill>
                <a:srgbClr val="7030A0"/>
              </a:solidFill>
            </a:endParaRPr>
          </a:p>
          <a:p>
            <a:pPr lvl="3"/>
            <a:r>
              <a:rPr lang="tr-TR" altLang="en-US" sz="1000" dirty="0" err="1">
                <a:solidFill>
                  <a:srgbClr val="7030A0"/>
                </a:solidFill>
              </a:rPr>
              <a:t>TimeStamp</a:t>
            </a:r>
            <a:endParaRPr lang="tr-TR" altLang="en-US" sz="1000" dirty="0">
              <a:solidFill>
                <a:srgbClr val="7030A0"/>
              </a:solidFill>
            </a:endParaRPr>
          </a:p>
          <a:p>
            <a:pPr lvl="3"/>
            <a:r>
              <a:rPr lang="tr-TR" altLang="en-US" sz="1000" dirty="0" err="1">
                <a:solidFill>
                  <a:srgbClr val="7030A0"/>
                </a:solidFill>
              </a:rPr>
              <a:t>Validation</a:t>
            </a:r>
            <a:endParaRPr lang="tr-TR" altLang="en-US" sz="1000" dirty="0">
              <a:solidFill>
                <a:srgbClr val="7030A0"/>
              </a:solidFill>
            </a:endParaRPr>
          </a:p>
          <a:p>
            <a:pPr lvl="1"/>
            <a:endParaRPr lang="tr-TR" altLang="en-US" sz="1800" b="1" u="sng" dirty="0">
              <a:solidFill>
                <a:srgbClr val="7030A0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EBF-1341-41D7-B7F7-0CFC42AAA78C}" type="slidenum">
              <a:rPr lang="tr-TR" altLang="tr-TR" smtClean="0"/>
              <a:pPr/>
              <a:t>27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480569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22D49A9-8F40-490F-9248-45AE0F0C4498}" type="slidenum">
              <a:rPr lang="tr-TR" altLang="tr-T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tr-TR" altLang="tr-TR" sz="14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>
          <a:xfrm>
            <a:off x="8077108" y="6245225"/>
            <a:ext cx="609692" cy="476250"/>
          </a:xfrm>
        </p:spPr>
        <p:txBody>
          <a:bodyPr/>
          <a:lstStyle/>
          <a:p>
            <a:fld id="{0B6C9932-6840-4DEC-BD1E-39D320D33AC8}" type="slidenum">
              <a:rPr lang="tr-TR" altLang="tr-TR" smtClean="0">
                <a:effectLst/>
              </a:rPr>
              <a:pPr/>
              <a:t>28</a:t>
            </a:fld>
            <a:endParaRPr lang="tr-TR" altLang="tr-TR" dirty="0">
              <a:effectLst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73025"/>
            <a:ext cx="8229600" cy="606425"/>
          </a:xfrm>
        </p:spPr>
        <p:txBody>
          <a:bodyPr/>
          <a:lstStyle/>
          <a:p>
            <a:pPr marL="342900" indent="-342900"/>
            <a:r>
              <a:rPr lang="tr-TR" altLang="en-US" sz="3200" dirty="0"/>
              <a:t>Kilitler ile Yalıtım seviyelerinin sağlanması</a:t>
            </a:r>
            <a:endParaRPr lang="en-US" altLang="tr-TR" dirty="0"/>
          </a:p>
        </p:txBody>
      </p:sp>
      <p:sp>
        <p:nvSpPr>
          <p:cNvPr id="83973" name="Content Placeholder 2"/>
          <p:cNvSpPr txBox="1">
            <a:spLocks/>
          </p:cNvSpPr>
          <p:nvPr/>
        </p:nvSpPr>
        <p:spPr bwMode="auto">
          <a:xfrm>
            <a:off x="0" y="2971801"/>
            <a:ext cx="9151938" cy="274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tr-TR" altLang="en-US" sz="1600" dirty="0">
                <a:solidFill>
                  <a:srgbClr val="FF0000"/>
                </a:solidFill>
              </a:rPr>
              <a:t> Sadece «</a:t>
            </a:r>
            <a:r>
              <a:rPr lang="tr-TR" altLang="en-US" sz="1600" dirty="0" err="1">
                <a:solidFill>
                  <a:srgbClr val="FF0000"/>
                </a:solidFill>
              </a:rPr>
              <a:t>SL»’un</a:t>
            </a:r>
            <a:r>
              <a:rPr lang="tr-TR" altLang="en-US" sz="1600" dirty="0">
                <a:solidFill>
                  <a:srgbClr val="FF0000"/>
                </a:solidFill>
              </a:rPr>
              <a:t> erken bırakılması ile yalıtım seviyeleri değiştirilebilir.</a:t>
            </a:r>
            <a:r>
              <a:rPr lang="en-US" altLang="en-US" sz="1600" dirty="0">
                <a:solidFill>
                  <a:srgbClr val="FF0000"/>
                </a:solidFill>
              </a:rPr>
              <a:t> </a:t>
            </a:r>
            <a:r>
              <a:rPr lang="tr-TR" altLang="en-US" sz="1600" b="1" dirty="0"/>
              <a:t>"Yazma kilidi", «XL» için bir gevşeklik yok: Bütün yalıtım seviyelerinde dışlayıcı kilit (XL) hareket sonuna kadar tutulur. </a:t>
            </a:r>
            <a:r>
              <a:rPr lang="tr-TR" altLang="en-US" sz="1600" b="1" dirty="0" smtClean="0"/>
              <a:t>Fakat bu «yazma çekişmeleri (</a:t>
            </a:r>
            <a:r>
              <a:rPr lang="tr-TR" altLang="en-US" sz="1600" b="1" dirty="0" err="1" smtClean="0"/>
              <a:t>lost</a:t>
            </a:r>
            <a:r>
              <a:rPr lang="tr-TR" altLang="en-US" sz="1600" b="1" dirty="0" smtClean="0"/>
              <a:t> </a:t>
            </a:r>
            <a:r>
              <a:rPr lang="tr-TR" altLang="en-US" sz="1600" b="1" dirty="0" err="1" smtClean="0"/>
              <a:t>update</a:t>
            </a:r>
            <a:r>
              <a:rPr lang="tr-TR" altLang="en-US" sz="1600" b="1" smtClean="0"/>
              <a:t> gibi)» olmayacak demek </a:t>
            </a:r>
            <a:r>
              <a:rPr lang="tr-TR" altLang="en-US" sz="1600" b="1" dirty="0" smtClean="0"/>
              <a:t>değil!!</a:t>
            </a:r>
            <a:endParaRPr lang="tr-TR" altLang="en-US" sz="1400" i="1" dirty="0"/>
          </a:p>
          <a:p>
            <a:pPr lvl="1" eaLnBrk="1" hangingPunct="1">
              <a:spcBef>
                <a:spcPct val="0"/>
              </a:spcBef>
              <a:buClrTx/>
              <a:buSzTx/>
            </a:pPr>
            <a:r>
              <a:rPr lang="tr-TR" altLang="en-US" sz="1200" dirty="0"/>
              <a:t>Örneğin: </a:t>
            </a:r>
            <a:r>
              <a:rPr lang="tr-TR" altLang="en-US" sz="1200" dirty="0" err="1"/>
              <a:t>read</a:t>
            </a:r>
            <a:r>
              <a:rPr lang="tr-TR" altLang="en-US" sz="1200" dirty="0"/>
              <a:t> </a:t>
            </a:r>
            <a:r>
              <a:rPr lang="tr-TR" altLang="en-US" sz="1200" dirty="0" err="1"/>
              <a:t>uncommitted</a:t>
            </a:r>
            <a:r>
              <a:rPr lang="tr-TR" altLang="en-US" sz="1200" dirty="0"/>
              <a:t> bir hareket </a:t>
            </a:r>
            <a:r>
              <a:rPr lang="tr-TR" altLang="en-US" sz="1200" dirty="0" err="1"/>
              <a:t>slock</a:t>
            </a:r>
            <a:r>
              <a:rPr lang="tr-TR" altLang="en-US" sz="1200" dirty="0"/>
              <a:t> kullanmadığı için </a:t>
            </a:r>
            <a:r>
              <a:rPr lang="tr-TR" altLang="en-US" sz="1200" dirty="0" err="1"/>
              <a:t>commit</a:t>
            </a:r>
            <a:r>
              <a:rPr lang="tr-TR" altLang="en-US" sz="1200" dirty="0"/>
              <a:t> olmamış bir veriyi okuyor. Üzerinde «XL» olan veriyi okuyabilir. Yoksa dışlayıcı </a:t>
            </a:r>
            <a:r>
              <a:rPr lang="tr-TR" altLang="en-US" sz="1200" dirty="0" err="1"/>
              <a:t>kiliti</a:t>
            </a:r>
            <a:r>
              <a:rPr lang="tr-TR" altLang="en-US" sz="1200" dirty="0"/>
              <a:t> erken bırakılmış bir veriyi okumak değil...</a:t>
            </a:r>
          </a:p>
          <a:p>
            <a:pPr eaLnBrk="1" hangingPunct="1">
              <a:spcBef>
                <a:spcPct val="0"/>
              </a:spcBef>
              <a:buClrTx/>
              <a:buSzTx/>
            </a:pPr>
            <a:endParaRPr lang="tr-TR" altLang="en-US" sz="1600" dirty="0"/>
          </a:p>
          <a:p>
            <a:pPr eaLnBrk="1" hangingPunct="1">
              <a:spcBef>
                <a:spcPct val="0"/>
              </a:spcBef>
              <a:buClrTx/>
              <a:buSzTx/>
            </a:pPr>
            <a:r>
              <a:rPr lang="tr-TR" altLang="en-US" sz="1600" dirty="0"/>
              <a:t>Read </a:t>
            </a:r>
            <a:r>
              <a:rPr lang="tr-TR" altLang="en-US" sz="1600" dirty="0" err="1"/>
              <a:t>committed</a:t>
            </a:r>
            <a:r>
              <a:rPr lang="tr-TR" altLang="en-US" sz="1600" dirty="0"/>
              <a:t> ve diğer üst seviyeler «SL» kilit kullanıyor.</a:t>
            </a:r>
          </a:p>
          <a:p>
            <a:pPr lvl="1" eaLnBrk="1" hangingPunct="1">
              <a:spcBef>
                <a:spcPct val="0"/>
              </a:spcBef>
              <a:buClrTx/>
              <a:buSzTx/>
            </a:pPr>
            <a:r>
              <a:rPr lang="tr-TR" altLang="en-US" sz="1200" dirty="0"/>
              <a:t>Örneğin: </a:t>
            </a:r>
            <a:r>
              <a:rPr lang="tr-TR" altLang="en-US" sz="1200" dirty="0" err="1"/>
              <a:t>read</a:t>
            </a:r>
            <a:r>
              <a:rPr lang="tr-TR" altLang="en-US" sz="1200" dirty="0"/>
              <a:t> </a:t>
            </a:r>
            <a:r>
              <a:rPr lang="tr-TR" altLang="en-US" sz="1200" dirty="0" err="1"/>
              <a:t>committed</a:t>
            </a:r>
            <a:r>
              <a:rPr lang="tr-TR" altLang="en-US" sz="1200" dirty="0"/>
              <a:t> okumalarda paylaşımlı anahtar ne zaman serbest bırakılır: </a:t>
            </a:r>
            <a:r>
              <a:rPr lang="tr-TR" altLang="en-US" sz="1200" dirty="0" err="1"/>
              <a:t>Oracle</a:t>
            </a:r>
            <a:r>
              <a:rPr lang="tr-TR" altLang="en-US" sz="1200" dirty="0"/>
              <a:t> hareket içerisinde her bir SQL cümlesi sonunda </a:t>
            </a:r>
            <a:r>
              <a:rPr lang="tr-TR" altLang="en-US" sz="1200" dirty="0" err="1"/>
              <a:t>sLock'u</a:t>
            </a:r>
            <a:r>
              <a:rPr lang="tr-TR" altLang="en-US" sz="1200" dirty="0"/>
              <a:t> bırakıyor. Böylece her bir SQL içinde bilgi tutarlı fakat farklı SQL sorgulamalarında "</a:t>
            </a:r>
            <a:r>
              <a:rPr lang="tr-TR" altLang="en-US" sz="1200" dirty="0" err="1"/>
              <a:t>repeatable</a:t>
            </a:r>
            <a:r>
              <a:rPr lang="tr-TR" altLang="en-US" sz="1200" dirty="0"/>
              <a:t> </a:t>
            </a:r>
            <a:r>
              <a:rPr lang="tr-TR" altLang="en-US" sz="1200" dirty="0" err="1"/>
              <a:t>read</a:t>
            </a:r>
            <a:r>
              <a:rPr lang="tr-TR" altLang="en-US" sz="1200" dirty="0"/>
              <a:t>" korunmuyor. </a:t>
            </a:r>
            <a:r>
              <a:rPr lang="tr-TR" altLang="en-US" sz="1200" dirty="0" err="1"/>
              <a:t>Repeatable</a:t>
            </a:r>
            <a:r>
              <a:rPr lang="tr-TR" altLang="en-US" sz="1200" dirty="0"/>
              <a:t> </a:t>
            </a:r>
            <a:r>
              <a:rPr lang="tr-TR" altLang="en-US" sz="1200" dirty="0" err="1"/>
              <a:t>read</a:t>
            </a:r>
            <a:r>
              <a:rPr lang="tr-TR" altLang="en-US" sz="1200" dirty="0"/>
              <a:t> </a:t>
            </a:r>
            <a:r>
              <a:rPr lang="tr-TR" altLang="en-US" sz="1200" dirty="0" err="1"/>
              <a:t>isolasyon</a:t>
            </a:r>
            <a:r>
              <a:rPr lang="tr-TR" altLang="en-US" sz="1200" dirty="0"/>
              <a:t> seviyesi için SL hareketin sonuna kadar tutulması gerek. </a:t>
            </a:r>
          </a:p>
          <a:p>
            <a:pPr eaLnBrk="1" hangingPunct="1">
              <a:spcBef>
                <a:spcPct val="0"/>
              </a:spcBef>
              <a:buClrTx/>
              <a:buSzTx/>
            </a:pPr>
            <a:r>
              <a:rPr lang="tr-TR" altLang="en-US" sz="1600" dirty="0"/>
              <a:t>Update içeren hareketler için "</a:t>
            </a:r>
            <a:r>
              <a:rPr lang="tr-TR" altLang="en-US" sz="1600" dirty="0" err="1"/>
              <a:t>read-uncommitted</a:t>
            </a:r>
            <a:r>
              <a:rPr lang="tr-TR" altLang="en-US" sz="1600" dirty="0"/>
              <a:t>"  tehlikeli: Çünkü kirli veriye bağlı yapılan değişiklikler kurtarılamayabilir. </a:t>
            </a:r>
            <a:r>
              <a:rPr lang="tr-TR" altLang="en-US" sz="1600" b="1" dirty="0"/>
              <a:t>Bu yüzden </a:t>
            </a:r>
            <a:r>
              <a:rPr lang="tr-TR" altLang="en-US" sz="1600" b="1" dirty="0" err="1"/>
              <a:t>ReadUncommitted</a:t>
            </a:r>
            <a:r>
              <a:rPr lang="tr-TR" altLang="en-US" sz="1600" b="1" dirty="0"/>
              <a:t>, her zaman READ-ONLY olmalı.</a:t>
            </a:r>
            <a:endParaRPr lang="en-US" altLang="tr-TR" sz="1600" b="1" dirty="0"/>
          </a:p>
        </p:txBody>
      </p:sp>
      <p:sp>
        <p:nvSpPr>
          <p:cNvPr id="83976" name="TextBox 2"/>
          <p:cNvSpPr txBox="1">
            <a:spLocks noChangeArrowheads="1"/>
          </p:cNvSpPr>
          <p:nvPr/>
        </p:nvSpPr>
        <p:spPr bwMode="auto">
          <a:xfrm>
            <a:off x="-25400" y="673100"/>
            <a:ext cx="1676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200" b="1" i="1" dirty="0">
                <a:solidFill>
                  <a:srgbClr val="FF0000"/>
                </a:solidFill>
              </a:rPr>
              <a:t>«C-S»  +  </a:t>
            </a:r>
            <a:r>
              <a:rPr lang="tr-TR" altLang="tr-TR" sz="1200" b="1" i="1" dirty="0" smtClean="0">
                <a:solidFill>
                  <a:srgbClr val="FF0000"/>
                </a:solidFill>
              </a:rPr>
              <a:t>yazma çekişmesi ve «</a:t>
            </a:r>
            <a:r>
              <a:rPr lang="tr-TR" altLang="tr-TR" sz="1200" b="1" i="1" dirty="0" err="1" smtClean="0">
                <a:solidFill>
                  <a:srgbClr val="FF0000"/>
                </a:solidFill>
              </a:rPr>
              <a:t>phantom</a:t>
            </a:r>
            <a:r>
              <a:rPr lang="tr-TR" altLang="tr-TR" sz="1200" b="1" i="1" dirty="0" smtClean="0">
                <a:solidFill>
                  <a:srgbClr val="FF0000"/>
                </a:solidFill>
              </a:rPr>
              <a:t> </a:t>
            </a:r>
            <a:r>
              <a:rPr lang="tr-TR" altLang="tr-TR" sz="1200" b="1" i="1" dirty="0">
                <a:solidFill>
                  <a:srgbClr val="FF0000"/>
                </a:solidFill>
              </a:rPr>
              <a:t>yok»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95400" y="904875"/>
            <a:ext cx="68580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44" y="5636067"/>
            <a:ext cx="4099469" cy="12183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Mürekkep 49"/>
              <p14:cNvContentPartPr/>
              <p14:nvPr/>
            </p14:nvContentPartPr>
            <p14:xfrm>
              <a:off x="6732250" y="3141670"/>
              <a:ext cx="1852200" cy="19800"/>
            </p14:xfrm>
          </p:contentPart>
        </mc:Choice>
        <mc:Fallback xmlns="">
          <p:pic>
            <p:nvPicPr>
              <p:cNvPr id="50" name="Mürekkep 4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27210" y="3123670"/>
                <a:ext cx="18615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1" name="Mürekkep 50"/>
              <p14:cNvContentPartPr/>
              <p14:nvPr/>
            </p14:nvContentPartPr>
            <p14:xfrm>
              <a:off x="6732250" y="3126190"/>
              <a:ext cx="1851120" cy="32400"/>
            </p14:xfrm>
          </p:contentPart>
        </mc:Choice>
        <mc:Fallback xmlns="">
          <p:pic>
            <p:nvPicPr>
              <p:cNvPr id="51" name="Mürekkep 5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23610" y="3106030"/>
                <a:ext cx="18687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2" name="Mürekkep 51"/>
              <p14:cNvContentPartPr/>
              <p14:nvPr/>
            </p14:nvContentPartPr>
            <p14:xfrm>
              <a:off x="501730" y="3370990"/>
              <a:ext cx="8261280" cy="91800"/>
            </p14:xfrm>
          </p:contentPart>
        </mc:Choice>
        <mc:Fallback xmlns="">
          <p:pic>
            <p:nvPicPr>
              <p:cNvPr id="52" name="Mürekkep 5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2370" y="3347230"/>
                <a:ext cx="82803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3" name="Mürekkep 52"/>
              <p14:cNvContentPartPr/>
              <p14:nvPr/>
            </p14:nvContentPartPr>
            <p14:xfrm>
              <a:off x="463210" y="3626230"/>
              <a:ext cx="1723320" cy="44640"/>
            </p14:xfrm>
          </p:contentPart>
        </mc:Choice>
        <mc:Fallback xmlns="">
          <p:pic>
            <p:nvPicPr>
              <p:cNvPr id="53" name="Mürekkep 5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3850" y="3608590"/>
                <a:ext cx="17413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4" name="Mürekkep 53"/>
              <p14:cNvContentPartPr/>
              <p14:nvPr/>
            </p14:nvContentPartPr>
            <p14:xfrm>
              <a:off x="7990810" y="3384310"/>
              <a:ext cx="1014840" cy="24120"/>
            </p14:xfrm>
          </p:contentPart>
        </mc:Choice>
        <mc:Fallback xmlns="">
          <p:pic>
            <p:nvPicPr>
              <p:cNvPr id="54" name="Mürekkep 5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978930" y="3359470"/>
                <a:ext cx="10411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" name="Mürekkep 1"/>
              <p14:cNvContentPartPr/>
              <p14:nvPr/>
            </p14:nvContentPartPr>
            <p14:xfrm>
              <a:off x="6756898" y="3123511"/>
              <a:ext cx="2014920" cy="84240"/>
            </p14:xfrm>
          </p:contentPart>
        </mc:Choice>
        <mc:Fallback xmlns="">
          <p:pic>
            <p:nvPicPr>
              <p:cNvPr id="2" name="Mürekkep 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703618" y="3006511"/>
                <a:ext cx="21398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" name="Mürekkep 4"/>
              <p14:cNvContentPartPr/>
              <p14:nvPr/>
            </p14:nvContentPartPr>
            <p14:xfrm>
              <a:off x="390298" y="3398911"/>
              <a:ext cx="1166040" cy="87120"/>
            </p14:xfrm>
          </p:contentPart>
        </mc:Choice>
        <mc:Fallback xmlns="">
          <p:pic>
            <p:nvPicPr>
              <p:cNvPr id="5" name="Mürekkep 4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3138" y="3304951"/>
                <a:ext cx="12790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" name="Mürekkep 5"/>
              <p14:cNvContentPartPr/>
              <p14:nvPr/>
            </p14:nvContentPartPr>
            <p14:xfrm>
              <a:off x="368698" y="3493591"/>
              <a:ext cx="1548360" cy="98280"/>
            </p14:xfrm>
          </p:contentPart>
        </mc:Choice>
        <mc:Fallback xmlns="">
          <p:pic>
            <p:nvPicPr>
              <p:cNvPr id="6" name="Mürekkep 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6858" y="3353911"/>
                <a:ext cx="16470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" name="Mürekkep 7"/>
              <p14:cNvContentPartPr/>
              <p14:nvPr/>
            </p14:nvContentPartPr>
            <p14:xfrm>
              <a:off x="1961698" y="3339511"/>
              <a:ext cx="375480" cy="16920"/>
            </p14:xfrm>
          </p:contentPart>
        </mc:Choice>
        <mc:Fallback xmlns="">
          <p:pic>
            <p:nvPicPr>
              <p:cNvPr id="8" name="Mürekkep 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54498" y="3318991"/>
                <a:ext cx="3924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" name="Mürekkep 8"/>
              <p14:cNvContentPartPr/>
              <p14:nvPr/>
            </p14:nvContentPartPr>
            <p14:xfrm>
              <a:off x="1540498" y="3254911"/>
              <a:ext cx="7450920" cy="353520"/>
            </p14:xfrm>
          </p:contentPart>
        </mc:Choice>
        <mc:Fallback xmlns="">
          <p:pic>
            <p:nvPicPr>
              <p:cNvPr id="9" name="Mürekkep 8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535818" y="3231151"/>
                <a:ext cx="7468920" cy="40392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Resim 11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989089" y="632658"/>
            <a:ext cx="6886575" cy="2438400"/>
          </a:xfrm>
          <a:prstGeom prst="rect">
            <a:avLst/>
          </a:prstGeom>
        </p:spPr>
      </p:pic>
      <p:cxnSp>
        <p:nvCxnSpPr>
          <p:cNvPr id="14" name="Düz Ok Bağlayıcısı 13"/>
          <p:cNvCxnSpPr/>
          <p:nvPr/>
        </p:nvCxnSpPr>
        <p:spPr>
          <a:xfrm flipH="1" flipV="1">
            <a:off x="812800" y="2362228"/>
            <a:ext cx="1373730" cy="38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"/>
          <p:cNvSpPr txBox="1">
            <a:spLocks noChangeArrowheads="1"/>
          </p:cNvSpPr>
          <p:nvPr/>
        </p:nvSpPr>
        <p:spPr bwMode="auto">
          <a:xfrm>
            <a:off x="-82740" y="2058098"/>
            <a:ext cx="1999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200" b="1" dirty="0">
                <a:solidFill>
                  <a:srgbClr val="FF0000"/>
                </a:solidFill>
              </a:rPr>
              <a:t>READ-ONLY olmalı !!</a:t>
            </a:r>
          </a:p>
        </p:txBody>
      </p:sp>
      <p:cxnSp>
        <p:nvCxnSpPr>
          <p:cNvPr id="16" name="Düz Ok Bağlayıcısı 15"/>
          <p:cNvCxnSpPr/>
          <p:nvPr/>
        </p:nvCxnSpPr>
        <p:spPr>
          <a:xfrm flipV="1">
            <a:off x="6324554" y="848732"/>
            <a:ext cx="228646" cy="3991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41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9932-6840-4DEC-BD1E-39D320D33AC8}" type="slidenum">
              <a:rPr lang="tr-TR" altLang="tr-TR" smtClean="0"/>
              <a:pPr/>
              <a:t>29</a:t>
            </a:fld>
            <a:endParaRPr lang="tr-TR" altLang="tr-TR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912" y="0"/>
            <a:ext cx="82296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342900" indent="-342900"/>
            <a:r>
              <a:rPr lang="tr-TR" altLang="en-US" sz="3200" kern="0" dirty="0" err="1"/>
              <a:t>Kilitleme’nin</a:t>
            </a:r>
            <a:r>
              <a:rPr lang="tr-TR" altLang="en-US" sz="3200" kern="0" dirty="0"/>
              <a:t> Performansa etkisi</a:t>
            </a:r>
            <a:endParaRPr lang="en-US" altLang="tr-TR" kern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321" y="489471"/>
            <a:ext cx="8991600" cy="13715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altLang="en-US" sz="2200" b="1" kern="0" dirty="0" err="1">
                <a:solidFill>
                  <a:srgbClr val="7030A0"/>
                </a:solidFill>
              </a:rPr>
              <a:t>Blocking</a:t>
            </a:r>
            <a:r>
              <a:rPr lang="tr-TR" altLang="en-US" sz="2200" b="1" kern="0" dirty="0">
                <a:solidFill>
                  <a:srgbClr val="7030A0"/>
                </a:solidFill>
              </a:rPr>
              <a:t>: Diğer hareketlerin kilit beklemesi (%99), </a:t>
            </a:r>
            <a:r>
              <a:rPr lang="tr-TR" altLang="en-US" sz="2200" b="1" kern="0" dirty="0" err="1">
                <a:solidFill>
                  <a:srgbClr val="7030A0"/>
                </a:solidFill>
              </a:rPr>
              <a:t>ölükilit</a:t>
            </a:r>
            <a:r>
              <a:rPr lang="tr-TR" altLang="en-US" sz="2200" b="1" kern="0" dirty="0">
                <a:solidFill>
                  <a:srgbClr val="7030A0"/>
                </a:solidFill>
              </a:rPr>
              <a:t> (%1)</a:t>
            </a:r>
          </a:p>
          <a:p>
            <a:r>
              <a:rPr lang="tr-TR" altLang="en-US" sz="2200" b="1" kern="0" dirty="0" err="1">
                <a:solidFill>
                  <a:srgbClr val="7030A0"/>
                </a:solidFill>
              </a:rPr>
              <a:t>Aborting</a:t>
            </a:r>
            <a:r>
              <a:rPr lang="tr-TR" altLang="en-US" sz="2200" b="1" kern="0" dirty="0">
                <a:solidFill>
                  <a:srgbClr val="7030A0"/>
                </a:solidFill>
              </a:rPr>
              <a:t> : israf !</a:t>
            </a:r>
          </a:p>
          <a:p>
            <a:endParaRPr lang="tr-TR" altLang="en-US" sz="2200" b="1" kern="0" dirty="0">
              <a:solidFill>
                <a:srgbClr val="7030A0"/>
              </a:solidFill>
            </a:endParaRPr>
          </a:p>
        </p:txBody>
      </p:sp>
      <p:grpSp>
        <p:nvGrpSpPr>
          <p:cNvPr id="5" name="Grup 4"/>
          <p:cNvGrpSpPr/>
          <p:nvPr/>
        </p:nvGrpSpPr>
        <p:grpSpPr>
          <a:xfrm>
            <a:off x="1143090" y="2878649"/>
            <a:ext cx="5564506" cy="3816632"/>
            <a:chOff x="1903018" y="1789014"/>
            <a:chExt cx="7215120" cy="4618440"/>
          </a:xfrm>
        </p:grpSpPr>
        <p:cxnSp>
          <p:nvCxnSpPr>
            <p:cNvPr id="8" name="Düz Ok Bağlayıcısı 7"/>
            <p:cNvCxnSpPr/>
            <p:nvPr/>
          </p:nvCxnSpPr>
          <p:spPr>
            <a:xfrm>
              <a:off x="2819446" y="4952960"/>
              <a:ext cx="2971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Ok Bağlayıcısı 9"/>
            <p:cNvCxnSpPr/>
            <p:nvPr/>
          </p:nvCxnSpPr>
          <p:spPr>
            <a:xfrm flipV="1">
              <a:off x="2819446" y="2667020"/>
              <a:ext cx="0" cy="2285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Mürekkep 14"/>
                <p14:cNvContentPartPr/>
                <p14:nvPr/>
              </p14:nvContentPartPr>
              <p14:xfrm>
                <a:off x="5008378" y="2896734"/>
                <a:ext cx="41040" cy="2072160"/>
              </p14:xfrm>
            </p:contentPart>
          </mc:Choice>
          <mc:Fallback xmlns="">
            <p:pic>
              <p:nvPicPr>
                <p:cNvPr id="15" name="Mürekkep 14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02782" y="2891507"/>
                  <a:ext cx="50367" cy="2080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Mürekkep 30"/>
                <p14:cNvContentPartPr/>
                <p14:nvPr/>
              </p14:nvContentPartPr>
              <p14:xfrm>
                <a:off x="1903018" y="2771094"/>
                <a:ext cx="644400" cy="348480"/>
              </p14:xfrm>
            </p:contentPart>
          </mc:Choice>
          <mc:Fallback xmlns="">
            <p:pic>
              <p:nvPicPr>
                <p:cNvPr id="31" name="Mürekkep 30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99285" y="2767174"/>
                  <a:ext cx="650466" cy="357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Mürekkep 34"/>
                <p14:cNvContentPartPr/>
                <p14:nvPr/>
              </p14:nvContentPartPr>
              <p14:xfrm>
                <a:off x="2849818" y="4277334"/>
                <a:ext cx="475920" cy="647640"/>
              </p14:xfrm>
            </p:contentPart>
          </mc:Choice>
          <mc:Fallback xmlns="">
            <p:pic>
              <p:nvPicPr>
                <p:cNvPr id="35" name="Mürekkep 34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46561" y="4273850"/>
                  <a:ext cx="486155" cy="654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Mürekkep 36"/>
                <p14:cNvContentPartPr/>
                <p14:nvPr/>
              </p14:nvContentPartPr>
              <p14:xfrm>
                <a:off x="2853778" y="2858574"/>
                <a:ext cx="2991600" cy="2055240"/>
              </p14:xfrm>
            </p:contentPart>
          </mc:Choice>
          <mc:Fallback xmlns="">
            <p:pic>
              <p:nvPicPr>
                <p:cNvPr id="37" name="Mürekkep 3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48643" y="2851604"/>
                  <a:ext cx="3004670" cy="20670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6" name="Mürekkep 75"/>
                <p14:cNvContentPartPr/>
                <p14:nvPr/>
              </p14:nvContentPartPr>
              <p14:xfrm>
                <a:off x="5225098" y="2675334"/>
                <a:ext cx="743760" cy="633240"/>
              </p14:xfrm>
            </p:contentPart>
          </mc:Choice>
          <mc:Fallback xmlns="">
            <p:pic>
              <p:nvPicPr>
                <p:cNvPr id="76" name="Mürekkep 75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21363" y="2672721"/>
                  <a:ext cx="751230" cy="639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5" name="Mürekkep 84"/>
                <p14:cNvContentPartPr/>
                <p14:nvPr/>
              </p14:nvContentPartPr>
              <p14:xfrm>
                <a:off x="4171378" y="2878734"/>
                <a:ext cx="810360" cy="360720"/>
              </p14:xfrm>
            </p:contentPart>
          </mc:Choice>
          <mc:Fallback xmlns="">
            <p:pic>
              <p:nvPicPr>
                <p:cNvPr id="85" name="Mürekkep 84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62053" y="2870396"/>
                  <a:ext cx="827612" cy="3778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3" name="Mürekkep 92"/>
                <p14:cNvContentPartPr/>
                <p14:nvPr/>
              </p14:nvContentPartPr>
              <p14:xfrm>
                <a:off x="4453618" y="1907094"/>
                <a:ext cx="149400" cy="945000"/>
              </p14:xfrm>
            </p:contentPart>
          </mc:Choice>
          <mc:Fallback xmlns="">
            <p:pic>
              <p:nvPicPr>
                <p:cNvPr id="93" name="Mürekkep 92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48498" y="1902304"/>
                  <a:ext cx="159639" cy="9554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2" name="Mürekkep 101"/>
                <p14:cNvContentPartPr/>
                <p14:nvPr/>
              </p14:nvContentPartPr>
              <p14:xfrm>
                <a:off x="4576378" y="1789014"/>
                <a:ext cx="906840" cy="387720"/>
              </p14:xfrm>
            </p:contentPart>
          </mc:Choice>
          <mc:Fallback xmlns="">
            <p:pic>
              <p:nvPicPr>
                <p:cNvPr id="102" name="Mürekkep 101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70307" y="1782479"/>
                  <a:ext cx="920382" cy="400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6" name="Mürekkep 135"/>
                <p14:cNvContentPartPr/>
                <p14:nvPr/>
              </p14:nvContentPartPr>
              <p14:xfrm>
                <a:off x="5944018" y="2659494"/>
                <a:ext cx="3128760" cy="1398240"/>
              </p14:xfrm>
            </p:contentPart>
          </mc:Choice>
          <mc:Fallback xmlns="">
            <p:pic>
              <p:nvPicPr>
                <p:cNvPr id="136" name="Mürekkep 135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40751" y="2656008"/>
                  <a:ext cx="3136228" cy="1405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6" name="Mürekkep 145"/>
                <p14:cNvContentPartPr/>
                <p14:nvPr/>
              </p14:nvContentPartPr>
              <p14:xfrm>
                <a:off x="6488338" y="3095814"/>
                <a:ext cx="1027080" cy="68400"/>
              </p14:xfrm>
            </p:contentPart>
          </mc:Choice>
          <mc:Fallback xmlns="">
            <p:pic>
              <p:nvPicPr>
                <p:cNvPr id="146" name="Mürekkep 145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82269" y="3088843"/>
                  <a:ext cx="1040619" cy="805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7" name="Mürekkep 146"/>
                <p14:cNvContentPartPr/>
                <p14:nvPr/>
              </p14:nvContentPartPr>
              <p14:xfrm>
                <a:off x="6601018" y="3170334"/>
                <a:ext cx="825480" cy="37440"/>
              </p14:xfrm>
            </p:contentPart>
          </mc:Choice>
          <mc:Fallback xmlns="">
            <p:pic>
              <p:nvPicPr>
                <p:cNvPr id="147" name="Mürekkep 146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94948" y="3162933"/>
                  <a:ext cx="838086" cy="50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2" name="Mürekkep 151"/>
                <p14:cNvContentPartPr/>
                <p14:nvPr/>
              </p14:nvContentPartPr>
              <p14:xfrm>
                <a:off x="7984858" y="4329534"/>
                <a:ext cx="18720" cy="576720"/>
              </p14:xfrm>
            </p:contentPart>
          </mc:Choice>
          <mc:Fallback xmlns="">
            <p:pic>
              <p:nvPicPr>
                <p:cNvPr id="152" name="Mürekkep 151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81582" y="4325178"/>
                  <a:ext cx="29484" cy="5863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6" name="Mürekkep 165"/>
                <p14:cNvContentPartPr/>
                <p14:nvPr/>
              </p14:nvContentPartPr>
              <p14:xfrm>
                <a:off x="7203298" y="5335734"/>
                <a:ext cx="1474920" cy="94320"/>
              </p14:xfrm>
            </p:contentPart>
          </mc:Choice>
          <mc:Fallback xmlns="">
            <p:pic>
              <p:nvPicPr>
                <p:cNvPr id="166" name="Mürekkep 165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96764" y="5330953"/>
                  <a:ext cx="1487989" cy="105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6" name="Mürekkep 195"/>
                <p14:cNvContentPartPr/>
                <p14:nvPr/>
              </p14:nvContentPartPr>
              <p14:xfrm>
                <a:off x="5319778" y="4799334"/>
                <a:ext cx="3243600" cy="592200"/>
              </p14:xfrm>
            </p:contentPart>
          </mc:Choice>
          <mc:Fallback xmlns="">
            <p:pic>
              <p:nvPicPr>
                <p:cNvPr id="196" name="Mürekkep 195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16044" y="4794976"/>
                  <a:ext cx="3253402" cy="600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7" name="Mürekkep 196"/>
                <p14:cNvContentPartPr/>
                <p14:nvPr/>
              </p14:nvContentPartPr>
              <p14:xfrm>
                <a:off x="6691738" y="5535174"/>
                <a:ext cx="2426400" cy="872280"/>
              </p14:xfrm>
            </p:contentPart>
          </mc:Choice>
          <mc:Fallback xmlns="">
            <p:pic>
              <p:nvPicPr>
                <p:cNvPr id="197" name="Mürekkep 196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86136" y="5530817"/>
                  <a:ext cx="2436669" cy="882737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Resim 2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178474" y="974271"/>
            <a:ext cx="3438460" cy="19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6"/>
          <p:cNvSpPr txBox="1">
            <a:spLocks noChangeArrowheads="1"/>
          </p:cNvSpPr>
          <p:nvPr/>
        </p:nvSpPr>
        <p:spPr bwMode="auto">
          <a:xfrm>
            <a:off x="111125" y="2071688"/>
            <a:ext cx="903287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 u="sng"/>
              <a:t>Daha çok eşzamanlılık (daha yüksek performans)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/>
              <a:t> Yüksek kaynak (cpu,disk) kullanım verimliliği (better resource utilization)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/>
              <a:t> Sistem tx hizmet kapasitesi (high system througput)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tr-TR" altLang="en-US" sz="2000"/>
              <a:t> Ortalama sistem cevap süresinin azalması (better ave. response time)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 u="sng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-69850"/>
            <a:ext cx="9372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 eaLnBrk="1" hangingPunct="1">
              <a:defRPr/>
            </a:pPr>
            <a:r>
              <a:rPr lang="tr-TR" altLang="tr-TR" sz="3200" kern="0" dirty="0">
                <a:latin typeface="Berling Antiqua" pitchFamily="2" charset="-94"/>
              </a:rPr>
              <a:t>Eşzamanlılık Ne Demek? Ne ihtiyaç var?  </a:t>
            </a:r>
            <a:endParaRPr lang="tr-TR" altLang="tr-TR" sz="2800" kern="0" dirty="0">
              <a:latin typeface="Berling Antiqua" pitchFamily="2" charset="-94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8600" y="2003425"/>
            <a:ext cx="8515350" cy="68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90888" y="1687513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49713" y="1338263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72088" y="168751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0" name="TextBox 12"/>
          <p:cNvSpPr txBox="1">
            <a:spLocks noChangeArrowheads="1"/>
          </p:cNvSpPr>
          <p:nvPr/>
        </p:nvSpPr>
        <p:spPr bwMode="auto">
          <a:xfrm>
            <a:off x="3500438" y="1362075"/>
            <a:ext cx="342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/>
              <a:t>A</a:t>
            </a:r>
          </a:p>
        </p:txBody>
      </p:sp>
      <p:sp>
        <p:nvSpPr>
          <p:cNvPr id="13321" name="TextBox 13"/>
          <p:cNvSpPr txBox="1">
            <a:spLocks noChangeArrowheads="1"/>
          </p:cNvSpPr>
          <p:nvPr/>
        </p:nvSpPr>
        <p:spPr bwMode="auto">
          <a:xfrm>
            <a:off x="4278313" y="1017588"/>
            <a:ext cx="381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/>
              <a:t>B</a:t>
            </a:r>
          </a:p>
        </p:txBody>
      </p:sp>
      <p:sp>
        <p:nvSpPr>
          <p:cNvPr id="13322" name="TextBox 14"/>
          <p:cNvSpPr txBox="1">
            <a:spLocks noChangeArrowheads="1"/>
          </p:cNvSpPr>
          <p:nvPr/>
        </p:nvSpPr>
        <p:spPr bwMode="auto">
          <a:xfrm>
            <a:off x="5348288" y="1338263"/>
            <a:ext cx="381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/>
              <a:t>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5175" y="700088"/>
            <a:ext cx="0" cy="130333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648325" y="700088"/>
            <a:ext cx="4763" cy="13716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20025" y="700088"/>
            <a:ext cx="0" cy="12620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43688" y="700088"/>
            <a:ext cx="0" cy="130333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77025" y="1624013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39025" y="1624013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43688" y="1314450"/>
            <a:ext cx="1176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0" name="TextBox 25"/>
          <p:cNvSpPr txBox="1">
            <a:spLocks noChangeArrowheads="1"/>
          </p:cNvSpPr>
          <p:nvPr/>
        </p:nvSpPr>
        <p:spPr bwMode="auto">
          <a:xfrm>
            <a:off x="6851650" y="1385888"/>
            <a:ext cx="6207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/>
              <a:t>A</a:t>
            </a:r>
          </a:p>
        </p:txBody>
      </p:sp>
      <p:sp>
        <p:nvSpPr>
          <p:cNvPr id="13331" name="TextBox 26"/>
          <p:cNvSpPr txBox="1">
            <a:spLocks noChangeArrowheads="1"/>
          </p:cNvSpPr>
          <p:nvPr/>
        </p:nvSpPr>
        <p:spPr bwMode="auto">
          <a:xfrm>
            <a:off x="7213600" y="992188"/>
            <a:ext cx="688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/>
              <a:t>B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23850" y="1700213"/>
            <a:ext cx="989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360488" y="1319213"/>
            <a:ext cx="1176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4" name="TextBox 29"/>
          <p:cNvSpPr txBox="1">
            <a:spLocks noChangeArrowheads="1"/>
          </p:cNvSpPr>
          <p:nvPr/>
        </p:nvSpPr>
        <p:spPr bwMode="auto">
          <a:xfrm>
            <a:off x="415925" y="1385888"/>
            <a:ext cx="6207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/>
              <a:t>A</a:t>
            </a:r>
          </a:p>
        </p:txBody>
      </p:sp>
      <p:sp>
        <p:nvSpPr>
          <p:cNvPr id="13335" name="TextBox 30"/>
          <p:cNvSpPr txBox="1">
            <a:spLocks noChangeArrowheads="1"/>
          </p:cNvSpPr>
          <p:nvPr/>
        </p:nvSpPr>
        <p:spPr bwMode="auto">
          <a:xfrm>
            <a:off x="1846263" y="942975"/>
            <a:ext cx="6905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/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2971800" y="381000"/>
            <a:ext cx="3124200" cy="2197100"/>
          </a:xfrm>
          <a:prstGeom prst="ellipse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grpSp>
        <p:nvGrpSpPr>
          <p:cNvPr id="2" name="Grup 1"/>
          <p:cNvGrpSpPr/>
          <p:nvPr/>
        </p:nvGrpSpPr>
        <p:grpSpPr>
          <a:xfrm>
            <a:off x="1171261" y="3516314"/>
            <a:ext cx="2103428" cy="3149207"/>
            <a:chOff x="1171261" y="3516314"/>
            <a:chExt cx="2103428" cy="3149207"/>
          </a:xfrm>
        </p:grpSpPr>
        <p:sp>
          <p:nvSpPr>
            <p:cNvPr id="26" name="Flowchart: Magnetic Disk 20"/>
            <p:cNvSpPr/>
            <p:nvPr/>
          </p:nvSpPr>
          <p:spPr>
            <a:xfrm>
              <a:off x="1217289" y="5598721"/>
              <a:ext cx="2057400" cy="1066800"/>
            </a:xfrm>
            <a:prstGeom prst="flowChartMagneticDisk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1"/>
            <p:cNvSpPr/>
            <p:nvPr/>
          </p:nvSpPr>
          <p:spPr>
            <a:xfrm>
              <a:off x="1171261" y="4875125"/>
              <a:ext cx="2057400" cy="457200"/>
            </a:xfrm>
            <a:prstGeom prst="round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DBMS</a:t>
              </a:r>
            </a:p>
          </p:txBody>
        </p:sp>
        <p:cxnSp>
          <p:nvCxnSpPr>
            <p:cNvPr id="30" name="Straight Arrow Connector 23"/>
            <p:cNvCxnSpPr/>
            <p:nvPr/>
          </p:nvCxnSpPr>
          <p:spPr>
            <a:xfrm rot="5400000">
              <a:off x="2047070" y="5559827"/>
              <a:ext cx="381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25"/>
            <p:cNvCxnSpPr/>
            <p:nvPr/>
          </p:nvCxnSpPr>
          <p:spPr>
            <a:xfrm rot="16200000" flipH="1">
              <a:off x="771351" y="3984798"/>
              <a:ext cx="1282613" cy="42245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26"/>
            <p:cNvCxnSpPr/>
            <p:nvPr/>
          </p:nvCxnSpPr>
          <p:spPr>
            <a:xfrm rot="16200000" flipH="1">
              <a:off x="1259037" y="4088433"/>
              <a:ext cx="1190555" cy="3072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27"/>
            <p:cNvCxnSpPr/>
            <p:nvPr/>
          </p:nvCxnSpPr>
          <p:spPr>
            <a:xfrm rot="16200000" flipH="1">
              <a:off x="1623887" y="4222852"/>
              <a:ext cx="1190552" cy="3840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28"/>
            <p:cNvCxnSpPr/>
            <p:nvPr/>
          </p:nvCxnSpPr>
          <p:spPr>
            <a:xfrm rot="5400000">
              <a:off x="1988733" y="4126841"/>
              <a:ext cx="1190556" cy="23042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29"/>
            <p:cNvCxnSpPr/>
            <p:nvPr/>
          </p:nvCxnSpPr>
          <p:spPr>
            <a:xfrm rot="5400000">
              <a:off x="2326754" y="3965596"/>
              <a:ext cx="1321018" cy="4224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6"/>
            <p:cNvSpPr txBox="1"/>
            <p:nvPr/>
          </p:nvSpPr>
          <p:spPr>
            <a:xfrm>
              <a:off x="1826889" y="5979721"/>
              <a:ext cx="764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>
          <a:xfrm>
            <a:off x="3996762" y="3554717"/>
            <a:ext cx="4967787" cy="31108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tr-TR" altLang="en-US" sz="1600" kern="0" dirty="0"/>
              <a:t>T1: R</a:t>
            </a:r>
            <a:r>
              <a:rPr lang="tr-TR" altLang="en-US" sz="1600" kern="0" baseline="-25000" dirty="0"/>
              <a:t>1</a:t>
            </a:r>
            <a:r>
              <a:rPr lang="tr-TR" altLang="en-US" sz="1600" kern="0" dirty="0"/>
              <a:t>(X),W</a:t>
            </a:r>
            <a:r>
              <a:rPr lang="tr-TR" altLang="en-US" sz="1600" kern="0" baseline="-25000" dirty="0"/>
              <a:t>1</a:t>
            </a:r>
            <a:r>
              <a:rPr lang="tr-TR" altLang="en-US" sz="1600" kern="0" dirty="0"/>
              <a:t>(X), R</a:t>
            </a:r>
            <a:r>
              <a:rPr lang="tr-TR" altLang="en-US" sz="1600" kern="0" baseline="-25000" dirty="0"/>
              <a:t>1</a:t>
            </a:r>
            <a:r>
              <a:rPr lang="tr-TR" altLang="en-US" sz="1600" kern="0" dirty="0"/>
              <a:t>(Y), W</a:t>
            </a:r>
            <a:r>
              <a:rPr lang="tr-TR" altLang="en-US" sz="1600" kern="0" baseline="-25000" dirty="0"/>
              <a:t>1</a:t>
            </a:r>
            <a:r>
              <a:rPr lang="tr-TR" altLang="en-US" sz="1600" kern="0" dirty="0"/>
              <a:t>(Y)</a:t>
            </a:r>
          </a:p>
          <a:p>
            <a:pPr marL="0" indent="0">
              <a:buNone/>
            </a:pPr>
            <a:r>
              <a:rPr lang="tr-TR" altLang="en-US" sz="1600" kern="0" dirty="0">
                <a:solidFill>
                  <a:srgbClr val="FF0000"/>
                </a:solidFill>
              </a:rPr>
              <a:t>T2: R</a:t>
            </a:r>
            <a:r>
              <a:rPr lang="tr-TR" altLang="en-US" sz="1600" kern="0" baseline="-25000" dirty="0">
                <a:solidFill>
                  <a:srgbClr val="FF0000"/>
                </a:solidFill>
              </a:rPr>
              <a:t>2</a:t>
            </a:r>
            <a:r>
              <a:rPr lang="tr-TR" altLang="en-US" sz="1600" kern="0" dirty="0">
                <a:solidFill>
                  <a:srgbClr val="FF0000"/>
                </a:solidFill>
              </a:rPr>
              <a:t>(X),</a:t>
            </a:r>
            <a:r>
              <a:rPr lang="tr-TR" altLang="en-US" sz="1600" kern="0" dirty="0">
                <a:solidFill>
                  <a:srgbClr val="FF3300"/>
                </a:solidFill>
              </a:rPr>
              <a:t>W</a:t>
            </a:r>
            <a:r>
              <a:rPr lang="tr-TR" altLang="en-US" sz="1600" kern="0" baseline="-25000" dirty="0">
                <a:solidFill>
                  <a:srgbClr val="FF3300"/>
                </a:solidFill>
              </a:rPr>
              <a:t>2</a:t>
            </a:r>
            <a:r>
              <a:rPr lang="tr-TR" altLang="en-US" sz="1600" kern="0" dirty="0">
                <a:solidFill>
                  <a:srgbClr val="FF3300"/>
                </a:solidFill>
              </a:rPr>
              <a:t>(X)</a:t>
            </a:r>
          </a:p>
          <a:p>
            <a:pPr marL="0" indent="0">
              <a:buNone/>
            </a:pPr>
            <a:endParaRPr lang="tr-TR" altLang="en-US" sz="1600" kern="0" dirty="0">
              <a:solidFill>
                <a:srgbClr val="FF3300"/>
              </a:solidFill>
            </a:endParaRPr>
          </a:p>
          <a:p>
            <a:pPr marL="0" indent="0">
              <a:buNone/>
            </a:pPr>
            <a:r>
              <a:rPr lang="tr-TR" altLang="en-US" sz="1600" kern="0" dirty="0">
                <a:solidFill>
                  <a:srgbClr val="FF3300"/>
                </a:solidFill>
              </a:rPr>
              <a:t>Farklı plan sayısı toplam </a:t>
            </a:r>
            <a:r>
              <a:rPr lang="en-US" altLang="tr-TR" sz="1600" kern="0" dirty="0"/>
              <a:t>(4+2)! / (4! * 2!) = 6*5*4*3*2*1/ 4*3*2*1*2*1 = 15.</a:t>
            </a:r>
            <a:endParaRPr lang="tr-TR" altLang="tr-TR" sz="1600" kern="0" dirty="0"/>
          </a:p>
          <a:p>
            <a:pPr marL="0" indent="0">
              <a:buNone/>
            </a:pPr>
            <a:r>
              <a:rPr lang="tr-TR" altLang="tr-TR" sz="1600" kern="0" dirty="0"/>
              <a:t>Farklı SERİ planların sayısı : 2!=2</a:t>
            </a:r>
          </a:p>
          <a:p>
            <a:pPr marL="0" indent="0">
              <a:buNone/>
            </a:pPr>
            <a:r>
              <a:rPr lang="tr-TR" altLang="en-US" sz="1600" kern="0" dirty="0"/>
              <a:t>PLAN 1:</a:t>
            </a:r>
            <a:r>
              <a:rPr lang="en-US" altLang="tr-TR" sz="1600" kern="0" dirty="0"/>
              <a:t> r</a:t>
            </a:r>
            <a:r>
              <a:rPr lang="en-US" altLang="tr-TR" sz="1600" kern="0" baseline="-25000" dirty="0"/>
              <a:t>1</a:t>
            </a:r>
            <a:r>
              <a:rPr lang="en-US" altLang="tr-TR" sz="1600" kern="0" dirty="0"/>
              <a:t>(X); w</a:t>
            </a:r>
            <a:r>
              <a:rPr lang="en-US" altLang="tr-TR" sz="1600" kern="0" baseline="-25000" dirty="0"/>
              <a:t>1</a:t>
            </a:r>
            <a:r>
              <a:rPr lang="en-US" altLang="tr-TR" sz="1600" kern="0" dirty="0"/>
              <a:t>(X); r</a:t>
            </a:r>
            <a:r>
              <a:rPr lang="en-US" altLang="tr-TR" sz="1600" kern="0" baseline="-25000" dirty="0"/>
              <a:t>1</a:t>
            </a:r>
            <a:r>
              <a:rPr lang="en-US" altLang="tr-TR" sz="1600" kern="0" dirty="0"/>
              <a:t>(Y); </a:t>
            </a:r>
            <a:r>
              <a:rPr lang="en-US" altLang="tr-TR" sz="1600" kern="0" dirty="0">
                <a:solidFill>
                  <a:srgbClr val="FF0000"/>
                </a:solidFill>
              </a:rPr>
              <a:t>r</a:t>
            </a:r>
            <a:r>
              <a:rPr lang="en-US" altLang="tr-TR" sz="1600" kern="0" baseline="-25000" dirty="0">
                <a:solidFill>
                  <a:srgbClr val="FF0000"/>
                </a:solidFill>
              </a:rPr>
              <a:t>2</a:t>
            </a:r>
            <a:r>
              <a:rPr lang="en-US" altLang="tr-TR" sz="1600" kern="0" dirty="0">
                <a:solidFill>
                  <a:srgbClr val="FF0000"/>
                </a:solidFill>
              </a:rPr>
              <a:t>(X); </a:t>
            </a:r>
            <a:r>
              <a:rPr lang="en-US" altLang="tr-TR" sz="1600" kern="0" dirty="0"/>
              <a:t>w</a:t>
            </a:r>
            <a:r>
              <a:rPr lang="en-US" altLang="tr-TR" sz="1600" kern="0" baseline="-25000" dirty="0"/>
              <a:t>1</a:t>
            </a:r>
            <a:r>
              <a:rPr lang="en-US" altLang="tr-TR" sz="1600" kern="0" dirty="0"/>
              <a:t>(Y); </a:t>
            </a:r>
            <a:r>
              <a:rPr lang="en-US" altLang="tr-TR" sz="1600" kern="0" dirty="0">
                <a:solidFill>
                  <a:srgbClr val="FF0000"/>
                </a:solidFill>
              </a:rPr>
              <a:t>w</a:t>
            </a:r>
            <a:r>
              <a:rPr lang="tr-TR" altLang="tr-TR" sz="1600" kern="0" baseline="-25000" dirty="0">
                <a:solidFill>
                  <a:srgbClr val="FF0000"/>
                </a:solidFill>
              </a:rPr>
              <a:t>2</a:t>
            </a:r>
            <a:r>
              <a:rPr lang="en-US" altLang="tr-TR" sz="1600" kern="0" dirty="0">
                <a:solidFill>
                  <a:srgbClr val="FF0000"/>
                </a:solidFill>
              </a:rPr>
              <a:t>(X);</a:t>
            </a:r>
            <a:endParaRPr lang="tr-TR" altLang="tr-TR" sz="1600" kern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altLang="en-US" sz="1600" kern="0" dirty="0"/>
              <a:t>PLAN 2: </a:t>
            </a:r>
            <a:r>
              <a:rPr lang="en-US" altLang="tr-TR" sz="1600" kern="0" dirty="0">
                <a:solidFill>
                  <a:srgbClr val="FF0000"/>
                </a:solidFill>
              </a:rPr>
              <a:t>r</a:t>
            </a:r>
            <a:r>
              <a:rPr lang="en-US" altLang="tr-TR" sz="1600" kern="0" baseline="-25000" dirty="0">
                <a:solidFill>
                  <a:srgbClr val="FF0000"/>
                </a:solidFill>
              </a:rPr>
              <a:t>2</a:t>
            </a:r>
            <a:r>
              <a:rPr lang="en-US" altLang="tr-TR" sz="1600" kern="0" dirty="0">
                <a:solidFill>
                  <a:srgbClr val="FF0000"/>
                </a:solidFill>
              </a:rPr>
              <a:t>(X); </a:t>
            </a:r>
            <a:r>
              <a:rPr lang="en-US" altLang="tr-TR" sz="1600" kern="0" dirty="0"/>
              <a:t>r</a:t>
            </a:r>
            <a:r>
              <a:rPr lang="en-US" altLang="tr-TR" sz="1600" kern="0" baseline="-25000" dirty="0"/>
              <a:t>1</a:t>
            </a:r>
            <a:r>
              <a:rPr lang="en-US" altLang="tr-TR" sz="1600" kern="0" dirty="0"/>
              <a:t>(X); w</a:t>
            </a:r>
            <a:r>
              <a:rPr lang="en-US" altLang="tr-TR" sz="1600" kern="0" baseline="-25000" dirty="0"/>
              <a:t>1</a:t>
            </a:r>
            <a:r>
              <a:rPr lang="en-US" altLang="tr-TR" sz="1600" kern="0" dirty="0"/>
              <a:t>(X); r</a:t>
            </a:r>
            <a:r>
              <a:rPr lang="en-US" altLang="tr-TR" sz="1600" kern="0" baseline="-25000" dirty="0"/>
              <a:t>1</a:t>
            </a:r>
            <a:r>
              <a:rPr lang="en-US" altLang="tr-TR" sz="1600" kern="0" dirty="0"/>
              <a:t>(Y); </a:t>
            </a:r>
            <a:r>
              <a:rPr lang="en-US" altLang="tr-TR" sz="1600" kern="0" dirty="0">
                <a:solidFill>
                  <a:srgbClr val="FF0000"/>
                </a:solidFill>
              </a:rPr>
              <a:t>w</a:t>
            </a:r>
            <a:r>
              <a:rPr lang="en-US" altLang="tr-TR" sz="1600" kern="0" baseline="-25000" dirty="0">
                <a:solidFill>
                  <a:srgbClr val="FF0000"/>
                </a:solidFill>
              </a:rPr>
              <a:t>2</a:t>
            </a:r>
            <a:r>
              <a:rPr lang="en-US" altLang="tr-TR" sz="1600" kern="0" dirty="0">
                <a:solidFill>
                  <a:srgbClr val="FF0000"/>
                </a:solidFill>
              </a:rPr>
              <a:t>(X); </a:t>
            </a:r>
            <a:r>
              <a:rPr lang="en-US" altLang="tr-TR" sz="1600" kern="0" dirty="0"/>
              <a:t>w</a:t>
            </a:r>
            <a:r>
              <a:rPr lang="en-US" altLang="tr-TR" sz="1600" kern="0" baseline="-25000" dirty="0"/>
              <a:t>1</a:t>
            </a:r>
            <a:r>
              <a:rPr lang="en-US" altLang="tr-TR" sz="1600" kern="0" dirty="0"/>
              <a:t>(Y);</a:t>
            </a:r>
            <a:r>
              <a:rPr lang="tr-TR" altLang="en-US" sz="1600" kern="0" dirty="0"/>
              <a:t> </a:t>
            </a:r>
          </a:p>
          <a:p>
            <a:pPr marL="0" indent="0">
              <a:buNone/>
            </a:pPr>
            <a:r>
              <a:rPr lang="tr-TR" altLang="tr-TR" sz="1600" kern="0" dirty="0"/>
              <a:t>......</a:t>
            </a:r>
          </a:p>
          <a:p>
            <a:pPr marL="0" indent="0">
              <a:buNone/>
            </a:pPr>
            <a:r>
              <a:rPr lang="tr-TR" altLang="tr-TR" sz="1600" kern="0" dirty="0"/>
              <a:t>PLAN 15: ... </a:t>
            </a:r>
          </a:p>
        </p:txBody>
      </p:sp>
    </p:spTree>
    <p:extLst>
      <p:ext uri="{BB962C8B-B14F-4D97-AF65-F5344CB8AC3E}">
        <p14:creationId xmlns:p14="http://schemas.microsoft.com/office/powerpoint/2010/main" val="1533124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tr-TR" altLang="tr-TR"/>
              <a:t>Eşzamanlılık Yönetimi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4572000"/>
          </a:xfrm>
        </p:spPr>
        <p:txBody>
          <a:bodyPr/>
          <a:lstStyle/>
          <a:p>
            <a:pPr lvl="1"/>
            <a:r>
              <a:rPr lang="tr-TR" altLang="en-US" sz="1800" dirty="0" err="1">
                <a:solidFill>
                  <a:srgbClr val="7030A0"/>
                </a:solidFill>
              </a:rPr>
              <a:t>Serilenebilirlik</a:t>
            </a:r>
            <a:r>
              <a:rPr lang="tr-TR" altLang="en-US" sz="1800" dirty="0">
                <a:solidFill>
                  <a:srgbClr val="7030A0"/>
                </a:solidFill>
              </a:rPr>
              <a:t>: (C-S, V-S, DC-S)</a:t>
            </a:r>
          </a:p>
          <a:p>
            <a:pPr lvl="1"/>
            <a:r>
              <a:rPr lang="tr-TR" altLang="en-US" sz="1800" dirty="0">
                <a:solidFill>
                  <a:srgbClr val="7030A0"/>
                </a:solidFill>
              </a:rPr>
              <a:t>Temel Kilit Protokolü ve 2PL ve versiyonları </a:t>
            </a:r>
          </a:p>
          <a:p>
            <a:pPr lvl="1"/>
            <a:r>
              <a:rPr lang="tr-TR" altLang="en-US" sz="1800" dirty="0" err="1">
                <a:solidFill>
                  <a:srgbClr val="7030A0"/>
                </a:solidFill>
              </a:rPr>
              <a:t>Ölükilit</a:t>
            </a:r>
            <a:r>
              <a:rPr lang="tr-TR" altLang="en-US" sz="1800" dirty="0">
                <a:solidFill>
                  <a:srgbClr val="7030A0"/>
                </a:solidFill>
              </a:rPr>
              <a:t> ve Açlık</a:t>
            </a:r>
          </a:p>
          <a:p>
            <a:pPr lvl="1"/>
            <a:r>
              <a:rPr lang="tr-TR" altLang="en-US" sz="1800" dirty="0">
                <a:solidFill>
                  <a:srgbClr val="7030A0"/>
                </a:solidFill>
              </a:rPr>
              <a:t>Kilitler ile Yalıtım seviyelerinin sağlanması</a:t>
            </a:r>
          </a:p>
          <a:p>
            <a:pPr lvl="1"/>
            <a:r>
              <a:rPr lang="tr-TR" altLang="en-US" sz="1800" dirty="0">
                <a:solidFill>
                  <a:srgbClr val="7030A0"/>
                </a:solidFill>
              </a:rPr>
              <a:t>Kilitlerin Performansa etkisi</a:t>
            </a:r>
          </a:p>
          <a:p>
            <a:pPr lvl="1"/>
            <a:r>
              <a:rPr lang="tr-TR" altLang="en-US" sz="2400" b="1" dirty="0">
                <a:solidFill>
                  <a:srgbClr val="7030A0"/>
                </a:solidFill>
              </a:rPr>
              <a:t>Diğer Kilit Protokolleri ( Kilit Yükseltme, Update Kilit, </a:t>
            </a:r>
            <a:r>
              <a:rPr lang="tr-TR" altLang="en-US" sz="2400" b="1" dirty="0" err="1">
                <a:solidFill>
                  <a:srgbClr val="7030A0"/>
                </a:solidFill>
              </a:rPr>
              <a:t>Increment</a:t>
            </a:r>
            <a:r>
              <a:rPr lang="tr-TR" altLang="en-US" sz="2400" b="1" dirty="0">
                <a:solidFill>
                  <a:srgbClr val="7030A0"/>
                </a:solidFill>
              </a:rPr>
              <a:t> kilit</a:t>
            </a:r>
            <a:r>
              <a:rPr lang="tr-TR" altLang="en-US" sz="2400" dirty="0">
                <a:solidFill>
                  <a:srgbClr val="7030A0"/>
                </a:solidFill>
              </a:rPr>
              <a:t>, </a:t>
            </a:r>
            <a:r>
              <a:rPr lang="tr-TR" altLang="en-US" sz="2400" b="1" dirty="0">
                <a:solidFill>
                  <a:srgbClr val="7030A0"/>
                </a:solidFill>
              </a:rPr>
              <a:t>MV-</a:t>
            </a:r>
            <a:r>
              <a:rPr lang="tr-TR" altLang="en-US" sz="2400" b="1" dirty="0" err="1">
                <a:solidFill>
                  <a:srgbClr val="7030A0"/>
                </a:solidFill>
              </a:rPr>
              <a:t>lock</a:t>
            </a:r>
            <a:r>
              <a:rPr lang="en-US" altLang="en-US" sz="2400" b="1" dirty="0">
                <a:solidFill>
                  <a:srgbClr val="7030A0"/>
                </a:solidFill>
              </a:rPr>
              <a:t>,</a:t>
            </a:r>
            <a:r>
              <a:rPr lang="en-US" altLang="en-US" sz="2400" dirty="0">
                <a:solidFill>
                  <a:srgbClr val="7030A0"/>
                </a:solidFill>
              </a:rPr>
              <a:t> </a:t>
            </a:r>
            <a:r>
              <a:rPr lang="tr-TR" altLang="en-US" sz="1800" dirty="0">
                <a:solidFill>
                  <a:srgbClr val="7030A0"/>
                </a:solidFill>
              </a:rPr>
              <a:t>MGL kilit , Ağaç Protokolü)</a:t>
            </a:r>
          </a:p>
          <a:p>
            <a:pPr lvl="1"/>
            <a:r>
              <a:rPr lang="tr-TR" altLang="en-US" sz="1800" dirty="0" err="1">
                <a:solidFill>
                  <a:srgbClr val="7030A0"/>
                </a:solidFill>
              </a:rPr>
              <a:t>Phantom</a:t>
            </a:r>
            <a:endParaRPr lang="tr-TR" altLang="en-US" sz="1800" dirty="0">
              <a:solidFill>
                <a:srgbClr val="7030A0"/>
              </a:solidFill>
            </a:endParaRPr>
          </a:p>
          <a:p>
            <a:pPr lvl="1"/>
            <a:r>
              <a:rPr lang="tr-TR" altLang="en-US" sz="1800" dirty="0">
                <a:solidFill>
                  <a:srgbClr val="7030A0"/>
                </a:solidFill>
              </a:rPr>
              <a:t>Diğer Eşzamanlılık  Protokolleri</a:t>
            </a:r>
          </a:p>
          <a:p>
            <a:pPr lvl="2"/>
            <a:r>
              <a:rPr lang="tr-TR" altLang="en-US" sz="1400" dirty="0" err="1">
                <a:solidFill>
                  <a:srgbClr val="7030A0"/>
                </a:solidFill>
              </a:rPr>
              <a:t>Optimistic</a:t>
            </a:r>
            <a:r>
              <a:rPr lang="tr-TR" altLang="en-US" sz="1400" dirty="0">
                <a:solidFill>
                  <a:srgbClr val="7030A0"/>
                </a:solidFill>
              </a:rPr>
              <a:t> </a:t>
            </a:r>
            <a:r>
              <a:rPr lang="tr-TR" altLang="en-US" sz="1400" dirty="0" err="1">
                <a:solidFill>
                  <a:srgbClr val="7030A0"/>
                </a:solidFill>
              </a:rPr>
              <a:t>methods</a:t>
            </a:r>
            <a:endParaRPr lang="tr-TR" altLang="en-US" sz="1400" dirty="0">
              <a:solidFill>
                <a:srgbClr val="7030A0"/>
              </a:solidFill>
            </a:endParaRPr>
          </a:p>
          <a:p>
            <a:pPr lvl="3"/>
            <a:r>
              <a:rPr lang="tr-TR" altLang="en-US" sz="1000" dirty="0" err="1">
                <a:solidFill>
                  <a:srgbClr val="7030A0"/>
                </a:solidFill>
              </a:rPr>
              <a:t>TimeStamp</a:t>
            </a:r>
            <a:endParaRPr lang="tr-TR" altLang="en-US" sz="1000" dirty="0">
              <a:solidFill>
                <a:srgbClr val="7030A0"/>
              </a:solidFill>
            </a:endParaRPr>
          </a:p>
          <a:p>
            <a:pPr lvl="3"/>
            <a:r>
              <a:rPr lang="tr-TR" altLang="en-US" sz="1000" dirty="0" err="1">
                <a:solidFill>
                  <a:srgbClr val="7030A0"/>
                </a:solidFill>
              </a:rPr>
              <a:t>Validation</a:t>
            </a:r>
            <a:endParaRPr lang="tr-TR" altLang="en-US" sz="1000" dirty="0">
              <a:solidFill>
                <a:srgbClr val="7030A0"/>
              </a:solidFill>
            </a:endParaRPr>
          </a:p>
          <a:p>
            <a:pPr lvl="1"/>
            <a:endParaRPr lang="tr-TR" altLang="en-US" sz="1800" b="1" u="sng" dirty="0">
              <a:solidFill>
                <a:srgbClr val="7030A0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EBF-1341-41D7-B7F7-0CFC42AAA78C}" type="slidenum">
              <a:rPr lang="tr-TR" altLang="tr-TR" smtClean="0"/>
              <a:pPr/>
              <a:t>30</a:t>
            </a:fld>
            <a:endParaRPr lang="tr-TR" altLang="tr-T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/>
          <a:lstStyle/>
          <a:p>
            <a:r>
              <a:rPr lang="tr-TR" altLang="tr-TR" sz="3600"/>
              <a:t>Diğer Kilit Protokolleri:</a:t>
            </a:r>
            <a:br>
              <a:rPr lang="tr-TR" altLang="tr-TR" sz="3600"/>
            </a:br>
            <a:r>
              <a:rPr lang="tr-TR" altLang="tr-TR" sz="3600"/>
              <a:t>Kilit Yükseltme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905000"/>
          </a:xfrm>
        </p:spPr>
        <p:txBody>
          <a:bodyPr/>
          <a:lstStyle/>
          <a:p>
            <a:pPr>
              <a:defRPr/>
            </a:pPr>
            <a:r>
              <a:rPr lang="tr-TR" sz="2400" dirty="0"/>
              <a:t>AMAÇ: Gecikmeyi azaltma, Eşzamanlılığı arttırma.</a:t>
            </a:r>
          </a:p>
          <a:p>
            <a:pPr>
              <a:defRPr/>
            </a:pPr>
            <a:r>
              <a:rPr lang="tr-TR" sz="2400" dirty="0"/>
              <a:t>Hareket çoğu zaman: R(X); </a:t>
            </a:r>
            <a:r>
              <a:rPr lang="tr-TR" sz="1800" dirty="0"/>
              <a:t>&lt;do_s/t_with_X&gt;; </a:t>
            </a:r>
            <a:r>
              <a:rPr lang="tr-TR" sz="2400" dirty="0"/>
              <a:t>W(X)</a:t>
            </a:r>
          </a:p>
          <a:p>
            <a:pPr lvl="1">
              <a:defRPr/>
            </a:pPr>
            <a:r>
              <a:rPr lang="tr-TR" sz="2000" dirty="0"/>
              <a:t>XL(X), R(X); </a:t>
            </a:r>
            <a:r>
              <a:rPr lang="tr-TR" sz="1600" dirty="0"/>
              <a:t>&lt;do_s/t_with_X&gt;; </a:t>
            </a:r>
            <a:r>
              <a:rPr lang="tr-TR" sz="2000" dirty="0"/>
              <a:t>W(X)            yerine</a:t>
            </a:r>
          </a:p>
          <a:p>
            <a:pPr lvl="1">
              <a:defRPr/>
            </a:pPr>
            <a:r>
              <a:rPr lang="tr-TR" sz="2000" b="1" dirty="0"/>
              <a:t>SL(X); </a:t>
            </a:r>
            <a:r>
              <a:rPr lang="tr-TR" sz="2000" dirty="0"/>
              <a:t>R(X); </a:t>
            </a:r>
            <a:r>
              <a:rPr lang="tr-TR" sz="1600" dirty="0"/>
              <a:t>&lt;do_s/t_with_X&gt;; </a:t>
            </a:r>
            <a:r>
              <a:rPr lang="tr-TR" sz="2000" b="1" dirty="0"/>
              <a:t>XL(X)</a:t>
            </a:r>
            <a:r>
              <a:rPr lang="tr-TR" sz="2000" dirty="0"/>
              <a:t>, W(X)</a:t>
            </a:r>
          </a:p>
          <a:p>
            <a:pPr marL="57150" indent="0">
              <a:buFont typeface="Wingdings" panose="05000000000000000000" pitchFamily="2" charset="2"/>
              <a:buNone/>
              <a:defRPr/>
            </a:pPr>
            <a:endParaRPr lang="tr-TR" sz="24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EBF-1341-41D7-B7F7-0CFC42AAA78C}" type="slidenum">
              <a:rPr lang="tr-TR" altLang="tr-TR" smtClean="0"/>
              <a:pPr/>
              <a:t>31</a:t>
            </a:fld>
            <a:endParaRPr lang="tr-TR" altLang="tr-TR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3429000"/>
            <a:ext cx="4572000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716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2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86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432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00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 i="1">
                <a:solidFill>
                  <a:srgbClr val="FF0000"/>
                </a:solidFill>
              </a:rPr>
              <a:t>sl1(A); </a:t>
            </a:r>
            <a:r>
              <a:rPr lang="tr-TR" altLang="tr-TR" sz="1800">
                <a:solidFill>
                  <a:srgbClr val="FF0000"/>
                </a:solidFill>
              </a:rPr>
              <a:t>r1(A);</a:t>
            </a:r>
          </a:p>
          <a:p>
            <a:pPr lvl="4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tr-TR" sz="1800" b="1" i="1"/>
              <a:t>sl2(A); </a:t>
            </a:r>
            <a:r>
              <a:rPr lang="pt-BR" altLang="tr-TR" sz="1800"/>
              <a:t>r2(A);</a:t>
            </a:r>
          </a:p>
          <a:p>
            <a:pPr lvl="4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tr-TR" sz="1800" b="1" i="1"/>
              <a:t>sl2(B); </a:t>
            </a:r>
            <a:r>
              <a:rPr lang="pt-BR" altLang="tr-TR" sz="1800"/>
              <a:t>r2(B);</a:t>
            </a:r>
            <a:endParaRPr lang="tr-TR" altLang="tr-TR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000" b="1" i="1">
                <a:solidFill>
                  <a:srgbClr val="FF0000"/>
                </a:solidFill>
              </a:rPr>
              <a:t>xl1(B) Bekle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000">
                <a:solidFill>
                  <a:srgbClr val="FF0000"/>
                </a:solidFill>
              </a:rPr>
              <a:t>		</a:t>
            </a:r>
            <a:r>
              <a:rPr lang="tr-TR" altLang="tr-TR" sz="1800" b="1" i="1"/>
              <a:t>u2(A); u2(B)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tr-TR" sz="1800" b="1" i="1">
                <a:solidFill>
                  <a:srgbClr val="FF0000"/>
                </a:solidFill>
              </a:rPr>
              <a:t>xl1(B); </a:t>
            </a:r>
            <a:r>
              <a:rPr lang="pl-PL" altLang="tr-TR" sz="1800">
                <a:solidFill>
                  <a:srgbClr val="FF0000"/>
                </a:solidFill>
              </a:rPr>
              <a:t>r1(B); </a:t>
            </a:r>
            <a:endParaRPr lang="tr-TR" altLang="tr-TR" sz="18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tr-TR" sz="1800">
                <a:solidFill>
                  <a:srgbClr val="FF0000"/>
                </a:solidFill>
              </a:rPr>
              <a:t>w1(B);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tr-TR" sz="1800" b="1" i="1">
                <a:solidFill>
                  <a:srgbClr val="FF0000"/>
                </a:solidFill>
              </a:rPr>
              <a:t>u1(A); u1(B);</a:t>
            </a:r>
            <a:endParaRPr lang="tr-TR" altLang="tr-TR" sz="1800" b="1" i="1">
              <a:solidFill>
                <a:srgbClr val="FF0000"/>
              </a:solidFill>
            </a:endParaRP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4572000" y="3429000"/>
            <a:ext cx="4572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716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2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86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432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00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 i="1">
                <a:solidFill>
                  <a:srgbClr val="FF0000"/>
                </a:solidFill>
              </a:rPr>
              <a:t>sl1(A); </a:t>
            </a:r>
            <a:r>
              <a:rPr lang="tr-TR" altLang="tr-TR" sz="1800">
                <a:solidFill>
                  <a:srgbClr val="FF0000"/>
                </a:solidFill>
              </a:rPr>
              <a:t>r1(A);</a:t>
            </a:r>
          </a:p>
          <a:p>
            <a:pPr lvl="4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tr-TR" sz="1800" b="1" i="1"/>
              <a:t>sl2(A); </a:t>
            </a:r>
            <a:r>
              <a:rPr lang="pt-BR" altLang="tr-TR" sz="1800"/>
              <a:t>r2(A);</a:t>
            </a:r>
          </a:p>
          <a:p>
            <a:pPr lvl="4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tr-TR" sz="1800" b="1" i="1"/>
              <a:t>sl2(B); </a:t>
            </a:r>
            <a:r>
              <a:rPr lang="pt-BR" altLang="tr-TR" sz="1800"/>
              <a:t>r2(B);</a:t>
            </a:r>
            <a:endParaRPr lang="tr-TR" altLang="tr-TR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000" b="1" i="1" u="sng">
                <a:solidFill>
                  <a:srgbClr val="FF0000"/>
                </a:solidFill>
              </a:rPr>
              <a:t>sl1(B),</a:t>
            </a:r>
            <a:r>
              <a:rPr lang="pl-PL" altLang="tr-TR" sz="2000" b="1" i="1" u="sng">
                <a:solidFill>
                  <a:srgbClr val="FF0000"/>
                </a:solidFill>
              </a:rPr>
              <a:t> </a:t>
            </a:r>
            <a:r>
              <a:rPr lang="pl-PL" altLang="tr-TR" sz="2000" u="sng">
                <a:solidFill>
                  <a:srgbClr val="FF0000"/>
                </a:solidFill>
              </a:rPr>
              <a:t>r1(B); </a:t>
            </a:r>
            <a:endParaRPr lang="tr-TR" altLang="tr-TR" sz="2000" u="sng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tr-TR" sz="2000" b="1" i="1" u="sng">
                <a:solidFill>
                  <a:srgbClr val="FF0000"/>
                </a:solidFill>
              </a:rPr>
              <a:t>xl1(B);</a:t>
            </a:r>
            <a:r>
              <a:rPr lang="tr-TR" altLang="tr-TR" sz="2000" b="1" i="1" u="sng">
                <a:solidFill>
                  <a:srgbClr val="FF0000"/>
                </a:solidFill>
              </a:rPr>
              <a:t> </a:t>
            </a:r>
            <a:r>
              <a:rPr lang="tr-TR" altLang="tr-TR" sz="2000" b="1" i="1">
                <a:solidFill>
                  <a:srgbClr val="FF0000"/>
                </a:solidFill>
              </a:rPr>
              <a:t>Bekle</a:t>
            </a:r>
            <a:r>
              <a:rPr lang="pl-PL" altLang="tr-TR" sz="2000" b="1" i="1">
                <a:solidFill>
                  <a:srgbClr val="FF0000"/>
                </a:solidFill>
              </a:rPr>
              <a:t> </a:t>
            </a:r>
            <a:endParaRPr lang="tr-TR" altLang="tr-TR" sz="2000" b="1" i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000">
                <a:solidFill>
                  <a:srgbClr val="FF0000"/>
                </a:solidFill>
              </a:rPr>
              <a:t>		</a:t>
            </a:r>
            <a:r>
              <a:rPr lang="tr-TR" altLang="tr-TR" sz="1800" b="1" i="1"/>
              <a:t>u2(A); u2(B)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tr-TR" sz="1800" b="1" i="1">
                <a:solidFill>
                  <a:srgbClr val="FF0000"/>
                </a:solidFill>
              </a:rPr>
              <a:t>xl1(B);</a:t>
            </a:r>
            <a:r>
              <a:rPr lang="tr-TR" altLang="tr-TR" sz="1800" b="1" i="1">
                <a:solidFill>
                  <a:srgbClr val="FF0000"/>
                </a:solidFill>
              </a:rPr>
              <a:t> </a:t>
            </a:r>
            <a:r>
              <a:rPr lang="pl-PL" altLang="tr-TR" sz="1800">
                <a:solidFill>
                  <a:srgbClr val="FF0000"/>
                </a:solidFill>
              </a:rPr>
              <a:t>w1(B);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l-PL" altLang="tr-TR" sz="1800" b="1" i="1">
                <a:solidFill>
                  <a:srgbClr val="FF0000"/>
                </a:solidFill>
              </a:rPr>
              <a:t>u1(A); u1(B);</a:t>
            </a:r>
            <a:endParaRPr lang="tr-TR" altLang="tr-TR" sz="1800" b="1" i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Mürekkep 4"/>
              <p14:cNvContentPartPr/>
              <p14:nvPr/>
            </p14:nvContentPartPr>
            <p14:xfrm>
              <a:off x="976164" y="4848044"/>
              <a:ext cx="628560" cy="464400"/>
            </p14:xfrm>
          </p:contentPart>
        </mc:Choice>
        <mc:Fallback xmlns="">
          <p:pic>
            <p:nvPicPr>
              <p:cNvPr id="5" name="Mürekkep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204" y="4835804"/>
                <a:ext cx="65628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Mürekkep 6"/>
              <p14:cNvContentPartPr/>
              <p14:nvPr/>
            </p14:nvContentPartPr>
            <p14:xfrm>
              <a:off x="5606124" y="4224164"/>
              <a:ext cx="727560" cy="454680"/>
            </p14:xfrm>
          </p:contentPart>
        </mc:Choice>
        <mc:Fallback xmlns="">
          <p:pic>
            <p:nvPicPr>
              <p:cNvPr id="7" name="Mürekkep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2444" y="4212644"/>
                <a:ext cx="756720" cy="4813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ikdörtgen 3"/>
          <p:cNvSpPr/>
          <p:nvPr/>
        </p:nvSpPr>
        <p:spPr>
          <a:xfrm>
            <a:off x="4343406" y="3962386"/>
            <a:ext cx="4114692" cy="990574"/>
          </a:xfrm>
          <a:prstGeom prst="rect">
            <a:avLst/>
          </a:prstGeom>
          <a:solidFill>
            <a:srgbClr val="CCFF99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304800" y="9525"/>
            <a:ext cx="8229600" cy="752475"/>
          </a:xfrm>
        </p:spPr>
        <p:txBody>
          <a:bodyPr/>
          <a:lstStyle/>
          <a:p>
            <a:r>
              <a:rPr lang="tr-TR" altLang="tr-TR" sz="3200"/>
              <a:t>Kilit Yükseltme </a:t>
            </a:r>
            <a:r>
              <a:rPr lang="tr-TR" altLang="tr-TR" sz="3200">
                <a:sym typeface="Wingdings" panose="05000000000000000000" pitchFamily="2" charset="2"/>
              </a:rPr>
              <a:t> deadlock riski</a:t>
            </a:r>
            <a:endParaRPr lang="tr-TR" altLang="tr-TR" sz="320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EBF-1341-41D7-B7F7-0CFC42AAA78C}" type="slidenum">
              <a:rPr lang="tr-TR" altLang="tr-TR" smtClean="0"/>
              <a:pPr/>
              <a:t>32</a:t>
            </a:fld>
            <a:endParaRPr lang="tr-TR" altLang="tr-TR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4419600" y="733425"/>
            <a:ext cx="45720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716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2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86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432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00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 i="1">
                <a:solidFill>
                  <a:srgbClr val="FF0000"/>
                </a:solidFill>
              </a:rPr>
              <a:t>sl1(A); </a:t>
            </a:r>
            <a:r>
              <a:rPr lang="tr-TR" altLang="tr-TR" sz="1800">
                <a:solidFill>
                  <a:srgbClr val="FF0000"/>
                </a:solidFill>
              </a:rPr>
              <a:t>r1(A);</a:t>
            </a:r>
          </a:p>
          <a:p>
            <a:pPr lvl="4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tr-TR" sz="1800" b="1" i="1"/>
              <a:t>sl2(A); </a:t>
            </a:r>
            <a:r>
              <a:rPr lang="pt-BR" altLang="tr-TR" sz="1800"/>
              <a:t>r2(A);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000" b="1" i="1">
                <a:solidFill>
                  <a:srgbClr val="FF0000"/>
                </a:solidFill>
              </a:rPr>
              <a:t>xl1(A) Bekle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000">
                <a:solidFill>
                  <a:srgbClr val="FF0000"/>
                </a:solidFill>
              </a:rPr>
              <a:t>		</a:t>
            </a:r>
            <a:r>
              <a:rPr lang="tr-TR" altLang="tr-TR" sz="2000" b="1" i="1"/>
              <a:t>xl1(A) Bekle</a:t>
            </a:r>
          </a:p>
        </p:txBody>
      </p:sp>
      <p:sp>
        <p:nvSpPr>
          <p:cNvPr id="87044" name="Rectangle 5"/>
          <p:cNvSpPr>
            <a:spLocks noChangeArrowheads="1"/>
          </p:cNvSpPr>
          <p:nvPr/>
        </p:nvSpPr>
        <p:spPr bwMode="auto">
          <a:xfrm>
            <a:off x="-33338" y="725488"/>
            <a:ext cx="4572001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716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2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86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432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00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 i="1">
                <a:solidFill>
                  <a:srgbClr val="FF0000"/>
                </a:solidFill>
              </a:rPr>
              <a:t>xl1(A); </a:t>
            </a:r>
            <a:r>
              <a:rPr lang="tr-TR" altLang="tr-TR" sz="1800">
                <a:solidFill>
                  <a:srgbClr val="FF0000"/>
                </a:solidFill>
              </a:rPr>
              <a:t>r1(A);</a:t>
            </a:r>
          </a:p>
          <a:p>
            <a:pPr lvl="4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 i="1"/>
              <a:t>xl1(A) Bekle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solidFill>
                  <a:srgbClr val="FF0000"/>
                </a:solidFill>
              </a:rPr>
              <a:t>W1(A)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000">
                <a:solidFill>
                  <a:srgbClr val="FF0000"/>
                </a:solidFill>
              </a:rPr>
              <a:t>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000">
                <a:solidFill>
                  <a:srgbClr val="FF0000"/>
                </a:solidFill>
              </a:rPr>
              <a:t>		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1997075"/>
            <a:ext cx="82296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tr-TR" sz="3200" kern="0" dirty="0"/>
              <a:t>Çözüm önerisi: UPDATE LOCK</a:t>
            </a:r>
          </a:p>
        </p:txBody>
      </p:sp>
      <p:grpSp>
        <p:nvGrpSpPr>
          <p:cNvPr id="87046" name="Group 10"/>
          <p:cNvGrpSpPr>
            <a:grpSpLocks/>
          </p:cNvGrpSpPr>
          <p:nvPr/>
        </p:nvGrpSpPr>
        <p:grpSpPr bwMode="auto">
          <a:xfrm>
            <a:off x="1328738" y="2711450"/>
            <a:ext cx="4124325" cy="1546225"/>
            <a:chOff x="1143090" y="2350729"/>
            <a:chExt cx="4124237" cy="1546775"/>
          </a:xfrm>
        </p:grpSpPr>
        <p:pic>
          <p:nvPicPr>
            <p:cNvPr id="8704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44" y="2711662"/>
              <a:ext cx="2371683" cy="1185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50" name="TextBox 8"/>
            <p:cNvSpPr txBox="1">
              <a:spLocks noChangeArrowheads="1"/>
            </p:cNvSpPr>
            <p:nvPr/>
          </p:nvSpPr>
          <p:spPr bwMode="auto">
            <a:xfrm>
              <a:off x="1143090" y="3336512"/>
              <a:ext cx="167635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100" b="1">
                  <a:solidFill>
                    <a:srgbClr val="FF0000"/>
                  </a:solidFill>
                </a:rPr>
                <a:t>«B» Veri parçası üzerinde mevcut kilit</a:t>
              </a:r>
            </a:p>
          </p:txBody>
        </p:sp>
        <p:sp>
          <p:nvSpPr>
            <p:cNvPr id="87051" name="TextBox 9"/>
            <p:cNvSpPr txBox="1">
              <a:spLocks noChangeArrowheads="1"/>
            </p:cNvSpPr>
            <p:nvPr/>
          </p:nvSpPr>
          <p:spPr bwMode="auto">
            <a:xfrm>
              <a:off x="3391411" y="2350729"/>
              <a:ext cx="167635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100" b="1">
                  <a:solidFill>
                    <a:srgbClr val="FF0000"/>
                  </a:solidFill>
                </a:rPr>
                <a:t>«B» Veri parçası için istenen kilit</a:t>
              </a:r>
            </a:p>
          </p:txBody>
        </p:sp>
      </p:grpSp>
      <p:sp>
        <p:nvSpPr>
          <p:cNvPr id="87047" name="TextBox 7"/>
          <p:cNvSpPr txBox="1">
            <a:spLocks noChangeArrowheads="1"/>
          </p:cNvSpPr>
          <p:nvPr/>
        </p:nvSpPr>
        <p:spPr bwMode="auto">
          <a:xfrm>
            <a:off x="5541963" y="3181350"/>
            <a:ext cx="35814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1600" b="1" dirty="0"/>
              <a:t>UL(B); ile sadece B okunabilir.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1600" b="1" dirty="0"/>
              <a:t>Sadece UL(B) sonradan XL(B) olabilir.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1600" b="1" dirty="0"/>
              <a:t>SL(B) sonradan XL(B) olamaz.</a:t>
            </a:r>
          </a:p>
        </p:txBody>
      </p:sp>
      <p:sp>
        <p:nvSpPr>
          <p:cNvPr id="87048" name="Rectangle 11"/>
          <p:cNvSpPr>
            <a:spLocks noChangeArrowheads="1"/>
          </p:cNvSpPr>
          <p:nvPr/>
        </p:nvSpPr>
        <p:spPr bwMode="auto">
          <a:xfrm>
            <a:off x="2362200" y="4800600"/>
            <a:ext cx="5334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716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2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86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432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00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 i="1">
                <a:solidFill>
                  <a:srgbClr val="FF0000"/>
                </a:solidFill>
              </a:rPr>
              <a:t>ul1(A); </a:t>
            </a:r>
            <a:r>
              <a:rPr lang="tr-TR" altLang="tr-TR" sz="1800">
                <a:solidFill>
                  <a:srgbClr val="FF0000"/>
                </a:solidFill>
              </a:rPr>
              <a:t>r1(A);</a:t>
            </a:r>
          </a:p>
          <a:p>
            <a:pPr lvl="4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 i="1"/>
              <a:t>u</a:t>
            </a:r>
            <a:r>
              <a:rPr lang="pt-BR" altLang="tr-TR" sz="1800" b="1" i="1"/>
              <a:t>l2(A); </a:t>
            </a:r>
            <a:r>
              <a:rPr lang="tr-TR" altLang="tr-TR" sz="1800" b="1" i="1"/>
              <a:t>Bekle</a:t>
            </a:r>
            <a:endParaRPr lang="pt-BR" altLang="tr-TR" sz="1800" b="1" i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 i="1">
                <a:solidFill>
                  <a:srgbClr val="FF0000"/>
                </a:solidFill>
              </a:rPr>
              <a:t>xl1(A); </a:t>
            </a:r>
            <a:r>
              <a:rPr lang="tr-TR" altLang="tr-TR" sz="1800">
                <a:solidFill>
                  <a:srgbClr val="FF0000"/>
                </a:solidFill>
              </a:rPr>
              <a:t>w1(A);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 i="1">
                <a:solidFill>
                  <a:srgbClr val="FF0000"/>
                </a:solidFill>
              </a:rPr>
              <a:t>U1(A)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000">
                <a:solidFill>
                  <a:srgbClr val="FF0000"/>
                </a:solidFill>
              </a:rPr>
              <a:t>		</a:t>
            </a:r>
            <a:r>
              <a:rPr lang="tr-TR" altLang="tr-TR" sz="2000" b="1" i="1"/>
              <a:t> </a:t>
            </a:r>
            <a:r>
              <a:rPr lang="tr-TR" altLang="tr-TR" sz="1800" b="1" i="1"/>
              <a:t>u</a:t>
            </a:r>
            <a:r>
              <a:rPr lang="pt-BR" altLang="tr-TR" sz="1800" b="1" i="1"/>
              <a:t>l2(A); </a:t>
            </a:r>
            <a:r>
              <a:rPr lang="tr-TR" altLang="tr-TR" sz="1800"/>
              <a:t>r2(A);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/>
              <a:t>		  </a:t>
            </a:r>
            <a:r>
              <a:rPr lang="tr-TR" altLang="tr-TR" sz="1800" b="1" i="1"/>
              <a:t>xl2(A); </a:t>
            </a:r>
            <a:r>
              <a:rPr lang="tr-TR" altLang="tr-TR" sz="1800"/>
              <a:t>w(A); </a:t>
            </a:r>
            <a:r>
              <a:rPr lang="tr-TR" altLang="tr-TR" sz="1800" b="1" i="1"/>
              <a:t>U2(A);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Mürekkep 14"/>
              <p14:cNvContentPartPr/>
              <p14:nvPr/>
            </p14:nvContentPartPr>
            <p14:xfrm>
              <a:off x="3892524" y="4304804"/>
              <a:ext cx="1304280" cy="276840"/>
            </p14:xfrm>
          </p:contentPart>
        </mc:Choice>
        <mc:Fallback xmlns="">
          <p:pic>
            <p:nvPicPr>
              <p:cNvPr id="15" name="Mürekkep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0284" y="4297604"/>
                <a:ext cx="13269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Mürekkep 20"/>
              <p14:cNvContentPartPr/>
              <p14:nvPr/>
            </p14:nvContentPartPr>
            <p14:xfrm>
              <a:off x="2418324" y="3450884"/>
              <a:ext cx="491040" cy="956520"/>
            </p14:xfrm>
          </p:contentPart>
        </mc:Choice>
        <mc:Fallback xmlns="">
          <p:pic>
            <p:nvPicPr>
              <p:cNvPr id="21" name="Mürekkep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8964" y="3438644"/>
                <a:ext cx="514440" cy="9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Mürekkep 21"/>
              <p14:cNvContentPartPr/>
              <p14:nvPr/>
            </p14:nvContentPartPr>
            <p14:xfrm>
              <a:off x="3537564" y="3242804"/>
              <a:ext cx="619200" cy="1097280"/>
            </p14:xfrm>
          </p:contentPart>
        </mc:Choice>
        <mc:Fallback xmlns="">
          <p:pic>
            <p:nvPicPr>
              <p:cNvPr id="22" name="Mürekkep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30004" y="3234884"/>
                <a:ext cx="636480" cy="11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Mürekkep 22"/>
              <p14:cNvContentPartPr/>
              <p14:nvPr/>
            </p14:nvContentPartPr>
            <p14:xfrm>
              <a:off x="4789284" y="3222284"/>
              <a:ext cx="605160" cy="1081800"/>
            </p14:xfrm>
          </p:contentPart>
        </mc:Choice>
        <mc:Fallback xmlns="">
          <p:pic>
            <p:nvPicPr>
              <p:cNvPr id="23" name="Mürekkep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80284" y="3213284"/>
                <a:ext cx="625680" cy="109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81110" y="76288"/>
            <a:ext cx="8229600" cy="304872"/>
          </a:xfrm>
        </p:spPr>
        <p:txBody>
          <a:bodyPr/>
          <a:lstStyle/>
          <a:p>
            <a:r>
              <a:rPr lang="tr-TR" sz="2800" dirty="0"/>
              <a:t>Örnek: </a:t>
            </a:r>
          </a:p>
        </p:txBody>
      </p:sp>
      <p:graphicFrame>
        <p:nvGraphicFramePr>
          <p:cNvPr id="8" name="İçerik Yer Tutucus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904656"/>
              </p:ext>
            </p:extLst>
          </p:nvPr>
        </p:nvGraphicFramePr>
        <p:xfrm>
          <a:off x="349181" y="753934"/>
          <a:ext cx="7575531" cy="2675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4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58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18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36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57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 </a:t>
                      </a:r>
                      <a:r>
                        <a:rPr lang="tr-TR" sz="1600" dirty="0">
                          <a:effectLst/>
                        </a:rPr>
                        <a:t>Gelen istek sırası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 i="1" dirty="0">
                          <a:effectLst/>
                        </a:rPr>
                        <a:t>rigorous</a:t>
                      </a:r>
                      <a:r>
                        <a:rPr lang="tr-TR" sz="1000" dirty="0">
                          <a:effectLst/>
                        </a:rPr>
                        <a:t>2PL Planlayıcı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</a:rPr>
                        <a:t> </a:t>
                      </a:r>
                      <a:r>
                        <a:rPr lang="tr-TR" sz="9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SL(.) ve XL(.) kullanıyor. </a:t>
                      </a:r>
                      <a:endParaRPr lang="tr-TR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 i="1" dirty="0">
                          <a:effectLst/>
                        </a:rPr>
                        <a:t>rigorous</a:t>
                      </a:r>
                      <a:r>
                        <a:rPr lang="tr-TR" sz="1000" dirty="0">
                          <a:effectLst/>
                        </a:rPr>
                        <a:t>2PL Planlayıcı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Upgrade </a:t>
                      </a:r>
                      <a:r>
                        <a:rPr lang="tr-TR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lock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 i="1" dirty="0">
                          <a:effectLst/>
                        </a:rPr>
                        <a:t>rigorous</a:t>
                      </a:r>
                      <a:r>
                        <a:rPr lang="tr-TR" sz="1000" dirty="0">
                          <a:effectLst/>
                        </a:rPr>
                        <a:t>2PL Planlayıcı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 </a:t>
                      </a:r>
                      <a:r>
                        <a:rPr lang="tr-TR" sz="1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Lock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58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tr-T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</a:t>
                      </a:r>
                      <a:r>
                        <a:rPr lang="tr-TR" sz="1400" baseline="-25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tr-T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(A); R</a:t>
                      </a:r>
                      <a:r>
                        <a:rPr lang="tr-TR" sz="1400" baseline="-25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tr-T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(B); R</a:t>
                      </a:r>
                      <a:r>
                        <a:rPr lang="tr-TR" sz="1400" baseline="-25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tr-T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(C); W</a:t>
                      </a:r>
                      <a:r>
                        <a:rPr lang="tr-TR" sz="1400" baseline="-25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tr-T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(B); W</a:t>
                      </a:r>
                      <a:r>
                        <a:rPr lang="tr-TR" sz="1400" baseline="-25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tr-T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(C); W</a:t>
                      </a:r>
                      <a:r>
                        <a:rPr lang="tr-TR" sz="1400" baseline="-25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tr-T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(D)</a:t>
                      </a:r>
                      <a:endParaRPr lang="tr-TR" sz="18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rgbClr val="FF0000"/>
                          </a:solidFill>
                          <a:effectLst/>
                        </a:rPr>
                        <a:t>3,2,1</a:t>
                      </a:r>
                      <a:endParaRPr lang="tr-TR" sz="1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rgbClr val="FF0000"/>
                          </a:solidFill>
                          <a:effectLst/>
                        </a:rPr>
                        <a:t>3,2,1</a:t>
                      </a:r>
                      <a:endParaRPr lang="tr-TR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solidFill>
                            <a:srgbClr val="FF0000"/>
                          </a:solidFill>
                          <a:effectLst/>
                        </a:rPr>
                        <a:t>3,2,1</a:t>
                      </a:r>
                      <a:endParaRPr lang="tr-TR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360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tr-T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R</a:t>
                      </a:r>
                      <a:r>
                        <a:rPr lang="tr-TR" sz="1400" baseline="-25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tr-T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(A); R</a:t>
                      </a:r>
                      <a:r>
                        <a:rPr lang="tr-TR" sz="1400" baseline="-25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tr-T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(B); R</a:t>
                      </a:r>
                      <a:r>
                        <a:rPr lang="tr-TR" sz="1400" baseline="-25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tr-T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(C); W</a:t>
                      </a:r>
                      <a:r>
                        <a:rPr lang="tr-TR" sz="1400" baseline="-25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tr-T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(B); W</a:t>
                      </a:r>
                      <a:r>
                        <a:rPr lang="tr-TR" sz="1400" baseline="-25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tr-T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(C); W</a:t>
                      </a:r>
                      <a:r>
                        <a:rPr lang="tr-TR" sz="1400" baseline="-25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tr-TR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(A);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solidFill>
                            <a:srgbClr val="FF0000"/>
                          </a:solidFill>
                          <a:effectLst/>
                        </a:rPr>
                        <a:t>deadlock</a:t>
                      </a:r>
                      <a:endParaRPr lang="tr-TR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solidFill>
                            <a:srgbClr val="FF0000"/>
                          </a:solidFill>
                          <a:effectLst/>
                        </a:rPr>
                        <a:t>deadlock</a:t>
                      </a:r>
                      <a:endParaRPr lang="tr-TR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solidFill>
                            <a:srgbClr val="FF0000"/>
                          </a:solidFill>
                          <a:effectLst/>
                        </a:rPr>
                        <a:t>Deadlock</a:t>
                      </a:r>
                      <a:endParaRPr lang="tr-TR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733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tr-TR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R1(A); R2(B); R3(C); R1(B ); R2(C); R3(D); </a:t>
                      </a:r>
                    </a:p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tr-TR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W1(A); W2(B); W3(C);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3,2,1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1,2, 3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3,2,1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EBF-1341-41D7-B7F7-0CFC42AAA78C}" type="slidenum">
              <a:rPr lang="tr-TR" altLang="tr-TR" smtClean="0"/>
              <a:pPr/>
              <a:t>33</a:t>
            </a:fld>
            <a:endParaRPr lang="tr-TR" altLang="tr-T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7" name="Mürekkep 216"/>
              <p14:cNvContentPartPr/>
              <p14:nvPr/>
            </p14:nvContentPartPr>
            <p14:xfrm>
              <a:off x="460825" y="3322415"/>
              <a:ext cx="4354287" cy="2558160"/>
            </p14:xfrm>
          </p:contentPart>
        </mc:Choice>
        <mc:Fallback xmlns="">
          <p:pic>
            <p:nvPicPr>
              <p:cNvPr id="217" name="Mürekkep 2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065" y="3307655"/>
                <a:ext cx="4365446" cy="25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2" name="Mürekkep 241"/>
              <p14:cNvContentPartPr/>
              <p14:nvPr/>
            </p14:nvContentPartPr>
            <p14:xfrm>
              <a:off x="2289265" y="2933975"/>
              <a:ext cx="878040" cy="30600"/>
            </p14:xfrm>
          </p:contentPart>
        </mc:Choice>
        <mc:Fallback xmlns="">
          <p:pic>
            <p:nvPicPr>
              <p:cNvPr id="242" name="Mürekkep 24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5665" y="2927495"/>
                <a:ext cx="8881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5" name="Mürekkep 254"/>
              <p14:cNvContentPartPr/>
              <p14:nvPr/>
            </p14:nvContentPartPr>
            <p14:xfrm>
              <a:off x="5315872" y="3571361"/>
              <a:ext cx="235080" cy="2520"/>
            </p14:xfrm>
          </p:contentPart>
        </mc:Choice>
        <mc:Fallback xmlns="">
          <p:pic>
            <p:nvPicPr>
              <p:cNvPr id="255" name="Mürekkep 25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10112" y="3564881"/>
                <a:ext cx="24624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9" name="Mürekkep 298"/>
              <p14:cNvContentPartPr/>
              <p14:nvPr/>
            </p14:nvContentPartPr>
            <p14:xfrm>
              <a:off x="5335963" y="5628748"/>
              <a:ext cx="807120" cy="965880"/>
            </p14:xfrm>
          </p:contentPart>
        </mc:Choice>
        <mc:Fallback xmlns="">
          <p:pic>
            <p:nvPicPr>
              <p:cNvPr id="299" name="Mürekkep 29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29843" y="5625148"/>
                <a:ext cx="81684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7" name="Mürekkep 306"/>
              <p14:cNvContentPartPr/>
              <p14:nvPr/>
            </p14:nvContentPartPr>
            <p14:xfrm>
              <a:off x="58705" y="1678295"/>
              <a:ext cx="251640" cy="2091600"/>
            </p14:xfrm>
          </p:contentPart>
        </mc:Choice>
        <mc:Fallback xmlns="">
          <p:pic>
            <p:nvPicPr>
              <p:cNvPr id="307" name="Mürekkep 30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265" y="1667495"/>
                <a:ext cx="293040" cy="21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2" name="Mürekkep 321"/>
              <p14:cNvContentPartPr/>
              <p14:nvPr/>
            </p14:nvContentPartPr>
            <p14:xfrm>
              <a:off x="1024225" y="4070681"/>
              <a:ext cx="232647" cy="152814"/>
            </p14:xfrm>
          </p:contentPart>
        </mc:Choice>
        <mc:Fallback xmlns="">
          <p:pic>
            <p:nvPicPr>
              <p:cNvPr id="322" name="Mürekkep 32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9550" y="4064914"/>
                <a:ext cx="245232" cy="165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1" name="Mürekkep 330"/>
              <p14:cNvContentPartPr/>
              <p14:nvPr/>
            </p14:nvContentPartPr>
            <p14:xfrm>
              <a:off x="6914545" y="3390281"/>
              <a:ext cx="1435320" cy="2560494"/>
            </p14:xfrm>
          </p:contentPart>
        </mc:Choice>
        <mc:Fallback xmlns="">
          <p:pic>
            <p:nvPicPr>
              <p:cNvPr id="331" name="Mürekkep 33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07705" y="3384161"/>
                <a:ext cx="1452240" cy="2574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3" name="Mürekkep 372"/>
              <p14:cNvContentPartPr/>
              <p14:nvPr/>
            </p14:nvContentPartPr>
            <p14:xfrm>
              <a:off x="4572000" y="3310001"/>
              <a:ext cx="1732345" cy="3477227"/>
            </p14:xfrm>
          </p:contentPart>
        </mc:Choice>
        <mc:Fallback xmlns="">
          <p:pic>
            <p:nvPicPr>
              <p:cNvPr id="373" name="Mürekkep 37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64080" y="3302440"/>
                <a:ext cx="1749265" cy="3491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99" name="Mürekkep 398"/>
              <p14:cNvContentPartPr/>
              <p14:nvPr/>
            </p14:nvContentPartPr>
            <p14:xfrm>
              <a:off x="7157185" y="5385575"/>
              <a:ext cx="782280" cy="440280"/>
            </p14:xfrm>
          </p:contentPart>
        </mc:Choice>
        <mc:Fallback xmlns="">
          <p:pic>
            <p:nvPicPr>
              <p:cNvPr id="399" name="Mürekkep 39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53585" y="5380175"/>
                <a:ext cx="795240" cy="45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1356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381000" y="36513"/>
            <a:ext cx="8229600" cy="685800"/>
          </a:xfrm>
        </p:spPr>
        <p:txBody>
          <a:bodyPr/>
          <a:lstStyle/>
          <a:p>
            <a:r>
              <a:rPr lang="tr-TR" altLang="tr-TR" sz="3600"/>
              <a:t>Diğer Kilit Protokolleri: Increment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516" y="838268"/>
            <a:ext cx="8991484" cy="3047920"/>
          </a:xfrm>
        </p:spPr>
        <p:txBody>
          <a:bodyPr/>
          <a:lstStyle/>
          <a:p>
            <a:pPr>
              <a:defRPr/>
            </a:pPr>
            <a:r>
              <a:rPr lang="tr-TR" sz="2000" dirty="0"/>
              <a:t>D-C Serilenebilirlik sağlamada kullanılabilir. </a:t>
            </a:r>
          </a:p>
          <a:p>
            <a:pPr>
              <a:defRPr/>
            </a:pPr>
            <a:r>
              <a:rPr lang="tr-TR" sz="2000" b="1" dirty="0">
                <a:solidFill>
                  <a:srgbClr val="FF0000"/>
                </a:solidFill>
              </a:rPr>
              <a:t>INC(A,c)</a:t>
            </a:r>
            <a:r>
              <a:rPr lang="tr-TR" sz="2000" dirty="0"/>
              <a:t> </a:t>
            </a:r>
            <a:r>
              <a:rPr lang="tr-TR" sz="2000" b="1" u="sng" dirty="0">
                <a:solidFill>
                  <a:srgbClr val="FF0000"/>
                </a:solidFill>
              </a:rPr>
              <a:t>atomic</a:t>
            </a:r>
            <a:r>
              <a:rPr lang="tr-TR" sz="2000" dirty="0">
                <a:solidFill>
                  <a:srgbClr val="FF0000"/>
                </a:solidFill>
              </a:rPr>
              <a:t> </a:t>
            </a:r>
            <a:r>
              <a:rPr lang="tr-TR" sz="2000" dirty="0"/>
              <a:t>olmalı: «READ(A,t); t := t+c; WRITE(A,t);»</a:t>
            </a:r>
          </a:p>
          <a:p>
            <a:pPr>
              <a:defRPr/>
            </a:pPr>
            <a:r>
              <a:rPr lang="tr-TR" sz="2000" dirty="0"/>
              <a:t>INC(A,c) için gerekli kilit </a:t>
            </a:r>
            <a:r>
              <a:rPr lang="tr-TR" sz="2000" b="1" dirty="0">
                <a:solidFill>
                  <a:srgbClr val="FF0000"/>
                </a:solidFill>
              </a:rPr>
              <a:t>il(A):</a:t>
            </a:r>
          </a:p>
          <a:p>
            <a:pPr lvl="1">
              <a:defRPr/>
            </a:pPr>
            <a:r>
              <a:rPr lang="tr-TR" sz="1800" b="1" dirty="0">
                <a:solidFill>
                  <a:srgbClr val="FF0000"/>
                </a:solidFill>
              </a:rPr>
              <a:t>İl(A); INC(</a:t>
            </a:r>
            <a:r>
              <a:rPr lang="tr-TR" sz="1800" b="1" dirty="0" err="1">
                <a:solidFill>
                  <a:srgbClr val="FF0000"/>
                </a:solidFill>
              </a:rPr>
              <a:t>A,c</a:t>
            </a:r>
            <a:r>
              <a:rPr lang="tr-TR" sz="1800" b="1" dirty="0">
                <a:solidFill>
                  <a:srgbClr val="FF0000"/>
                </a:solidFill>
              </a:rPr>
              <a:t>)</a:t>
            </a:r>
            <a:r>
              <a:rPr lang="tr-TR" sz="1800" dirty="0"/>
              <a:t> </a:t>
            </a:r>
          </a:p>
          <a:p>
            <a:pPr>
              <a:defRPr/>
            </a:pPr>
            <a:r>
              <a:rPr lang="tr-TR" sz="2000" dirty="0"/>
              <a:t>inc</a:t>
            </a:r>
            <a:r>
              <a:rPr lang="tr-TR" sz="2000" baseline="-25000" dirty="0"/>
              <a:t>i</a:t>
            </a:r>
            <a:r>
              <a:rPr lang="tr-TR" sz="2000" dirty="0"/>
              <a:t>(X); hem </a:t>
            </a:r>
            <a:r>
              <a:rPr lang="tr-TR" sz="2000" dirty="0" err="1"/>
              <a:t>r</a:t>
            </a:r>
            <a:r>
              <a:rPr lang="tr-TR" sz="2000" baseline="-25000" dirty="0" err="1"/>
              <a:t>j</a:t>
            </a:r>
            <a:r>
              <a:rPr lang="tr-TR" sz="2000" dirty="0"/>
              <a:t>(X) hem </a:t>
            </a:r>
            <a:r>
              <a:rPr lang="tr-TR" sz="2000" dirty="0" err="1"/>
              <a:t>w</a:t>
            </a:r>
            <a:r>
              <a:rPr lang="tr-TR" sz="2000" baseline="-25000" dirty="0" err="1"/>
              <a:t>j</a:t>
            </a:r>
            <a:r>
              <a:rPr lang="tr-TR" sz="2000" dirty="0"/>
              <a:t>(X) ile çelişiyor.</a:t>
            </a:r>
            <a:endParaRPr lang="tr-TR" sz="2000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tr-TR" sz="1800" b="1" dirty="0"/>
              <a:t>İl(A);R(A) çelişkisi</a:t>
            </a:r>
            <a:endParaRPr lang="tr-TR" sz="1800" dirty="0"/>
          </a:p>
          <a:p>
            <a:pPr lvl="1">
              <a:defRPr/>
            </a:pPr>
            <a:r>
              <a:rPr lang="tr-TR" sz="1800" b="1" dirty="0"/>
              <a:t>İl(A);W(A) çelişkisi</a:t>
            </a:r>
            <a:endParaRPr lang="tr-TR" sz="18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tr-TR" sz="1800" b="1" dirty="0">
              <a:solidFill>
                <a:srgbClr val="FF0000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EBF-1341-41D7-B7F7-0CFC42AAA78C}" type="slidenum">
              <a:rPr lang="tr-TR" altLang="tr-TR" smtClean="0"/>
              <a:pPr/>
              <a:t>34</a:t>
            </a:fld>
            <a:endParaRPr lang="tr-TR" altLang="tr-TR"/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52600"/>
            <a:ext cx="306705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1878013" y="3962400"/>
            <a:ext cx="533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7165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288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86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432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6004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/>
              <a:t>sl1(A); r1(A);</a:t>
            </a:r>
          </a:p>
          <a:p>
            <a:pPr lvl="4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/>
              <a:t>s</a:t>
            </a:r>
            <a:r>
              <a:rPr lang="pt-BR" altLang="tr-TR" sz="1800"/>
              <a:t>l2(A); </a:t>
            </a:r>
            <a:r>
              <a:rPr lang="tr-TR" altLang="tr-TR" sz="1800"/>
              <a:t>r2(A)</a:t>
            </a:r>
          </a:p>
          <a:p>
            <a:pPr lvl="4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tr-TR" sz="1800" b="1">
                <a:solidFill>
                  <a:srgbClr val="FF0000"/>
                </a:solidFill>
              </a:rPr>
              <a:t>il2(B); inc2(B);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FF0000"/>
                </a:solidFill>
              </a:rPr>
              <a:t>il1(B); inc1(B);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/>
              <a:t>		U2(A); U2(B);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/>
              <a:t>U1(A);U1(B)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000">
                <a:solidFill>
                  <a:srgbClr val="FF0000"/>
                </a:solidFill>
              </a:rPr>
              <a:t>		</a:t>
            </a:r>
            <a:endParaRPr lang="tr-TR" altLang="tr-TR" sz="1800"/>
          </a:p>
        </p:txBody>
      </p:sp>
      <p:sp>
        <p:nvSpPr>
          <p:cNvPr id="4" name="Rectangle 3"/>
          <p:cNvSpPr/>
          <p:nvPr/>
        </p:nvSpPr>
        <p:spPr>
          <a:xfrm>
            <a:off x="1600200" y="4495800"/>
            <a:ext cx="4953000" cy="609600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88071" name="TextBox 5"/>
          <p:cNvSpPr txBox="1">
            <a:spLocks noChangeArrowheads="1"/>
          </p:cNvSpPr>
          <p:nvPr/>
        </p:nvSpPr>
        <p:spPr bwMode="auto">
          <a:xfrm>
            <a:off x="6934138" y="4800520"/>
            <a:ext cx="20002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b="1">
                <a:solidFill>
                  <a:srgbClr val="FF0000"/>
                </a:solidFill>
              </a:rPr>
              <a:t>Çelişki yok!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b="1">
                <a:solidFill>
                  <a:srgbClr val="FF0000"/>
                </a:solidFill>
              </a:rPr>
              <a:t>Bu plan = &lt;T1,T2&gt; = &lt;T2,T1&gt;</a:t>
            </a:r>
          </a:p>
        </p:txBody>
      </p:sp>
      <p:cxnSp>
        <p:nvCxnSpPr>
          <p:cNvPr id="8" name="Straight Arrow Connector 7"/>
          <p:cNvCxnSpPr>
            <a:stCxn id="4" idx="3"/>
            <a:endCxn id="88071" idx="1"/>
          </p:cNvCxnSpPr>
          <p:nvPr/>
        </p:nvCxnSpPr>
        <p:spPr>
          <a:xfrm>
            <a:off x="6553200" y="4800600"/>
            <a:ext cx="380938" cy="538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46E2E69-2DB2-462C-A6F5-E12B9D958E2E}" type="slidenum">
              <a:rPr lang="tr-TR" altLang="tr-T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tr-TR" altLang="tr-TR" sz="14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33400"/>
            <a:ext cx="8991600" cy="594995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altLang="en-US" sz="2000" dirty="0"/>
              <a:t>Gerçek hayatta 1 blok üzerine tipik erişim;</a:t>
            </a:r>
          </a:p>
          <a:p>
            <a:pPr lvl="1">
              <a:lnSpc>
                <a:spcPct val="90000"/>
              </a:lnSpc>
            </a:pPr>
            <a:r>
              <a:rPr lang="tr-TR" altLang="en-US" sz="2400" dirty="0"/>
              <a:t>1-2 hareket </a:t>
            </a:r>
            <a:r>
              <a:rPr lang="tr-TR" altLang="en-US" sz="2400" i="1" dirty="0"/>
              <a:t>(okuma-yazma tipinde)</a:t>
            </a:r>
          </a:p>
          <a:p>
            <a:pPr lvl="1">
              <a:lnSpc>
                <a:spcPct val="90000"/>
              </a:lnSpc>
            </a:pPr>
            <a:r>
              <a:rPr lang="tr-TR" altLang="en-US" sz="2400" dirty="0"/>
              <a:t>Çok sayıda hareket </a:t>
            </a:r>
            <a:r>
              <a:rPr lang="tr-TR" altLang="en-US" sz="2400" i="1" dirty="0"/>
              <a:t>(salt-okunur tipte)</a:t>
            </a:r>
          </a:p>
          <a:p>
            <a:pPr>
              <a:lnSpc>
                <a:spcPct val="90000"/>
              </a:lnSpc>
            </a:pPr>
            <a:r>
              <a:rPr lang="tr-TR" altLang="en-US" sz="2000" b="1" u="sng" dirty="0"/>
              <a:t>Çok versiyon kilitleme esası:</a:t>
            </a:r>
          </a:p>
          <a:p>
            <a:pPr lvl="1">
              <a:lnSpc>
                <a:spcPct val="90000"/>
              </a:lnSpc>
            </a:pPr>
            <a:r>
              <a:rPr lang="tr-TR" altLang="en-US" sz="1800" dirty="0"/>
              <a:t>Salt-okunur hareketlerde, okuma için kilit (</a:t>
            </a:r>
            <a:r>
              <a:rPr lang="tr-TR" altLang="en-US" sz="1800" i="1" dirty="0" err="1"/>
              <a:t>slock</a:t>
            </a:r>
            <a:r>
              <a:rPr lang="tr-TR" altLang="en-US" sz="1800" dirty="0"/>
              <a:t>) kullanılmıyor. Okunmak istenen bloğun, </a:t>
            </a:r>
            <a:r>
              <a:rPr lang="tr-TR" altLang="en-US" sz="1800" i="1" dirty="0"/>
              <a:t>(</a:t>
            </a:r>
            <a:r>
              <a:rPr lang="tr-TR" altLang="en-US" sz="1800" i="1" dirty="0" err="1"/>
              <a:t>read</a:t>
            </a:r>
            <a:r>
              <a:rPr lang="tr-TR" altLang="en-US" sz="1800" i="1" dirty="0"/>
              <a:t> </a:t>
            </a:r>
            <a:r>
              <a:rPr lang="tr-TR" altLang="en-US" sz="1800" i="1" dirty="0" err="1"/>
              <a:t>uncommitted</a:t>
            </a:r>
            <a:r>
              <a:rPr lang="tr-TR" altLang="en-US" sz="1800" i="1" dirty="0"/>
              <a:t> durumuna düşmeyeceği )</a:t>
            </a:r>
            <a:r>
              <a:rPr lang="tr-TR" altLang="en-US" sz="1800" dirty="0"/>
              <a:t> </a:t>
            </a:r>
            <a:r>
              <a:rPr lang="tr-TR" altLang="en-US" sz="1800" b="1" dirty="0"/>
              <a:t>tutarlı bir versiyonunun</a:t>
            </a:r>
            <a:r>
              <a:rPr lang="tr-TR" altLang="en-US" sz="1800" dirty="0"/>
              <a:t> okunması gerekir. Bu arada bu blok üzerinde diğer hareketler eşzamanlı --kilit kullanarak -- değişiklik yapabiliyor.</a:t>
            </a:r>
          </a:p>
          <a:p>
            <a:pPr lvl="1">
              <a:lnSpc>
                <a:spcPct val="90000"/>
              </a:lnSpc>
            </a:pPr>
            <a:r>
              <a:rPr lang="tr-TR" altLang="en-US" sz="1800" b="1" dirty="0"/>
              <a:t>tutarlı bir versiyon: </a:t>
            </a:r>
            <a:r>
              <a:rPr lang="tr-TR" altLang="en-US" sz="1800" u="sng" dirty="0"/>
              <a:t>hareketin başlamasından önceki en son tutarlı (</a:t>
            </a:r>
            <a:r>
              <a:rPr lang="tr-TR" altLang="en-US" sz="1800" u="sng" dirty="0" err="1"/>
              <a:t>commit</a:t>
            </a:r>
            <a:r>
              <a:rPr lang="tr-TR" altLang="en-US" sz="1800" u="sng" dirty="0"/>
              <a:t> edilmiş) blok versiyonu.</a:t>
            </a:r>
          </a:p>
          <a:p>
            <a:pPr>
              <a:lnSpc>
                <a:spcPct val="90000"/>
              </a:lnSpc>
            </a:pPr>
            <a:endParaRPr lang="tr-TR" altLang="en-US" sz="2000" dirty="0"/>
          </a:p>
          <a:p>
            <a:pPr>
              <a:lnSpc>
                <a:spcPct val="90000"/>
              </a:lnSpc>
            </a:pPr>
            <a:r>
              <a:rPr lang="tr-TR" altLang="en-US" sz="2000" dirty="0"/>
              <a:t>Bir hareket </a:t>
            </a:r>
            <a:r>
              <a:rPr lang="tr-TR" altLang="en-US" sz="2000" i="1" dirty="0"/>
              <a:t>onaylanıp(</a:t>
            </a:r>
            <a:r>
              <a:rPr lang="tr-TR" altLang="en-US" sz="2000" i="1" dirty="0" err="1"/>
              <a:t>commit</a:t>
            </a:r>
            <a:r>
              <a:rPr lang="tr-TR" altLang="en-US" sz="2000" dirty="0"/>
              <a:t>) sonlandığı zaman, değişiklik yaptığı bloklar blok versiyonu oluşturur. Her blok versiyonu, versiyonun oluştuğu zaman bilgisi (</a:t>
            </a:r>
            <a:r>
              <a:rPr lang="tr-TR" altLang="en-US" sz="2000" i="1" dirty="0"/>
              <a:t>versiyonu oluşturan hareketin </a:t>
            </a:r>
            <a:r>
              <a:rPr lang="tr-TR" altLang="en-US" sz="2000" i="1" dirty="0" err="1"/>
              <a:t>commit</a:t>
            </a:r>
            <a:r>
              <a:rPr lang="tr-TR" altLang="en-US" sz="2000" i="1" dirty="0"/>
              <a:t> olma zamanı</a:t>
            </a:r>
            <a:r>
              <a:rPr lang="tr-TR" altLang="en-US" sz="2000" dirty="0"/>
              <a:t>) ve hangi hareketin sonlanarak bu versiyonu oluşturduğu bilgisini saklar.</a:t>
            </a:r>
          </a:p>
          <a:p>
            <a:pPr marL="0" indent="0">
              <a:lnSpc>
                <a:spcPct val="90000"/>
              </a:lnSpc>
              <a:buNone/>
            </a:pPr>
            <a:endParaRPr lang="tr-TR" altLang="en-US" sz="2000" dirty="0"/>
          </a:p>
          <a:p>
            <a:pPr>
              <a:lnSpc>
                <a:spcPct val="90000"/>
              </a:lnSpc>
            </a:pPr>
            <a:r>
              <a:rPr lang="tr-TR" altLang="en-US" sz="2000" dirty="0"/>
              <a:t>Hareketin "</a:t>
            </a:r>
            <a:r>
              <a:rPr lang="tr-TR" altLang="en-US" sz="2000" dirty="0" err="1"/>
              <a:t>readOnly</a:t>
            </a:r>
            <a:r>
              <a:rPr lang="tr-TR" altLang="en-US" sz="2000" dirty="0"/>
              <a:t>" olması Connection kurulurken belirtilmeli; ta ki MV eşzamanlılığına imkan sağlayabilelim: </a:t>
            </a:r>
            <a:r>
              <a:rPr lang="tr-TR" altLang="en-US" sz="2000" dirty="0" err="1">
                <a:solidFill>
                  <a:srgbClr val="FF3300"/>
                </a:solidFill>
              </a:rPr>
              <a:t>conn.setReadOnly</a:t>
            </a:r>
            <a:r>
              <a:rPr lang="tr-TR" altLang="en-US" sz="2000" dirty="0">
                <a:solidFill>
                  <a:srgbClr val="FF3300"/>
                </a:solidFill>
              </a:rPr>
              <a:t>(</a:t>
            </a:r>
            <a:r>
              <a:rPr lang="tr-TR" altLang="en-US" sz="2000" dirty="0" err="1">
                <a:solidFill>
                  <a:srgbClr val="FF3300"/>
                </a:solidFill>
              </a:rPr>
              <a:t>true</a:t>
            </a:r>
            <a:r>
              <a:rPr lang="tr-TR" altLang="en-US" sz="2000" dirty="0">
                <a:solidFill>
                  <a:srgbClr val="FF3300"/>
                </a:solidFill>
              </a:rPr>
              <a:t>);</a:t>
            </a:r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533400"/>
          </a:xfrm>
          <a:noFill/>
        </p:spPr>
        <p:txBody>
          <a:bodyPr/>
          <a:lstStyle/>
          <a:p>
            <a:pPr algn="l"/>
            <a:r>
              <a:rPr lang="tr-TR" altLang="tr-TR" sz="2800"/>
              <a:t>Çok versiyon kilitleme </a:t>
            </a:r>
            <a:r>
              <a:rPr lang="tr-TR" altLang="tr-TR" sz="2800" i="1"/>
              <a:t>(multiversion locking)</a:t>
            </a:r>
          </a:p>
        </p:txBody>
      </p:sp>
    </p:spTree>
    <p:extLst>
      <p:ext uri="{BB962C8B-B14F-4D97-AF65-F5344CB8AC3E}">
        <p14:creationId xmlns:p14="http://schemas.microsoft.com/office/powerpoint/2010/main" val="726890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1"/>
            <a:ext cx="3258584" cy="45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>
              <a:defRPr/>
            </a:pPr>
            <a:r>
              <a:rPr lang="tr-TR" altLang="tr-TR" sz="2800" i="1" kern="0" dirty="0"/>
              <a:t>MV-lock ÖRNEK: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685961"/>
            <a:ext cx="2741613" cy="487658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tr-TR" altLang="en-US" sz="1800" dirty="0">
                <a:solidFill>
                  <a:srgbClr val="FF3300"/>
                </a:solidFill>
              </a:rPr>
              <a:t>plan, hangi seri çalışmaya karşılık geliyor?</a:t>
            </a:r>
          </a:p>
          <a:p>
            <a:pPr eaLnBrk="1" hangingPunct="1">
              <a:spcBef>
                <a:spcPct val="0"/>
              </a:spcBef>
              <a:buClrTx/>
              <a:buSzTx/>
              <a:defRPr/>
            </a:pPr>
            <a:r>
              <a:rPr lang="tr-TR" sz="1800" dirty="0">
                <a:solidFill>
                  <a:srgbClr val="FF0000"/>
                </a:solidFill>
              </a:rPr>
              <a:t>&lt;1,3,4,2&gt; : çünkü T3, ancak T1’i gördü. T4’ü görmedi.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tr-TR" altLang="en-US" sz="1800" kern="0" dirty="0"/>
          </a:p>
          <a:p>
            <a:pPr marL="0" indent="0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tr-TR" altLang="en-US" sz="1800" kern="0" dirty="0"/>
              <a:t>(MV-lock); “read uncommitted” gibi "read" operasyonunda sLock kullanmıyor: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tr-TR" altLang="en-US" sz="1800" kern="0" dirty="0"/>
              <a:t>Ancak; </a:t>
            </a:r>
            <a:r>
              <a:rPr lang="tr-TR" altLang="en-US" sz="1800" b="1" kern="0" dirty="0"/>
              <a:t>MV-lock serilenebilir planlar oluştururken, "read uncommitted" ile serilenemez planlar oluşuyor. </a:t>
            </a:r>
          </a:p>
        </p:txBody>
      </p:sp>
      <p:grpSp>
        <p:nvGrpSpPr>
          <p:cNvPr id="3" name="Grup 2"/>
          <p:cNvGrpSpPr/>
          <p:nvPr/>
        </p:nvGrpSpPr>
        <p:grpSpPr>
          <a:xfrm>
            <a:off x="2743088" y="228684"/>
            <a:ext cx="6096000" cy="5886450"/>
            <a:chOff x="2716191" y="152486"/>
            <a:chExt cx="6096000" cy="5886450"/>
          </a:xfrm>
        </p:grpSpPr>
        <p:pic>
          <p:nvPicPr>
            <p:cNvPr id="2" name="Resi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6191" y="152486"/>
              <a:ext cx="6096000" cy="5886450"/>
            </a:xfrm>
            <a:prstGeom prst="rect">
              <a:avLst/>
            </a:prstGeom>
          </p:spPr>
        </p:pic>
        <p:grpSp>
          <p:nvGrpSpPr>
            <p:cNvPr id="115714" name="Group 8"/>
            <p:cNvGrpSpPr>
              <a:grpSpLocks/>
            </p:cNvGrpSpPr>
            <p:nvPr/>
          </p:nvGrpSpPr>
          <p:grpSpPr bwMode="auto">
            <a:xfrm>
              <a:off x="3231687" y="956794"/>
              <a:ext cx="3183401" cy="1037107"/>
              <a:chOff x="1551194" y="1096557"/>
              <a:chExt cx="3640874" cy="1037084"/>
            </a:xfrm>
          </p:grpSpPr>
          <p:sp>
            <p:nvSpPr>
              <p:cNvPr id="115718" name="Rectangle 7"/>
              <p:cNvSpPr>
                <a:spLocks noChangeArrowheads="1"/>
              </p:cNvSpPr>
              <p:nvPr/>
            </p:nvSpPr>
            <p:spPr bwMode="auto">
              <a:xfrm>
                <a:off x="1551194" y="1096557"/>
                <a:ext cx="1848340" cy="152296"/>
              </a:xfrm>
              <a:prstGeom prst="rect">
                <a:avLst/>
              </a:prstGeom>
              <a:noFill/>
              <a:ln w="22225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tr-TR" sz="160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551724" y="2133641"/>
                <a:ext cx="65725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34809" y="1981245"/>
                <a:ext cx="65725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4335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tr-TR" altLang="tr-TR"/>
              <a:t>Eşzamanlılık Yönetimi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534400" cy="4572000"/>
          </a:xfrm>
        </p:spPr>
        <p:txBody>
          <a:bodyPr/>
          <a:lstStyle/>
          <a:p>
            <a:pPr lvl="1"/>
            <a:r>
              <a:rPr lang="tr-TR" altLang="en-US" sz="1800" dirty="0" err="1">
                <a:solidFill>
                  <a:srgbClr val="7030A0"/>
                </a:solidFill>
              </a:rPr>
              <a:t>Serilenebilirlik</a:t>
            </a:r>
            <a:r>
              <a:rPr lang="tr-TR" altLang="en-US" sz="1800" dirty="0">
                <a:solidFill>
                  <a:srgbClr val="7030A0"/>
                </a:solidFill>
              </a:rPr>
              <a:t>: (C-S, V-S, DC-S)</a:t>
            </a:r>
          </a:p>
          <a:p>
            <a:pPr lvl="1"/>
            <a:r>
              <a:rPr lang="tr-TR" altLang="en-US" sz="1800" dirty="0">
                <a:solidFill>
                  <a:srgbClr val="7030A0"/>
                </a:solidFill>
              </a:rPr>
              <a:t>Temel Kilit Protokolü ve 2PL ve versiyonları </a:t>
            </a:r>
          </a:p>
          <a:p>
            <a:pPr lvl="1"/>
            <a:r>
              <a:rPr lang="tr-TR" altLang="en-US" sz="1800" dirty="0" err="1">
                <a:solidFill>
                  <a:srgbClr val="7030A0"/>
                </a:solidFill>
              </a:rPr>
              <a:t>Ölükilit</a:t>
            </a:r>
            <a:r>
              <a:rPr lang="tr-TR" altLang="en-US" sz="1800" dirty="0">
                <a:solidFill>
                  <a:srgbClr val="7030A0"/>
                </a:solidFill>
              </a:rPr>
              <a:t> ve Açlık</a:t>
            </a:r>
          </a:p>
          <a:p>
            <a:pPr lvl="1"/>
            <a:r>
              <a:rPr lang="tr-TR" altLang="en-US" sz="1800" dirty="0">
                <a:solidFill>
                  <a:srgbClr val="7030A0"/>
                </a:solidFill>
              </a:rPr>
              <a:t>Kilitler ile Yalıtım seviyelerinin sağlanması</a:t>
            </a:r>
          </a:p>
          <a:p>
            <a:pPr lvl="1"/>
            <a:r>
              <a:rPr lang="tr-TR" altLang="en-US" sz="1800">
                <a:solidFill>
                  <a:srgbClr val="7030A0"/>
                </a:solidFill>
              </a:rPr>
              <a:t>Kilitlerin Performansa etkisi</a:t>
            </a:r>
            <a:endParaRPr lang="tr-TR" altLang="en-US" sz="1800" dirty="0">
              <a:solidFill>
                <a:srgbClr val="7030A0"/>
              </a:solidFill>
            </a:endParaRPr>
          </a:p>
          <a:p>
            <a:pPr lvl="1"/>
            <a:r>
              <a:rPr lang="tr-TR" altLang="en-US" sz="1800" dirty="0">
                <a:solidFill>
                  <a:srgbClr val="7030A0"/>
                </a:solidFill>
              </a:rPr>
              <a:t>Diğer Kilit Protokolleri ( Kilit Yükseltme, Update Kilit, </a:t>
            </a:r>
            <a:r>
              <a:rPr lang="tr-TR" altLang="en-US" sz="1800" dirty="0" err="1">
                <a:solidFill>
                  <a:srgbClr val="7030A0"/>
                </a:solidFill>
              </a:rPr>
              <a:t>Increment</a:t>
            </a:r>
            <a:r>
              <a:rPr lang="tr-TR" altLang="en-US" sz="1800" dirty="0">
                <a:solidFill>
                  <a:srgbClr val="7030A0"/>
                </a:solidFill>
              </a:rPr>
              <a:t> kilit,</a:t>
            </a:r>
            <a:r>
              <a:rPr lang="tr-TR" altLang="en-US" sz="1600" dirty="0">
                <a:solidFill>
                  <a:srgbClr val="7030A0"/>
                </a:solidFill>
              </a:rPr>
              <a:t> </a:t>
            </a:r>
            <a:r>
              <a:rPr lang="tr-TR" altLang="en-US" sz="1800" dirty="0">
                <a:solidFill>
                  <a:srgbClr val="7030A0"/>
                </a:solidFill>
              </a:rPr>
              <a:t>MV-</a:t>
            </a:r>
            <a:r>
              <a:rPr lang="tr-TR" altLang="en-US" sz="1800" dirty="0" err="1">
                <a:solidFill>
                  <a:srgbClr val="7030A0"/>
                </a:solidFill>
              </a:rPr>
              <a:t>lock</a:t>
            </a:r>
            <a:r>
              <a:rPr lang="en-US" altLang="en-US" sz="1800" dirty="0">
                <a:solidFill>
                  <a:srgbClr val="7030A0"/>
                </a:solidFill>
              </a:rPr>
              <a:t>, </a:t>
            </a:r>
            <a:r>
              <a:rPr lang="tr-TR" altLang="en-US" sz="1800" b="1" dirty="0">
                <a:solidFill>
                  <a:srgbClr val="7030A0"/>
                </a:solidFill>
              </a:rPr>
              <a:t>MGL kilit , Ağaç Protokolü)</a:t>
            </a:r>
          </a:p>
          <a:p>
            <a:pPr lvl="1"/>
            <a:r>
              <a:rPr lang="tr-TR" altLang="en-US" sz="1800" b="1" dirty="0" err="1">
                <a:solidFill>
                  <a:srgbClr val="7030A0"/>
                </a:solidFill>
              </a:rPr>
              <a:t>Phantom</a:t>
            </a:r>
            <a:endParaRPr lang="tr-TR" altLang="en-US" sz="1800" b="1" dirty="0">
              <a:solidFill>
                <a:srgbClr val="7030A0"/>
              </a:solidFill>
            </a:endParaRPr>
          </a:p>
          <a:p>
            <a:pPr lvl="1"/>
            <a:r>
              <a:rPr lang="tr-TR" altLang="en-US" sz="1800" b="1" dirty="0">
                <a:solidFill>
                  <a:srgbClr val="7030A0"/>
                </a:solidFill>
              </a:rPr>
              <a:t>Diğer Eşzamanlılık  Protokolleri</a:t>
            </a:r>
          </a:p>
          <a:p>
            <a:pPr lvl="2"/>
            <a:r>
              <a:rPr lang="tr-TR" altLang="en-US" sz="1400" b="1" dirty="0" err="1">
                <a:solidFill>
                  <a:srgbClr val="7030A0"/>
                </a:solidFill>
              </a:rPr>
              <a:t>Optimistic</a:t>
            </a:r>
            <a:r>
              <a:rPr lang="tr-TR" altLang="en-US" sz="1400" b="1" dirty="0">
                <a:solidFill>
                  <a:srgbClr val="7030A0"/>
                </a:solidFill>
              </a:rPr>
              <a:t> </a:t>
            </a:r>
            <a:r>
              <a:rPr lang="tr-TR" altLang="en-US" sz="1400" b="1" dirty="0" err="1">
                <a:solidFill>
                  <a:srgbClr val="7030A0"/>
                </a:solidFill>
              </a:rPr>
              <a:t>methods</a:t>
            </a:r>
            <a:endParaRPr lang="tr-TR" altLang="en-US" sz="1400" b="1" dirty="0">
              <a:solidFill>
                <a:srgbClr val="7030A0"/>
              </a:solidFill>
            </a:endParaRPr>
          </a:p>
          <a:p>
            <a:pPr lvl="3"/>
            <a:r>
              <a:rPr lang="tr-TR" altLang="en-US" sz="1100" b="1" dirty="0" err="1">
                <a:solidFill>
                  <a:srgbClr val="7030A0"/>
                </a:solidFill>
              </a:rPr>
              <a:t>TimeStamp</a:t>
            </a:r>
            <a:endParaRPr lang="tr-TR" altLang="en-US" sz="1100" b="1" dirty="0">
              <a:solidFill>
                <a:srgbClr val="7030A0"/>
              </a:solidFill>
            </a:endParaRPr>
          </a:p>
          <a:p>
            <a:pPr lvl="3"/>
            <a:r>
              <a:rPr lang="tr-TR" altLang="en-US" sz="1100" b="1" dirty="0" err="1">
                <a:solidFill>
                  <a:srgbClr val="7030A0"/>
                </a:solidFill>
              </a:rPr>
              <a:t>Validation</a:t>
            </a:r>
            <a:endParaRPr lang="tr-TR" altLang="en-US" sz="1100" b="1" dirty="0">
              <a:solidFill>
                <a:srgbClr val="7030A0"/>
              </a:solidFill>
            </a:endParaRPr>
          </a:p>
          <a:p>
            <a:pPr lvl="2"/>
            <a:endParaRPr lang="tr-TR" altLang="en-US" sz="2000" b="1" u="sng" dirty="0">
              <a:solidFill>
                <a:srgbClr val="7030A0"/>
              </a:solidFill>
            </a:endParaRPr>
          </a:p>
          <a:p>
            <a:pPr lvl="1"/>
            <a:endParaRPr lang="tr-TR" altLang="en-US" sz="18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7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616E2D7-36D9-4896-B225-7CFFEC5A5267}" type="slidenum">
              <a:rPr lang="tr-TR" altLang="tr-T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r-TR" altLang="tr-TR" sz="14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9932-6840-4DEC-BD1E-39D320D33AC8}" type="slidenum">
              <a:rPr lang="tr-TR" altLang="tr-TR" smtClean="0"/>
              <a:pPr/>
              <a:t>4</a:t>
            </a:fld>
            <a:endParaRPr lang="tr-TR" altLang="tr-TR"/>
          </a:p>
        </p:txBody>
      </p:sp>
      <p:sp>
        <p:nvSpPr>
          <p:cNvPr id="60419" name="1 Başlık"/>
          <p:cNvSpPr>
            <a:spLocks noGrp="1"/>
          </p:cNvSpPr>
          <p:nvPr>
            <p:ph type="title" idx="4294967295"/>
          </p:nvPr>
        </p:nvSpPr>
        <p:spPr>
          <a:xfrm>
            <a:off x="76318" y="-21478"/>
            <a:ext cx="8229600" cy="4572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Eşzamanlılık Yönetimi (EY)</a:t>
            </a:r>
            <a:endParaRPr lang="en-US" altLang="tr-TR" sz="3600" dirty="0"/>
          </a:p>
        </p:txBody>
      </p:sp>
      <p:sp>
        <p:nvSpPr>
          <p:cNvPr id="60420" name="2 İçerik Yer Tutucusu"/>
          <p:cNvSpPr>
            <a:spLocks noGrp="1"/>
          </p:cNvSpPr>
          <p:nvPr>
            <p:ph idx="4294967295"/>
          </p:nvPr>
        </p:nvSpPr>
        <p:spPr>
          <a:xfrm>
            <a:off x="0" y="304882"/>
            <a:ext cx="9144000" cy="6477000"/>
          </a:xfrm>
        </p:spPr>
        <p:txBody>
          <a:bodyPr/>
          <a:lstStyle/>
          <a:p>
            <a:pPr eaLnBrk="1" hangingPunct="1"/>
            <a:r>
              <a:rPr lang="tr-TR" altLang="en-US" sz="2000" dirty="0"/>
              <a:t>Eşzamanlı çalışmada her plan doğru bir </a:t>
            </a:r>
            <a:r>
              <a:rPr lang="tr-TR" altLang="en-US" sz="2000" dirty="0" err="1"/>
              <a:t>vt</a:t>
            </a:r>
            <a:r>
              <a:rPr lang="tr-TR" altLang="en-US" sz="2000" dirty="0"/>
              <a:t> durumu ile sonlanmayabilir. Amaç: </a:t>
            </a:r>
            <a:r>
              <a:rPr lang="tr-TR" altLang="en-US" sz="2000" dirty="0" err="1"/>
              <a:t>tx’ların</a:t>
            </a:r>
            <a:r>
              <a:rPr lang="tr-TR" altLang="en-US" sz="2000" dirty="0"/>
              <a:t> </a:t>
            </a:r>
            <a:r>
              <a:rPr lang="tr-TR" altLang="en-US" sz="2000" dirty="0" err="1"/>
              <a:t>herbirinin</a:t>
            </a:r>
            <a:r>
              <a:rPr lang="tr-TR" altLang="en-US" sz="2000" dirty="0"/>
              <a:t> </a:t>
            </a:r>
            <a:r>
              <a:rPr lang="tr-TR" altLang="en-US" sz="2000" b="1" u="sng" dirty="0"/>
              <a:t>doğru olarak</a:t>
            </a:r>
            <a:r>
              <a:rPr lang="tr-TR" altLang="en-US" sz="2000" dirty="0"/>
              <a:t> sonlanması.</a:t>
            </a:r>
          </a:p>
          <a:p>
            <a:pPr eaLnBrk="1" hangingPunct="1"/>
            <a:r>
              <a:rPr lang="tr-TR" altLang="en-US" sz="2000" b="1" u="sng" dirty="0"/>
              <a:t>Seri Plan</a:t>
            </a:r>
            <a:r>
              <a:rPr lang="tr-TR" altLang="en-US" sz="2000" dirty="0"/>
              <a:t>: </a:t>
            </a:r>
            <a:r>
              <a:rPr lang="tr-TR" altLang="en-US" sz="2000" dirty="0" err="1"/>
              <a:t>tx</a:t>
            </a:r>
            <a:r>
              <a:rPr lang="tr-TR" altLang="en-US" sz="2000" dirty="0"/>
              <a:t> tarihçelerinin </a:t>
            </a:r>
            <a:r>
              <a:rPr lang="tr-TR" altLang="en-US" sz="2000" dirty="0" err="1"/>
              <a:t>içiçe</a:t>
            </a:r>
            <a:r>
              <a:rPr lang="tr-TR" altLang="en-US" sz="2000" dirty="0"/>
              <a:t> girmemiş (birbirinden izole, sırayla) olduğu plan. </a:t>
            </a:r>
          </a:p>
          <a:p>
            <a:pPr lvl="1" eaLnBrk="1" hangingPunct="1"/>
            <a:r>
              <a:rPr lang="tr-TR" altLang="en-US" sz="2000" dirty="0"/>
              <a:t>Birden çok seri plan olabilir. 2 hareket için: &lt;T1;T2&gt; ve &lt;T2;T1&gt; Bunlar birbirinden farklı </a:t>
            </a:r>
            <a:r>
              <a:rPr lang="tr-TR" altLang="en-US" sz="2000" dirty="0" err="1"/>
              <a:t>vt</a:t>
            </a:r>
            <a:r>
              <a:rPr lang="tr-TR" altLang="en-US" sz="2000" dirty="0"/>
              <a:t> durumu ile sonlanabilir; ve </a:t>
            </a:r>
            <a:r>
              <a:rPr lang="tr-TR" altLang="en-US" sz="2000" b="1" u="sng" dirty="0"/>
              <a:t>hepsi doğrudur</a:t>
            </a:r>
            <a:r>
              <a:rPr lang="tr-TR" altLang="en-US" sz="2000" dirty="0"/>
              <a:t>. Çünkü </a:t>
            </a:r>
            <a:r>
              <a:rPr lang="tr-TR" altLang="en-US" sz="2000" dirty="0" err="1"/>
              <a:t>tx’lar</a:t>
            </a:r>
            <a:r>
              <a:rPr lang="tr-TR" altLang="en-US" sz="2000" dirty="0"/>
              <a:t> </a:t>
            </a:r>
            <a:r>
              <a:rPr lang="tr-TR" altLang="en-US" sz="2000" dirty="0" err="1"/>
              <a:t>tamamiyle</a:t>
            </a:r>
            <a:r>
              <a:rPr lang="tr-TR" altLang="en-US" sz="2000" dirty="0"/>
              <a:t> izole!..</a:t>
            </a:r>
          </a:p>
          <a:p>
            <a:pPr lvl="1" eaLnBrk="1" hangingPunct="1"/>
            <a:endParaRPr lang="tr-TR" altLang="en-US" sz="2000" dirty="0"/>
          </a:p>
          <a:p>
            <a:pPr eaLnBrk="1" hangingPunct="1"/>
            <a:r>
              <a:rPr lang="tr-TR" altLang="en-US" sz="2000" dirty="0"/>
              <a:t>Örneğin: </a:t>
            </a:r>
            <a:r>
              <a:rPr lang="tr-TR" altLang="en-US" sz="2000" b="1" dirty="0">
                <a:solidFill>
                  <a:srgbClr val="FF3300"/>
                </a:solidFill>
              </a:rPr>
              <a:t>T1:</a:t>
            </a:r>
            <a:r>
              <a:rPr lang="tr-TR" altLang="en-US" sz="2000" dirty="0"/>
              <a:t> </a:t>
            </a:r>
            <a:r>
              <a:rPr lang="tr-TR" altLang="en-US" sz="2000" dirty="0">
                <a:solidFill>
                  <a:srgbClr val="FF3300"/>
                </a:solidFill>
              </a:rPr>
              <a:t>W(b1); W(b2)</a:t>
            </a:r>
            <a:r>
              <a:rPr lang="tr-TR" altLang="en-US" sz="2000" dirty="0"/>
              <a:t>    </a:t>
            </a:r>
            <a:r>
              <a:rPr lang="tr-TR" altLang="en-US" sz="2000" b="1" dirty="0"/>
              <a:t>T2: </a:t>
            </a:r>
            <a:r>
              <a:rPr lang="tr-TR" altLang="en-US" sz="2000" dirty="0"/>
              <a:t>W(b1);W(b2)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2000" dirty="0"/>
              <a:t>			Plan1 : </a:t>
            </a:r>
            <a:r>
              <a:rPr lang="tr-TR" altLang="en-US" sz="2000" dirty="0">
                <a:solidFill>
                  <a:srgbClr val="FF3300"/>
                </a:solidFill>
              </a:rPr>
              <a:t>W</a:t>
            </a:r>
            <a:r>
              <a:rPr lang="tr-TR" altLang="en-US" sz="2000" baseline="-25000" dirty="0">
                <a:solidFill>
                  <a:srgbClr val="FF3300"/>
                </a:solidFill>
              </a:rPr>
              <a:t>1</a:t>
            </a:r>
            <a:r>
              <a:rPr lang="tr-TR" altLang="en-US" sz="2000" dirty="0">
                <a:solidFill>
                  <a:srgbClr val="FF3300"/>
                </a:solidFill>
              </a:rPr>
              <a:t>(b1);</a:t>
            </a:r>
            <a:r>
              <a:rPr lang="tr-TR" altLang="en-US" sz="2000" dirty="0"/>
              <a:t> W</a:t>
            </a:r>
            <a:r>
              <a:rPr lang="tr-TR" altLang="en-US" sz="2000" baseline="-25000" dirty="0"/>
              <a:t>2</a:t>
            </a:r>
            <a:r>
              <a:rPr lang="tr-TR" altLang="en-US" sz="2000" dirty="0"/>
              <a:t> (b1); W</a:t>
            </a:r>
            <a:r>
              <a:rPr lang="tr-TR" altLang="en-US" sz="2000" baseline="-25000" dirty="0"/>
              <a:t>2</a:t>
            </a:r>
            <a:r>
              <a:rPr lang="tr-TR" altLang="en-US" sz="2000" dirty="0"/>
              <a:t> (b2); </a:t>
            </a:r>
            <a:r>
              <a:rPr lang="tr-TR" altLang="en-US" sz="2000" dirty="0">
                <a:solidFill>
                  <a:srgbClr val="FF3300"/>
                </a:solidFill>
              </a:rPr>
              <a:t>W</a:t>
            </a:r>
            <a:r>
              <a:rPr lang="tr-TR" altLang="en-US" sz="2000" baseline="-25000" dirty="0">
                <a:solidFill>
                  <a:srgbClr val="FF3300"/>
                </a:solidFill>
              </a:rPr>
              <a:t>1</a:t>
            </a:r>
            <a:r>
              <a:rPr lang="tr-TR" altLang="en-US" sz="2000" dirty="0">
                <a:solidFill>
                  <a:srgbClr val="FF3300"/>
                </a:solidFill>
              </a:rPr>
              <a:t> (b2)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2000" dirty="0"/>
          </a:p>
          <a:p>
            <a:pPr eaLnBrk="1" hangingPunct="1"/>
            <a:r>
              <a:rPr lang="tr-TR" altLang="en-US" sz="2000" b="1" u="sng" dirty="0" err="1">
                <a:solidFill>
                  <a:srgbClr val="FF0000"/>
                </a:solidFill>
              </a:rPr>
              <a:t>Serilenebilir</a:t>
            </a:r>
            <a:r>
              <a:rPr lang="tr-TR" altLang="en-US" sz="2000" b="1" u="sng" dirty="0">
                <a:solidFill>
                  <a:srgbClr val="FF0000"/>
                </a:solidFill>
              </a:rPr>
              <a:t> Plan</a:t>
            </a:r>
            <a:r>
              <a:rPr lang="tr-TR" altLang="en-US" sz="2000" b="1" u="sng" dirty="0"/>
              <a:t>:</a:t>
            </a:r>
            <a:r>
              <a:rPr lang="tr-TR" altLang="en-US" sz="2000" dirty="0"/>
              <a:t> </a:t>
            </a:r>
            <a:r>
              <a:rPr lang="tr-TR" altLang="en-US" sz="2000" u="sng" dirty="0">
                <a:solidFill>
                  <a:srgbClr val="FF0000"/>
                </a:solidFill>
              </a:rPr>
              <a:t>Herhangi bir seri plan ile aynı </a:t>
            </a:r>
            <a:r>
              <a:rPr lang="tr-TR" altLang="en-US" sz="2000" u="sng" dirty="0" err="1">
                <a:solidFill>
                  <a:srgbClr val="FF0000"/>
                </a:solidFill>
              </a:rPr>
              <a:t>vt</a:t>
            </a:r>
            <a:r>
              <a:rPr lang="tr-TR" altLang="en-US" sz="2000" u="sng" dirty="0">
                <a:solidFill>
                  <a:srgbClr val="FF0000"/>
                </a:solidFill>
              </a:rPr>
              <a:t> durumunu netice veren plan</a:t>
            </a:r>
            <a:r>
              <a:rPr lang="tr-TR" altLang="en-US" sz="2000" dirty="0"/>
              <a:t>. Demek ki; </a:t>
            </a:r>
            <a:r>
              <a:rPr lang="tr-TR" altLang="en-US" sz="2000" dirty="0" err="1"/>
              <a:t>serilenebilir</a:t>
            </a:r>
            <a:r>
              <a:rPr lang="tr-TR" altLang="en-US" sz="2000" dirty="0"/>
              <a:t> plan doğrudur. Yukarıdaki Plan1 </a:t>
            </a:r>
            <a:r>
              <a:rPr lang="tr-TR" altLang="en-US" sz="2000" dirty="0" err="1"/>
              <a:t>serilenebilir</a:t>
            </a:r>
            <a:r>
              <a:rPr lang="tr-TR" altLang="en-US" sz="2000" dirty="0"/>
              <a:t> bir plan değil; demek ki yanlış. Aşağıdaki Plan2= &lt;T1;T2&gt; ? &lt;T2;T1&gt; </a:t>
            </a:r>
          </a:p>
          <a:p>
            <a:pPr marL="457200" lvl="1" indent="0" eaLnBrk="1" hangingPunct="1">
              <a:buNone/>
            </a:pPr>
            <a:r>
              <a:rPr lang="tr-TR" altLang="en-US" sz="2000" dirty="0"/>
              <a:t>		Plan2: </a:t>
            </a:r>
            <a:r>
              <a:rPr lang="tr-TR" altLang="en-US" sz="2000" dirty="0">
                <a:solidFill>
                  <a:srgbClr val="FF3300"/>
                </a:solidFill>
              </a:rPr>
              <a:t>W</a:t>
            </a:r>
            <a:r>
              <a:rPr lang="tr-TR" altLang="en-US" sz="2000" baseline="-25000" dirty="0">
                <a:solidFill>
                  <a:srgbClr val="FF3300"/>
                </a:solidFill>
              </a:rPr>
              <a:t>1</a:t>
            </a:r>
            <a:r>
              <a:rPr lang="tr-TR" altLang="en-US" sz="2000" dirty="0">
                <a:solidFill>
                  <a:srgbClr val="FF3300"/>
                </a:solidFill>
              </a:rPr>
              <a:t>(b1);</a:t>
            </a:r>
            <a:r>
              <a:rPr lang="tr-TR" altLang="en-US" sz="2000" dirty="0"/>
              <a:t> W</a:t>
            </a:r>
            <a:r>
              <a:rPr lang="tr-TR" altLang="en-US" sz="2000" baseline="-25000" dirty="0"/>
              <a:t>2</a:t>
            </a:r>
            <a:r>
              <a:rPr lang="tr-TR" altLang="en-US" sz="2000" dirty="0"/>
              <a:t> (b1) ; </a:t>
            </a:r>
            <a:r>
              <a:rPr lang="tr-TR" altLang="en-US" sz="2000" dirty="0">
                <a:solidFill>
                  <a:srgbClr val="FF3300"/>
                </a:solidFill>
              </a:rPr>
              <a:t>W</a:t>
            </a:r>
            <a:r>
              <a:rPr lang="tr-TR" altLang="en-US" sz="2000" baseline="-25000" dirty="0">
                <a:solidFill>
                  <a:srgbClr val="FF3300"/>
                </a:solidFill>
              </a:rPr>
              <a:t>1</a:t>
            </a:r>
            <a:r>
              <a:rPr lang="tr-TR" altLang="en-US" sz="2000" dirty="0">
                <a:solidFill>
                  <a:srgbClr val="FF3300"/>
                </a:solidFill>
              </a:rPr>
              <a:t> (b2)</a:t>
            </a:r>
            <a:r>
              <a:rPr lang="tr-TR" altLang="en-US" sz="2000" dirty="0"/>
              <a:t>; W</a:t>
            </a:r>
            <a:r>
              <a:rPr lang="tr-TR" altLang="en-US" sz="2000" baseline="-25000" dirty="0"/>
              <a:t>2</a:t>
            </a:r>
            <a:r>
              <a:rPr lang="tr-TR" altLang="en-US" sz="2000" dirty="0"/>
              <a:t> (b2)</a:t>
            </a:r>
          </a:p>
          <a:p>
            <a:pPr marL="457200" lvl="1" indent="0" eaLnBrk="1" hangingPunct="1">
              <a:buNone/>
            </a:pPr>
            <a:endParaRPr lang="tr-TR" altLang="en-US" sz="2000" dirty="0"/>
          </a:p>
          <a:p>
            <a:pPr eaLnBrk="1" hangingPunct="1"/>
            <a:r>
              <a:rPr lang="tr-TR" altLang="en-US" sz="2400" dirty="0">
                <a:ea typeface="+mn-ea"/>
                <a:cs typeface="+mn-cs"/>
              </a:rPr>
              <a:t>VTYS </a:t>
            </a:r>
            <a:r>
              <a:rPr lang="tr-TR" altLang="en-US" sz="2400" dirty="0"/>
              <a:t>her zaman </a:t>
            </a:r>
            <a:r>
              <a:rPr lang="tr-TR" altLang="en-US" sz="2400" dirty="0" err="1"/>
              <a:t>serilenebilir</a:t>
            </a:r>
            <a:r>
              <a:rPr lang="tr-TR" altLang="en-US" sz="2400" dirty="0"/>
              <a:t> planları mı çalıştırıyor? !!!HAYIR !!!    </a:t>
            </a:r>
            <a:r>
              <a:rPr lang="tr-TR" altLang="en-US" sz="2000" i="1" dirty="0"/>
              <a:t>(</a:t>
            </a:r>
            <a:r>
              <a:rPr lang="tr-TR" altLang="en-US" sz="2000" i="1" dirty="0" err="1"/>
              <a:t>view-serilenebilirlik</a:t>
            </a:r>
            <a:r>
              <a:rPr lang="tr-TR" altLang="en-US" sz="2000" i="1" dirty="0"/>
              <a:t>, </a:t>
            </a:r>
            <a:r>
              <a:rPr lang="tr-TR" altLang="en-US" sz="2000" i="1" dirty="0" err="1"/>
              <a:t>thoma’s</a:t>
            </a:r>
            <a:r>
              <a:rPr lang="tr-TR" altLang="en-US" sz="2000" i="1" dirty="0"/>
              <a:t> </a:t>
            </a:r>
            <a:r>
              <a:rPr lang="tr-TR" altLang="en-US" sz="2000" i="1" dirty="0" err="1"/>
              <a:t>write</a:t>
            </a:r>
            <a:r>
              <a:rPr lang="tr-TR" altLang="en-US" sz="2000" i="1" dirty="0"/>
              <a:t> </a:t>
            </a:r>
            <a:r>
              <a:rPr lang="tr-TR" altLang="en-US" sz="2000" i="1" dirty="0" err="1"/>
              <a:t>rule</a:t>
            </a:r>
            <a:r>
              <a:rPr lang="tr-TR" altLang="en-US" sz="2000" i="1" dirty="0"/>
              <a:t>, programcının yalıtım seviyesini ayarlaması)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tr-TR" sz="1600" dirty="0"/>
          </a:p>
        </p:txBody>
      </p:sp>
      <p:sp>
        <p:nvSpPr>
          <p:cNvPr id="41989" name="3 Slayt Numarası Yer Tutucusu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9856EB8-53B7-44CE-81CB-D4E162693F9F}" type="slidenum">
              <a:rPr lang="tr-TR" altLang="tr-T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r-TR" altLang="tr-TR" sz="14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 sz="quarter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tr-TR" altLang="tr-TR" dirty="0" err="1"/>
              <a:t>Serilenebilirlik</a:t>
            </a:r>
            <a:endParaRPr lang="tr-TR" alt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F456-1813-4B37-B91A-48E257599A9E}" type="slidenum">
              <a:rPr lang="tr-TR" altLang="tr-TR" smtClean="0"/>
              <a:pPr/>
              <a:t>5</a:t>
            </a:fld>
            <a:endParaRPr lang="tr-TR" altLang="tr-TR"/>
          </a:p>
        </p:txBody>
      </p:sp>
      <p:grpSp>
        <p:nvGrpSpPr>
          <p:cNvPr id="5" name="Grup 4"/>
          <p:cNvGrpSpPr/>
          <p:nvPr/>
        </p:nvGrpSpPr>
        <p:grpSpPr>
          <a:xfrm>
            <a:off x="457308" y="1714792"/>
            <a:ext cx="8248954" cy="2117725"/>
            <a:chOff x="228598" y="4269133"/>
            <a:chExt cx="8248954" cy="2117725"/>
          </a:xfrm>
        </p:grpSpPr>
        <p:sp>
          <p:nvSpPr>
            <p:cNvPr id="8" name="Oval 7"/>
            <p:cNvSpPr/>
            <p:nvPr/>
          </p:nvSpPr>
          <p:spPr>
            <a:xfrm>
              <a:off x="5088239" y="4470746"/>
              <a:ext cx="3389313" cy="1916112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tr-TR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1"/>
            <p:cNvSpPr txBox="1">
              <a:spLocks noChangeArrowheads="1"/>
            </p:cNvSpPr>
            <p:nvPr/>
          </p:nvSpPr>
          <p:spPr bwMode="auto">
            <a:xfrm>
              <a:off x="4843764" y="4269133"/>
              <a:ext cx="3048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600" b="1" dirty="0" err="1">
                  <a:solidFill>
                    <a:srgbClr val="FF0000"/>
                  </a:solidFill>
                </a:rPr>
                <a:t>Debit-credit</a:t>
              </a:r>
              <a:r>
                <a:rPr lang="tr-TR" altLang="tr-TR" sz="1600" b="1" dirty="0">
                  <a:solidFill>
                    <a:srgbClr val="FF0000"/>
                  </a:solidFill>
                </a:rPr>
                <a:t> </a:t>
              </a:r>
              <a:r>
                <a:rPr lang="tr-TR" altLang="tr-TR" sz="1600" b="1" dirty="0" err="1">
                  <a:solidFill>
                    <a:srgbClr val="FF0000"/>
                  </a:solidFill>
                </a:rPr>
                <a:t>serializable</a:t>
              </a:r>
              <a:endParaRPr lang="tr-TR" altLang="tr-TR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>
              <a:off x="228598" y="4316618"/>
              <a:ext cx="2209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600" b="1" dirty="0" err="1">
                  <a:solidFill>
                    <a:srgbClr val="FF0000"/>
                  </a:solidFill>
                </a:rPr>
                <a:t>View</a:t>
              </a:r>
              <a:r>
                <a:rPr lang="tr-TR" altLang="tr-TR" sz="1600" b="1" dirty="0">
                  <a:solidFill>
                    <a:srgbClr val="FF0000"/>
                  </a:solidFill>
                </a:rPr>
                <a:t> </a:t>
              </a:r>
              <a:r>
                <a:rPr lang="tr-TR" altLang="tr-TR" sz="1600" b="1" dirty="0" err="1">
                  <a:solidFill>
                    <a:srgbClr val="FF0000"/>
                  </a:solidFill>
                </a:rPr>
                <a:t>serializable</a:t>
              </a:r>
              <a:endParaRPr lang="tr-TR" altLang="tr-TR" sz="16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964539" y="4940646"/>
              <a:ext cx="1809750" cy="9779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tr-TR" sz="1400" b="1" dirty="0">
                  <a:solidFill>
                    <a:srgbClr val="FF0000"/>
                  </a:solidFill>
                </a:rPr>
                <a:t>Conflict serializable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395400" y="4921149"/>
              <a:ext cx="1809750" cy="9779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tr-TR" sz="1400" b="1" dirty="0">
                  <a:solidFill>
                    <a:srgbClr val="FF0000"/>
                  </a:solidFill>
                </a:rPr>
                <a:t>Conflict serializable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09588" y="4435374"/>
              <a:ext cx="3251200" cy="1949450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tr-TR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529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9932-6840-4DEC-BD1E-39D320D33AC8}" type="slidenum">
              <a:rPr lang="tr-TR" altLang="tr-TR" smtClean="0"/>
              <a:pPr/>
              <a:t>6</a:t>
            </a:fld>
            <a:endParaRPr lang="tr-TR" altLang="tr-TR"/>
          </a:p>
        </p:txBody>
      </p:sp>
      <p:sp>
        <p:nvSpPr>
          <p:cNvPr id="61442" name="Content Placeholder 2"/>
          <p:cNvSpPr>
            <a:spLocks noGrp="1"/>
          </p:cNvSpPr>
          <p:nvPr>
            <p:ph idx="4294967295"/>
          </p:nvPr>
        </p:nvSpPr>
        <p:spPr>
          <a:xfrm>
            <a:off x="152516" y="845421"/>
            <a:ext cx="8915400" cy="5648313"/>
          </a:xfrm>
        </p:spPr>
        <p:txBody>
          <a:bodyPr/>
          <a:lstStyle/>
          <a:p>
            <a:r>
              <a:rPr lang="tr-TR" altLang="en-US" sz="2000" b="1" u="sng" dirty="0">
                <a:solidFill>
                  <a:srgbClr val="FF3300"/>
                </a:solidFill>
              </a:rPr>
              <a:t>Çelişki</a:t>
            </a:r>
            <a:r>
              <a:rPr lang="tr-TR" altLang="en-US" sz="2000" b="1" u="sng" dirty="0"/>
              <a:t>:</a:t>
            </a:r>
            <a:r>
              <a:rPr lang="tr-TR" altLang="en-US" sz="2000" dirty="0"/>
              <a:t> </a:t>
            </a:r>
            <a:r>
              <a:rPr lang="tr-TR" altLang="en-US" sz="2000" b="1" dirty="0"/>
              <a:t>Farklı sırada çalışması, sonucu değiştiren farklı hareketlerdeki </a:t>
            </a:r>
            <a:r>
              <a:rPr lang="tr-TR" altLang="en-US" sz="2000" dirty="0"/>
              <a:t>eylem ikililerinin eşzamanlı çalışması. Plandaki </a:t>
            </a:r>
            <a:r>
              <a:rPr lang="tr-TR" altLang="en-US" sz="2000" dirty="0">
                <a:solidFill>
                  <a:srgbClr val="FF0000"/>
                </a:solidFill>
              </a:rPr>
              <a:t>çelişkiler </a:t>
            </a:r>
            <a:r>
              <a:rPr lang="tr-TR" altLang="en-US" sz="2000" dirty="0"/>
              <a:t>planın </a:t>
            </a:r>
            <a:r>
              <a:rPr lang="tr-TR" altLang="en-US" sz="2000" dirty="0" err="1"/>
              <a:t>serilenebilir</a:t>
            </a:r>
            <a:r>
              <a:rPr lang="tr-TR" altLang="en-US" sz="2000" dirty="0"/>
              <a:t> olmasını etkiler.</a:t>
            </a:r>
          </a:p>
          <a:p>
            <a:pPr marL="0" indent="0">
              <a:buNone/>
            </a:pPr>
            <a:endParaRPr lang="tr-TR" altLang="en-US" sz="2000" dirty="0"/>
          </a:p>
          <a:p>
            <a:r>
              <a:rPr lang="tr-TR" altLang="en-US" sz="2000" b="1" dirty="0"/>
              <a:t>2 operasyonun Çelişmesi için 3 şart:</a:t>
            </a:r>
          </a:p>
          <a:p>
            <a:pPr lvl="1"/>
            <a:r>
              <a:rPr lang="tr-TR" altLang="en-US" sz="1600" b="1" dirty="0"/>
              <a:t>Farklı hareketlerde olmaları</a:t>
            </a:r>
          </a:p>
          <a:p>
            <a:pPr lvl="1"/>
            <a:r>
              <a:rPr lang="tr-TR" altLang="en-US" sz="1600" b="1" dirty="0"/>
              <a:t>En az birinin W olması</a:t>
            </a:r>
          </a:p>
          <a:p>
            <a:pPr lvl="1"/>
            <a:r>
              <a:rPr lang="tr-TR" altLang="en-US" sz="1600" b="1" dirty="0"/>
              <a:t>Aynı veri parçası üzerinde işlem yapması</a:t>
            </a:r>
          </a:p>
          <a:p>
            <a:pPr marL="457200" lvl="1" indent="0">
              <a:buNone/>
            </a:pPr>
            <a:endParaRPr lang="tr-TR" altLang="en-US" sz="1600" b="1" dirty="0"/>
          </a:p>
          <a:p>
            <a:pPr eaLnBrk="1" hangingPunct="1"/>
            <a:r>
              <a:rPr lang="tr-TR" altLang="en-US" sz="1800" dirty="0">
                <a:solidFill>
                  <a:srgbClr val="FF3300"/>
                </a:solidFill>
              </a:rPr>
              <a:t>T1:</a:t>
            </a:r>
            <a:r>
              <a:rPr lang="tr-TR" altLang="en-US" sz="1800" dirty="0"/>
              <a:t> </a:t>
            </a:r>
            <a:r>
              <a:rPr lang="tr-TR" altLang="en-US" sz="1800" dirty="0">
                <a:solidFill>
                  <a:srgbClr val="FF3300"/>
                </a:solidFill>
              </a:rPr>
              <a:t>R(b1); W(b2)</a:t>
            </a:r>
            <a:r>
              <a:rPr lang="tr-TR" altLang="en-US" sz="1800" dirty="0"/>
              <a:t>    T2: W(b1);W(b2)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1600" dirty="0"/>
              <a:t>		W</a:t>
            </a:r>
            <a:r>
              <a:rPr lang="tr-TR" altLang="en-US" sz="1600" baseline="-25000" dirty="0"/>
              <a:t>1</a:t>
            </a:r>
            <a:r>
              <a:rPr lang="tr-TR" altLang="en-US" sz="1600" dirty="0"/>
              <a:t>(b2) ve W</a:t>
            </a:r>
            <a:r>
              <a:rPr lang="tr-TR" altLang="en-US" sz="1600" baseline="-25000" dirty="0"/>
              <a:t>2</a:t>
            </a:r>
            <a:r>
              <a:rPr lang="tr-TR" altLang="en-US" sz="1600" dirty="0"/>
              <a:t>(b2) yazma-yazma çelişkisi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en-US" sz="1600" dirty="0"/>
              <a:t>		R</a:t>
            </a:r>
            <a:r>
              <a:rPr lang="tr-TR" altLang="en-US" sz="1600" baseline="-25000" dirty="0"/>
              <a:t>1</a:t>
            </a:r>
            <a:r>
              <a:rPr lang="tr-TR" altLang="en-US" sz="1600" dirty="0"/>
              <a:t>(b1) ve W</a:t>
            </a:r>
            <a:r>
              <a:rPr lang="tr-TR" altLang="en-US" sz="1600" baseline="-25000" dirty="0"/>
              <a:t>2</a:t>
            </a:r>
            <a:r>
              <a:rPr lang="tr-TR" altLang="en-US" sz="1600" dirty="0"/>
              <a:t>(b1) okuma-yazma çelişkisi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1600" dirty="0"/>
          </a:p>
          <a:p>
            <a:pPr marL="342900" lvl="1" indent="-342900">
              <a:buClr>
                <a:schemeClr val="hlink"/>
              </a:buClr>
              <a:defRPr/>
            </a:pPr>
            <a:r>
              <a:rPr lang="tr-TR" altLang="en-US" sz="1800" b="1" dirty="0">
                <a:solidFill>
                  <a:srgbClr val="FF0000"/>
                </a:solidFill>
              </a:rPr>
              <a:t>İki planın «çelişki esaslı denk»</a:t>
            </a:r>
            <a:r>
              <a:rPr lang="tr-TR" altLang="en-US" sz="1800" b="1" i="1" dirty="0">
                <a:solidFill>
                  <a:srgbClr val="FF0000"/>
                </a:solidFill>
              </a:rPr>
              <a:t> (</a:t>
            </a:r>
            <a:r>
              <a:rPr lang="tr-TR" altLang="en-US" sz="1800" b="1" i="1" dirty="0" err="1">
                <a:solidFill>
                  <a:srgbClr val="FF0000"/>
                </a:solidFill>
              </a:rPr>
              <a:t>conflict</a:t>
            </a:r>
            <a:r>
              <a:rPr lang="tr-TR" altLang="en-US" sz="1800" b="1" i="1" dirty="0">
                <a:solidFill>
                  <a:srgbClr val="FF0000"/>
                </a:solidFill>
              </a:rPr>
              <a:t> </a:t>
            </a:r>
            <a:r>
              <a:rPr lang="tr-TR" altLang="en-US" sz="1800" b="1" i="1" dirty="0" err="1">
                <a:solidFill>
                  <a:srgbClr val="FF0000"/>
                </a:solidFill>
              </a:rPr>
              <a:t>equal</a:t>
            </a:r>
            <a:r>
              <a:rPr lang="tr-TR" altLang="en-US" sz="1800" b="1" i="1" dirty="0">
                <a:solidFill>
                  <a:srgbClr val="FF0000"/>
                </a:solidFill>
              </a:rPr>
              <a:t>)</a:t>
            </a:r>
            <a:r>
              <a:rPr lang="tr-TR" altLang="en-US" sz="1800" b="1" dirty="0">
                <a:solidFill>
                  <a:srgbClr val="FF0000"/>
                </a:solidFill>
              </a:rPr>
              <a:t> olması için şart; BÜTÜN çelişen ikililerin </a:t>
            </a:r>
            <a:r>
              <a:rPr lang="tr-TR" altLang="en-US" sz="1800" b="1" u="sng" dirty="0">
                <a:solidFill>
                  <a:srgbClr val="FF0000"/>
                </a:solidFill>
              </a:rPr>
              <a:t>işlenmesi sırası </a:t>
            </a:r>
            <a:r>
              <a:rPr lang="tr-TR" altLang="en-US" sz="1800" b="1" dirty="0">
                <a:solidFill>
                  <a:srgbClr val="FF0000"/>
                </a:solidFill>
              </a:rPr>
              <a:t>aynı olması gerek.</a:t>
            </a:r>
          </a:p>
          <a:p>
            <a:pPr marL="342900" lvl="1" indent="-342900">
              <a:buClr>
                <a:schemeClr val="hlink"/>
              </a:buClr>
              <a:defRPr/>
            </a:pPr>
            <a:r>
              <a:rPr lang="tr-TR" altLang="en-US" sz="1800" b="1" dirty="0"/>
              <a:t>Seri olmayan bir plan, seri bir plana çelişki esaslı denk ise bu plan «çelişki esaslı </a:t>
            </a:r>
            <a:r>
              <a:rPr lang="tr-TR" altLang="en-US" sz="1800" b="1" dirty="0" err="1"/>
              <a:t>serilenebilir</a:t>
            </a:r>
            <a:r>
              <a:rPr lang="tr-TR" altLang="en-US" sz="1800" b="1" dirty="0"/>
              <a:t>» </a:t>
            </a:r>
            <a:r>
              <a:rPr lang="tr-TR" altLang="en-US" sz="1800" b="1" i="1" dirty="0"/>
              <a:t>(</a:t>
            </a:r>
            <a:r>
              <a:rPr lang="tr-TR" altLang="en-US" sz="1800" b="1" i="1" dirty="0" err="1"/>
              <a:t>conflict</a:t>
            </a:r>
            <a:r>
              <a:rPr lang="tr-TR" altLang="en-US" sz="1800" b="1" i="1" dirty="0"/>
              <a:t> </a:t>
            </a:r>
            <a:r>
              <a:rPr lang="tr-TR" altLang="en-US" sz="1800" b="1" i="1" dirty="0" err="1"/>
              <a:t>serializable</a:t>
            </a:r>
            <a:r>
              <a:rPr lang="tr-TR" altLang="en-US" sz="1800" b="1" i="1" dirty="0"/>
              <a:t>) </a:t>
            </a:r>
            <a:r>
              <a:rPr lang="tr-TR" altLang="en-US" sz="1800" b="1" dirty="0"/>
              <a:t>bir plandır.</a:t>
            </a:r>
          </a:p>
          <a:p>
            <a:pPr marL="342900" lvl="1" indent="-342900">
              <a:buClr>
                <a:schemeClr val="hlink"/>
              </a:buClr>
              <a:defRPr/>
            </a:pPr>
            <a:r>
              <a:rPr lang="tr-TR" altLang="en-US" sz="1600" b="1" u="sng" dirty="0"/>
              <a:t>Gerçek </a:t>
            </a:r>
            <a:r>
              <a:rPr lang="tr-TR" altLang="en-US" sz="1600" b="1" u="sng" dirty="0" err="1"/>
              <a:t>VT’larında</a:t>
            </a:r>
            <a:r>
              <a:rPr lang="tr-TR" altLang="en-US" sz="1600" b="1" u="sng" dirty="0"/>
              <a:t> en çok kullanılan yöntem.</a:t>
            </a:r>
          </a:p>
          <a:p>
            <a:pPr marL="0" lvl="1" indent="0">
              <a:buClr>
                <a:schemeClr val="hlink"/>
              </a:buClr>
              <a:buNone/>
              <a:defRPr/>
            </a:pPr>
            <a:endParaRPr lang="tr-TR" altLang="en-US" sz="1600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en-US" sz="1600" dirty="0"/>
          </a:p>
          <a:p>
            <a:endParaRPr lang="tr-TR" altLang="en-US" sz="2000" b="1" dirty="0"/>
          </a:p>
        </p:txBody>
      </p:sp>
      <p:sp>
        <p:nvSpPr>
          <p:cNvPr id="43013" name="Slide Number Placeholder 3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98BAF52-C44A-422D-9647-C3852962A716}" type="slidenum">
              <a:rPr lang="tr-TR" altLang="tr-T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tr-TR" altLang="tr-TR" sz="140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3388" y="0"/>
            <a:ext cx="8710612" cy="76207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tr-TR" altLang="en-US" sz="2400" b="1" kern="0" dirty="0"/>
              <a:t>«Çelişki esaslı </a:t>
            </a:r>
            <a:r>
              <a:rPr lang="tr-TR" altLang="en-US" sz="2400" b="1" kern="0" dirty="0" err="1"/>
              <a:t>Serilenebilirlik</a:t>
            </a:r>
            <a:r>
              <a:rPr lang="tr-TR" altLang="en-US" sz="2400" b="1" kern="0" dirty="0"/>
              <a:t>» </a:t>
            </a:r>
            <a:r>
              <a:rPr lang="tr-TR" altLang="en-US" sz="2400" b="1" i="1" u="sng" kern="0" dirty="0" err="1">
                <a:solidFill>
                  <a:srgbClr val="FF0000"/>
                </a:solidFill>
              </a:rPr>
              <a:t>conflict</a:t>
            </a:r>
            <a:r>
              <a:rPr lang="tr-TR" altLang="en-US" sz="2400" b="1" i="1" u="sng" kern="0" dirty="0">
                <a:solidFill>
                  <a:srgbClr val="FF0000"/>
                </a:solidFill>
              </a:rPr>
              <a:t> </a:t>
            </a:r>
            <a:r>
              <a:rPr lang="tr-TR" altLang="en-US" sz="2400" b="1" i="1" u="sng" kern="0" dirty="0" err="1">
                <a:solidFill>
                  <a:srgbClr val="FF0000"/>
                </a:solidFill>
              </a:rPr>
              <a:t>serializable</a:t>
            </a:r>
            <a:r>
              <a:rPr lang="tr-TR" altLang="en-US" sz="2400" b="1" i="1" u="sng" kern="0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tr-TR" altLang="en-US" sz="2400" b="1" i="1" u="sng" kern="0" dirty="0">
                <a:solidFill>
                  <a:srgbClr val="FF0000"/>
                </a:solidFill>
              </a:rPr>
              <a:t>(C- </a:t>
            </a:r>
            <a:r>
              <a:rPr lang="tr-TR" altLang="en-US" sz="2400" b="1" i="1" u="sng" kern="0" dirty="0" err="1">
                <a:solidFill>
                  <a:srgbClr val="FF0000"/>
                </a:solidFill>
              </a:rPr>
              <a:t>serializable</a:t>
            </a:r>
            <a:r>
              <a:rPr lang="tr-TR" altLang="en-US" sz="2400" b="1" i="1" u="sng" kern="0" dirty="0">
                <a:solidFill>
                  <a:srgbClr val="FF0000"/>
                </a:solidFill>
              </a:rPr>
              <a:t> )</a:t>
            </a:r>
            <a:endParaRPr lang="tr-TR" altLang="tr-TR" sz="2400" i="1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2625"/>
            <a:ext cx="8686800" cy="4614863"/>
          </a:xfrm>
        </p:spPr>
        <p:txBody>
          <a:bodyPr/>
          <a:lstStyle/>
          <a:p>
            <a:pPr>
              <a:defRPr/>
            </a:pPr>
            <a:r>
              <a:rPr lang="tr-TR" altLang="en-US" sz="2000" b="1" dirty="0"/>
              <a:t>«Çelişki esaslı Serilenebilirlik» testi için 2 yol:</a:t>
            </a:r>
          </a:p>
          <a:p>
            <a:pPr marL="457200" lvl="1" indent="0">
              <a:buNone/>
              <a:defRPr/>
            </a:pPr>
            <a:endParaRPr lang="tr-TR" altLang="en-US" sz="1800" b="1" dirty="0"/>
          </a:p>
          <a:p>
            <a:pPr marL="457200" lvl="1" indent="0">
              <a:buNone/>
              <a:defRPr/>
            </a:pPr>
            <a:r>
              <a:rPr lang="tr-TR" altLang="en-US" sz="1800" b="1" dirty="0"/>
              <a:t>1-) </a:t>
            </a:r>
            <a:r>
              <a:rPr lang="tr-TR" altLang="en-US" sz="1800" b="1" dirty="0" err="1"/>
              <a:t>Precedence</a:t>
            </a:r>
            <a:r>
              <a:rPr lang="tr-TR" altLang="en-US" sz="1800" b="1" dirty="0"/>
              <a:t> graph (öncelik testi</a:t>
            </a:r>
            <a:r>
              <a:rPr lang="tr-TR" altLang="en-US" sz="1400" b="1" dirty="0"/>
              <a:t>): </a:t>
            </a:r>
            <a:r>
              <a:rPr lang="tr-TR" altLang="en-US" sz="1800" dirty="0">
                <a:solidFill>
                  <a:srgbClr val="FF0000"/>
                </a:solidFill>
              </a:rPr>
              <a:t>Öncelik grafı  </a:t>
            </a:r>
            <a:r>
              <a:rPr lang="tr-TR" altLang="en-US" sz="1800" u="sng" dirty="0">
                <a:solidFill>
                  <a:srgbClr val="FF0000"/>
                </a:solidFill>
              </a:rPr>
              <a:t>çevrim içermiyorsa</a:t>
            </a:r>
            <a:r>
              <a:rPr lang="tr-TR" altLang="en-US" sz="1800" dirty="0">
                <a:solidFill>
                  <a:srgbClr val="FF0000"/>
                </a:solidFill>
              </a:rPr>
              <a:t>,   </a:t>
            </a:r>
          </a:p>
          <a:p>
            <a:pPr marL="457200" lvl="1" indent="0">
              <a:buNone/>
              <a:defRPr/>
            </a:pPr>
            <a:r>
              <a:rPr lang="tr-TR" altLang="en-US" sz="1800" dirty="0">
                <a:solidFill>
                  <a:srgbClr val="FF0000"/>
                </a:solidFill>
              </a:rPr>
              <a:t>      plan «</a:t>
            </a:r>
            <a:r>
              <a:rPr lang="tr-TR" altLang="en-US" sz="1800" u="sng" dirty="0">
                <a:solidFill>
                  <a:srgbClr val="FF0000"/>
                </a:solidFill>
              </a:rPr>
              <a:t>çelişki esaslı serilenebilir (conflict serializable) </a:t>
            </a:r>
            <a:r>
              <a:rPr lang="tr-TR" altLang="en-US" sz="1800" dirty="0">
                <a:solidFill>
                  <a:srgbClr val="FF0000"/>
                </a:solidFill>
              </a:rPr>
              <a:t>bir plandır" denilir.</a:t>
            </a:r>
          </a:p>
          <a:p>
            <a:pPr lvl="2">
              <a:defRPr/>
            </a:pPr>
            <a:r>
              <a:rPr lang="tr-TR" altLang="en-US" sz="1400" b="1" dirty="0">
                <a:solidFill>
                  <a:srgbClr val="FF0000"/>
                </a:solidFill>
              </a:rPr>
              <a:t>Her bir hareket için bir düğüm oluşturulur.</a:t>
            </a:r>
          </a:p>
          <a:p>
            <a:pPr lvl="2">
              <a:defRPr/>
            </a:pPr>
            <a:r>
              <a:rPr lang="tr-TR" altLang="en-US" sz="1400" b="1" dirty="0">
                <a:solidFill>
                  <a:srgbClr val="FF0000"/>
                </a:solidFill>
              </a:rPr>
              <a:t>Her bir çelişen operasyon için iki hareket arasına ok çizilir.</a:t>
            </a:r>
          </a:p>
          <a:p>
            <a:pPr lvl="2">
              <a:defRPr/>
            </a:pPr>
            <a:r>
              <a:rPr lang="tr-TR" altLang="en-US" sz="1400" b="1" dirty="0">
                <a:solidFill>
                  <a:srgbClr val="FF0000"/>
                </a:solidFill>
              </a:rPr>
              <a:t>Okun yönü çelişen operasyonlardan ilkini çalıştıran hareketten diğerine doğru.</a:t>
            </a:r>
          </a:p>
          <a:p>
            <a:pPr lvl="2">
              <a:defRPr/>
            </a:pPr>
            <a:endParaRPr lang="tr-TR" altLang="en-US" sz="1400" b="1" dirty="0">
              <a:solidFill>
                <a:srgbClr val="FF0000"/>
              </a:solidFill>
            </a:endParaRPr>
          </a:p>
          <a:p>
            <a:pPr lvl="2">
              <a:defRPr/>
            </a:pPr>
            <a:endParaRPr lang="tr-TR" altLang="en-US" sz="1400" b="1" dirty="0">
              <a:solidFill>
                <a:srgbClr val="FF0000"/>
              </a:solidFill>
            </a:endParaRPr>
          </a:p>
          <a:p>
            <a:pPr lvl="2">
              <a:defRPr/>
            </a:pPr>
            <a:endParaRPr lang="tr-TR" altLang="en-US" sz="1400" b="1" dirty="0">
              <a:solidFill>
                <a:srgbClr val="FF0000"/>
              </a:solidFill>
            </a:endParaRPr>
          </a:p>
          <a:p>
            <a:pPr marL="914400" lvl="2" indent="0">
              <a:buNone/>
              <a:defRPr/>
            </a:pPr>
            <a:endParaRPr lang="tr-TR" altLang="en-US" sz="1400" b="1" dirty="0">
              <a:solidFill>
                <a:srgbClr val="FF0000"/>
              </a:solidFill>
            </a:endParaRPr>
          </a:p>
          <a:p>
            <a:pPr marL="914400" lvl="2" indent="0">
              <a:buNone/>
              <a:defRPr/>
            </a:pPr>
            <a:endParaRPr lang="tr-TR" altLang="en-US" sz="1400" b="1" dirty="0">
              <a:solidFill>
                <a:srgbClr val="FF0000"/>
              </a:solidFill>
            </a:endParaRPr>
          </a:p>
          <a:p>
            <a:pPr marL="914400" lvl="2" indent="0">
              <a:buNone/>
              <a:defRPr/>
            </a:pPr>
            <a:endParaRPr lang="tr-TR" altLang="en-US" sz="1400" b="1" dirty="0">
              <a:solidFill>
                <a:srgbClr val="FF0000"/>
              </a:solidFill>
            </a:endParaRPr>
          </a:p>
          <a:p>
            <a:pPr marL="514350" lvl="1" indent="0">
              <a:buNone/>
              <a:defRPr/>
            </a:pPr>
            <a:r>
              <a:rPr lang="tr-TR" altLang="en-US" sz="1800" b="1" dirty="0"/>
              <a:t>2-) </a:t>
            </a:r>
            <a:r>
              <a:rPr lang="tr-TR" altLang="en-US" sz="1800" dirty="0"/>
              <a:t>Bir P, planı, </a:t>
            </a:r>
            <a:r>
              <a:rPr lang="tr-TR" altLang="en-US" sz="1800" b="1" u="sng" dirty="0">
                <a:solidFill>
                  <a:srgbClr val="FF0000"/>
                </a:solidFill>
              </a:rPr>
              <a:t>ÇELİŞMEYEN işlemlerinin sırası değiştirilerek </a:t>
            </a:r>
            <a:r>
              <a:rPr lang="tr-TR" altLang="en-US" sz="1800" dirty="0"/>
              <a:t>seri plana dönüştürülebilirse, P’ye «çelişki esaslı </a:t>
            </a:r>
            <a:r>
              <a:rPr lang="tr-TR" altLang="en-US" sz="1800" dirty="0" err="1"/>
              <a:t>serilenebilir</a:t>
            </a:r>
            <a:r>
              <a:rPr lang="tr-TR" altLang="en-US" sz="1800" dirty="0"/>
              <a:t>» (</a:t>
            </a:r>
            <a:r>
              <a:rPr lang="tr-TR" altLang="en-US" sz="1800" i="1" dirty="0" err="1"/>
              <a:t>conflict</a:t>
            </a:r>
            <a:r>
              <a:rPr lang="tr-TR" altLang="en-US" sz="1800" i="1" dirty="0"/>
              <a:t> </a:t>
            </a:r>
            <a:r>
              <a:rPr lang="tr-TR" altLang="en-US" sz="1800" i="1" dirty="0" err="1"/>
              <a:t>serializable</a:t>
            </a:r>
            <a:r>
              <a:rPr lang="tr-TR" altLang="en-US" sz="1800" dirty="0"/>
              <a:t>) denir.</a:t>
            </a:r>
          </a:p>
          <a:p>
            <a:pPr marL="914400" lvl="2" indent="0">
              <a:buNone/>
              <a:defRPr/>
            </a:pPr>
            <a:endParaRPr lang="tr-TR" altLang="en-US" sz="1400" b="1" dirty="0">
              <a:solidFill>
                <a:srgbClr val="FF0000"/>
              </a:solidFill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tr-TR" altLang="en-US" sz="1600" b="1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2EEBF-1341-41D7-B7F7-0CFC42AAA78C}" type="slidenum">
              <a:rPr lang="tr-TR" altLang="tr-TR" smtClean="0"/>
              <a:pPr/>
              <a:t>7</a:t>
            </a:fld>
            <a:endParaRPr lang="tr-TR" alt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2209862" y="3733792"/>
            <a:ext cx="3709987" cy="1190625"/>
            <a:chOff x="2947988" y="5681663"/>
            <a:chExt cx="3709987" cy="1190625"/>
          </a:xfrm>
        </p:grpSpPr>
        <p:pic>
          <p:nvPicPr>
            <p:cNvPr id="6246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5681663"/>
              <a:ext cx="2085975" cy="119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2469" name="Text Box 6"/>
            <p:cNvSpPr txBox="1">
              <a:spLocks noChangeArrowheads="1"/>
            </p:cNvSpPr>
            <p:nvPr/>
          </p:nvSpPr>
          <p:spPr bwMode="auto">
            <a:xfrm>
              <a:off x="2947988" y="6035675"/>
              <a:ext cx="1600200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en-US" sz="1600" dirty="0"/>
                <a:t>P: r</a:t>
              </a:r>
              <a:r>
                <a:rPr lang="tr-TR" altLang="en-US" sz="1600" baseline="-25000" dirty="0"/>
                <a:t>1</a:t>
              </a:r>
              <a:r>
                <a:rPr lang="tr-TR" altLang="en-US" sz="1600" dirty="0"/>
                <a:t>(X), w</a:t>
              </a:r>
              <a:r>
                <a:rPr lang="tr-TR" altLang="en-US" sz="1600" baseline="-25000" dirty="0"/>
                <a:t>2</a:t>
              </a:r>
              <a:r>
                <a:rPr lang="tr-TR" altLang="en-US" sz="1600" dirty="0"/>
                <a:t>(X)</a:t>
              </a: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228600" y="228684"/>
            <a:ext cx="8710612" cy="76207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tr-TR" altLang="en-US" sz="2400" b="1" kern="0" dirty="0"/>
              <a:t>«Çelişki esaslı </a:t>
            </a:r>
            <a:r>
              <a:rPr lang="tr-TR" altLang="en-US" sz="2400" b="1" kern="0" dirty="0" err="1"/>
              <a:t>Serilenebilirlik</a:t>
            </a:r>
            <a:r>
              <a:rPr lang="tr-TR" altLang="en-US" sz="2400" b="1" kern="0" dirty="0"/>
              <a:t>» </a:t>
            </a:r>
            <a:r>
              <a:rPr lang="tr-TR" altLang="en-US" sz="2400" b="1" i="1" u="sng" kern="0" dirty="0" err="1">
                <a:solidFill>
                  <a:srgbClr val="FF0000"/>
                </a:solidFill>
              </a:rPr>
              <a:t>conflict</a:t>
            </a:r>
            <a:r>
              <a:rPr lang="tr-TR" altLang="en-US" sz="2400" b="1" i="1" u="sng" kern="0" dirty="0">
                <a:solidFill>
                  <a:srgbClr val="FF0000"/>
                </a:solidFill>
              </a:rPr>
              <a:t> </a:t>
            </a:r>
            <a:r>
              <a:rPr lang="tr-TR" altLang="en-US" sz="2400" b="1" i="1" u="sng" kern="0" dirty="0" err="1">
                <a:solidFill>
                  <a:srgbClr val="FF0000"/>
                </a:solidFill>
              </a:rPr>
              <a:t>serializable</a:t>
            </a:r>
            <a:r>
              <a:rPr lang="tr-TR" altLang="en-US" sz="2400" b="1" i="1" u="sng" kern="0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tr-TR" altLang="en-US" sz="2400" b="1" i="1" u="sng" kern="0" dirty="0">
                <a:solidFill>
                  <a:srgbClr val="FF0000"/>
                </a:solidFill>
              </a:rPr>
              <a:t>(C- </a:t>
            </a:r>
            <a:r>
              <a:rPr lang="tr-TR" altLang="en-US" sz="2400" b="1" i="1" u="sng" kern="0" dirty="0" err="1">
                <a:solidFill>
                  <a:srgbClr val="FF0000"/>
                </a:solidFill>
              </a:rPr>
              <a:t>serializable</a:t>
            </a:r>
            <a:r>
              <a:rPr lang="tr-TR" altLang="en-US" sz="2400" b="1" i="1" u="sng" kern="0" dirty="0">
                <a:solidFill>
                  <a:srgbClr val="FF0000"/>
                </a:solidFill>
              </a:rPr>
              <a:t> )</a:t>
            </a:r>
            <a:endParaRPr lang="tr-TR" altLang="tr-TR" sz="2400" i="1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01713"/>
            <a:ext cx="3048000" cy="24384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491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888" y="5029200"/>
            <a:ext cx="8555037" cy="12954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492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3505200"/>
            <a:ext cx="2884488" cy="12239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44037" name="Group 5"/>
          <p:cNvGraphicFramePr>
            <a:graphicFrameLocks noGrp="1"/>
          </p:cNvGraphicFramePr>
          <p:nvPr>
            <p:ph sz="quarter" idx="4"/>
          </p:nvPr>
        </p:nvGraphicFramePr>
        <p:xfrm>
          <a:off x="3497263" y="304800"/>
          <a:ext cx="3962400" cy="4022788"/>
        </p:xfrm>
        <a:graphic>
          <a:graphicData uri="http://schemas.openxmlformats.org/drawingml/2006/table">
            <a:tbl>
              <a:tblPr/>
              <a:tblGrid>
                <a:gridCol w="135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4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H1</a:t>
                      </a:r>
                    </a:p>
                  </a:txBody>
                  <a:tcPr marT="45577" marB="455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CAC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H2</a:t>
                      </a:r>
                    </a:p>
                  </a:txBody>
                  <a:tcPr marT="45577" marB="455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CAC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</a:rPr>
                        <a:t>H3</a:t>
                      </a:r>
                    </a:p>
                  </a:txBody>
                  <a:tcPr marT="45577" marB="455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tr-TR" altLang="tr-TR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tr-TR" altLang="tr-TR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R(A)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W(A)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tr-TR" altLang="tr-TR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tr-TR" altLang="tr-TR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tr-TR" altLang="tr-TR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R(B)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W(B)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tr-TR" altLang="tr-TR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tr-TR" altLang="tr-TR" sz="18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577" marB="455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tr-TR" alt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tr-TR" alt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tr-TR" alt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tr-TR" alt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tr-TR" alt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tr-TR" alt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R(C)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tr-TR" alt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tr-TR" alt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R(B)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W(B)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R(A)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W(A)</a:t>
                      </a:r>
                    </a:p>
                  </a:txBody>
                  <a:tcPr marT="45577" marB="455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R(B)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R(C)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tr-TR" alt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tr-TR" alt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W(B)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tr-TR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</a:rPr>
                        <a:t>W(C)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tr-TR" altLang="tr-T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577" marB="455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F456-1813-4B37-B91A-48E257599A9E}" type="slidenum">
              <a:rPr lang="tr-TR" altLang="tr-TR" smtClean="0"/>
              <a:pPr/>
              <a:t>8</a:t>
            </a:fld>
            <a:endParaRPr lang="tr-TR" altLang="tr-TR"/>
          </a:p>
        </p:txBody>
      </p:sp>
      <p:grpSp>
        <p:nvGrpSpPr>
          <p:cNvPr id="63507" name="Group 19"/>
          <p:cNvGrpSpPr>
            <a:grpSpLocks/>
          </p:cNvGrpSpPr>
          <p:nvPr/>
        </p:nvGrpSpPr>
        <p:grpSpPr bwMode="auto">
          <a:xfrm>
            <a:off x="7307263" y="1857375"/>
            <a:ext cx="1905000" cy="1524000"/>
            <a:chOff x="0" y="0"/>
            <a:chExt cx="3000" cy="2400"/>
          </a:xfrm>
        </p:grpSpPr>
        <p:sp>
          <p:nvSpPr>
            <p:cNvPr id="63508" name="Oval 20"/>
            <p:cNvSpPr>
              <a:spLocks noChangeArrowheads="1"/>
            </p:cNvSpPr>
            <p:nvPr/>
          </p:nvSpPr>
          <p:spPr bwMode="auto">
            <a:xfrm>
              <a:off x="0" y="0"/>
              <a:ext cx="840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en-US" sz="1600"/>
                <a:t>h1</a:t>
              </a:r>
            </a:p>
          </p:txBody>
        </p:sp>
        <p:sp>
          <p:nvSpPr>
            <p:cNvPr id="63509" name="Oval 21"/>
            <p:cNvSpPr>
              <a:spLocks noChangeArrowheads="1"/>
            </p:cNvSpPr>
            <p:nvPr/>
          </p:nvSpPr>
          <p:spPr bwMode="auto">
            <a:xfrm>
              <a:off x="2160" y="0"/>
              <a:ext cx="840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en-US" sz="1600"/>
                <a:t>h2</a:t>
              </a:r>
            </a:p>
          </p:txBody>
        </p:sp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960" y="1680"/>
              <a:ext cx="840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en-US" sz="1600"/>
                <a:t>h3</a:t>
              </a:r>
            </a:p>
          </p:txBody>
        </p:sp>
        <p:sp>
          <p:nvSpPr>
            <p:cNvPr id="63511" name="Line 23"/>
            <p:cNvSpPr>
              <a:spLocks noChangeShapeType="1"/>
            </p:cNvSpPr>
            <p:nvPr/>
          </p:nvSpPr>
          <p:spPr bwMode="auto">
            <a:xfrm>
              <a:off x="840" y="360"/>
              <a:ext cx="1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3512" name="Line 24"/>
            <p:cNvSpPr>
              <a:spLocks noChangeShapeType="1"/>
            </p:cNvSpPr>
            <p:nvPr/>
          </p:nvSpPr>
          <p:spPr bwMode="auto">
            <a:xfrm flipH="1" flipV="1">
              <a:off x="480" y="720"/>
              <a:ext cx="720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3513" name="Line 25"/>
            <p:cNvSpPr>
              <a:spLocks noChangeShapeType="1"/>
            </p:cNvSpPr>
            <p:nvPr/>
          </p:nvSpPr>
          <p:spPr bwMode="auto">
            <a:xfrm flipV="1">
              <a:off x="1802" y="720"/>
              <a:ext cx="599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 sz="quarter"/>
          </p:nvPr>
        </p:nvSpPr>
        <p:spPr>
          <a:xfrm>
            <a:off x="381055" y="152334"/>
            <a:ext cx="8381890" cy="914466"/>
          </a:xfrm>
        </p:spPr>
        <p:txBody>
          <a:bodyPr/>
          <a:lstStyle/>
          <a:p>
            <a:r>
              <a:rPr lang="tr-TR" altLang="en-US" sz="2400" b="1" dirty="0"/>
              <a:t>«Görüntü esaslı </a:t>
            </a:r>
            <a:r>
              <a:rPr lang="tr-TR" altLang="en-US" sz="2400" b="1" dirty="0" err="1"/>
              <a:t>Serilenebilirlik</a:t>
            </a:r>
            <a:r>
              <a:rPr lang="tr-TR" altLang="en-US" sz="2400" b="1" dirty="0"/>
              <a:t>» </a:t>
            </a:r>
            <a:r>
              <a:rPr lang="tr-TR" altLang="en-US" sz="2400" b="1" i="1" u="sng" dirty="0" err="1">
                <a:solidFill>
                  <a:srgbClr val="FF0000"/>
                </a:solidFill>
              </a:rPr>
              <a:t>view</a:t>
            </a:r>
            <a:r>
              <a:rPr lang="tr-TR" altLang="en-US" sz="2400" b="1" i="1" u="sng" dirty="0">
                <a:solidFill>
                  <a:srgbClr val="FF0000"/>
                </a:solidFill>
              </a:rPr>
              <a:t> </a:t>
            </a:r>
            <a:r>
              <a:rPr lang="tr-TR" altLang="en-US" sz="2400" b="1" i="1" u="sng" dirty="0" err="1">
                <a:solidFill>
                  <a:srgbClr val="FF0000"/>
                </a:solidFill>
              </a:rPr>
              <a:t>serializable</a:t>
            </a:r>
            <a:r>
              <a:rPr lang="tr-TR" altLang="en-US" sz="2400" b="1" i="1" u="sng" dirty="0">
                <a:solidFill>
                  <a:srgbClr val="FF0000"/>
                </a:solidFill>
              </a:rPr>
              <a:t> </a:t>
            </a:r>
            <a:br>
              <a:rPr lang="tr-TR" altLang="en-US" sz="2400" b="1" i="1" u="sng" dirty="0">
                <a:solidFill>
                  <a:srgbClr val="FF0000"/>
                </a:solidFill>
              </a:rPr>
            </a:br>
            <a:r>
              <a:rPr lang="tr-TR" altLang="en-US" sz="2400" b="1" i="1" u="sng" dirty="0">
                <a:solidFill>
                  <a:srgbClr val="FF0000"/>
                </a:solidFill>
              </a:rPr>
              <a:t>(V- </a:t>
            </a:r>
            <a:r>
              <a:rPr lang="tr-TR" altLang="en-US" sz="2400" b="1" i="1" u="sng" dirty="0" err="1">
                <a:solidFill>
                  <a:srgbClr val="FF0000"/>
                </a:solidFill>
              </a:rPr>
              <a:t>serializable</a:t>
            </a:r>
            <a:r>
              <a:rPr lang="tr-TR" altLang="en-US" sz="2400" b="1" i="1" u="sng" dirty="0">
                <a:solidFill>
                  <a:srgbClr val="FF0000"/>
                </a:solidFill>
              </a:rPr>
              <a:t> )</a:t>
            </a:r>
            <a:endParaRPr lang="tr-TR" altLang="tr-TR" sz="2400" i="1" dirty="0"/>
          </a:p>
        </p:txBody>
      </p:sp>
      <p:sp>
        <p:nvSpPr>
          <p:cNvPr id="59394" name="Content Placeholder 2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9144000" cy="5410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tr-TR" altLang="tr-TR" dirty="0">
                <a:latin typeface="Arial Narrow" panose="020B0606020202030204" pitchFamily="34" charset="0"/>
                <a:cs typeface="Arabic Typesetting" panose="03020402040406030203" pitchFamily="66" charset="-78"/>
              </a:rPr>
              <a:t>	</a:t>
            </a:r>
            <a:r>
              <a:rPr lang="pl-PL" altLang="tr-TR" sz="2800" dirty="0">
                <a:latin typeface="Arial Narrow" panose="020B0606020202030204" pitchFamily="34" charset="0"/>
                <a:cs typeface="Arabic Typesetting" panose="03020402040406030203" pitchFamily="66" charset="-78"/>
              </a:rPr>
              <a:t>S1: w1(Y); w1(X); </a:t>
            </a:r>
            <a:r>
              <a:rPr lang="pl-PL" altLang="tr-TR" sz="2800" dirty="0">
                <a:solidFill>
                  <a:srgbClr val="FF0000"/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w2(Y); w2(X)</a:t>
            </a:r>
            <a:r>
              <a:rPr lang="pl-PL" altLang="tr-TR" sz="2800" dirty="0">
                <a:latin typeface="Arial Narrow" panose="020B0606020202030204" pitchFamily="34" charset="0"/>
                <a:cs typeface="Arabic Typesetting" panose="03020402040406030203" pitchFamily="66" charset="-78"/>
              </a:rPr>
              <a:t>; </a:t>
            </a:r>
            <a:r>
              <a:rPr lang="pl-PL" altLang="tr-TR" sz="2800" dirty="0">
                <a:solidFill>
                  <a:srgbClr val="00B050"/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w3(X)</a:t>
            </a:r>
            <a:r>
              <a:rPr lang="pl-PL" altLang="tr-TR" sz="2800" dirty="0">
                <a:latin typeface="Arial Narrow" panose="020B0606020202030204" pitchFamily="34" charset="0"/>
                <a:cs typeface="Arabic Typesetting" panose="03020402040406030203" pitchFamily="66" charset="-78"/>
              </a:rPr>
              <a:t>;</a:t>
            </a:r>
            <a:endParaRPr lang="tr-TR" altLang="tr-TR" sz="2800" dirty="0">
              <a:latin typeface="Arial Narrow" panose="020B0606020202030204" pitchFamily="34" charset="0"/>
              <a:cs typeface="Arabic Typesetting" panose="03020402040406030203" pitchFamily="66" charset="-7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tr-TR" altLang="tr-TR" sz="2800" dirty="0">
                <a:latin typeface="Arial Narrow" panose="020B0606020202030204" pitchFamily="34" charset="0"/>
                <a:cs typeface="Arabic Typesetting" panose="03020402040406030203" pitchFamily="66" charset="-78"/>
              </a:rPr>
              <a:t>	</a:t>
            </a:r>
            <a:r>
              <a:rPr lang="pl-PL" altLang="tr-TR" sz="2800" dirty="0">
                <a:latin typeface="Arial Narrow" panose="020B0606020202030204" pitchFamily="34" charset="0"/>
                <a:cs typeface="Arabic Typesetting" panose="03020402040406030203" pitchFamily="66" charset="-78"/>
              </a:rPr>
              <a:t>S2: </a:t>
            </a:r>
            <a:r>
              <a:rPr lang="pl-PL" altLang="tr-TR" sz="2800" u="sng" dirty="0">
                <a:latin typeface="Arial Narrow" panose="020B0606020202030204" pitchFamily="34" charset="0"/>
                <a:cs typeface="Arabic Typesetting" panose="03020402040406030203" pitchFamily="66" charset="-78"/>
              </a:rPr>
              <a:t>w1(Y); </a:t>
            </a:r>
            <a:r>
              <a:rPr lang="pl-PL" altLang="tr-TR" sz="2800" u="sng" dirty="0">
                <a:solidFill>
                  <a:srgbClr val="FF0000"/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w2(Y)</a:t>
            </a:r>
            <a:r>
              <a:rPr lang="pl-PL" altLang="tr-TR" sz="2800" dirty="0">
                <a:solidFill>
                  <a:srgbClr val="FF0000"/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; </a:t>
            </a:r>
            <a:r>
              <a:rPr lang="pl-PL" altLang="tr-TR" sz="2800" u="sng" dirty="0">
                <a:solidFill>
                  <a:srgbClr val="FF0000"/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w2(X); </a:t>
            </a:r>
            <a:r>
              <a:rPr lang="pl-PL" altLang="tr-TR" sz="2800" u="sng" dirty="0">
                <a:latin typeface="Arial Narrow" panose="020B0606020202030204" pitchFamily="34" charset="0"/>
                <a:cs typeface="Arabic Typesetting" panose="03020402040406030203" pitchFamily="66" charset="-78"/>
              </a:rPr>
              <a:t>w1(X)</a:t>
            </a:r>
            <a:r>
              <a:rPr lang="pl-PL" altLang="tr-TR" sz="2800" dirty="0">
                <a:latin typeface="Arial Narrow" panose="020B0606020202030204" pitchFamily="34" charset="0"/>
                <a:cs typeface="Arabic Typesetting" panose="03020402040406030203" pitchFamily="66" charset="-78"/>
              </a:rPr>
              <a:t>; </a:t>
            </a:r>
            <a:r>
              <a:rPr lang="pl-PL" altLang="tr-TR" sz="2800" dirty="0">
                <a:solidFill>
                  <a:srgbClr val="00B050"/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w3(X)</a:t>
            </a:r>
            <a:r>
              <a:rPr lang="pl-PL" altLang="tr-TR" sz="2800" dirty="0">
                <a:latin typeface="Arial Narrow" panose="020B0606020202030204" pitchFamily="34" charset="0"/>
                <a:cs typeface="Arabic Typesetting" panose="03020402040406030203" pitchFamily="66" charset="-78"/>
              </a:rPr>
              <a:t>;</a:t>
            </a:r>
            <a:endParaRPr lang="tr-TR" altLang="tr-TR" sz="2800" dirty="0">
              <a:latin typeface="Arial Narrow" panose="020B0606020202030204" pitchFamily="34" charset="0"/>
              <a:cs typeface="Arabic Typesetting" panose="03020402040406030203" pitchFamily="66" charset="-78"/>
            </a:endParaRPr>
          </a:p>
          <a:p>
            <a:pPr>
              <a:defRPr/>
            </a:pPr>
            <a:r>
              <a:rPr lang="tr-TR" altLang="tr-TR" sz="2000" dirty="0"/>
              <a:t>S2 doğru mu(serilenebilir mi)? Çelişki esaslı serilenebilir mi?</a:t>
            </a:r>
          </a:p>
          <a:p>
            <a:pPr>
              <a:defRPr/>
            </a:pPr>
            <a:r>
              <a:rPr lang="tr-TR" altLang="tr-TR" sz="2000" dirty="0"/>
              <a:t>Daha esnek bir serilenebilir plan: </a:t>
            </a:r>
            <a:r>
              <a:rPr lang="tr-TR" altLang="tr-TR" sz="2000" i="1" u="sng" dirty="0"/>
              <a:t>View Serializable</a:t>
            </a:r>
          </a:p>
          <a:p>
            <a:pPr marL="342900" lvl="1" indent="-342900">
              <a:buClr>
                <a:schemeClr val="hlink"/>
              </a:buClr>
              <a:defRPr/>
            </a:pPr>
            <a:r>
              <a:rPr lang="tr-TR" altLang="en-US" sz="1800" b="1" dirty="0"/>
              <a:t>S ve S’ planlarının «görüntü esaslı denk»</a:t>
            </a:r>
            <a:r>
              <a:rPr lang="tr-TR" altLang="en-US" sz="1800" b="1" i="1" dirty="0"/>
              <a:t> (view equal)</a:t>
            </a:r>
            <a:r>
              <a:rPr lang="tr-TR" altLang="en-US" sz="1800" b="1" dirty="0"/>
              <a:t> olması için şart;</a:t>
            </a:r>
          </a:p>
          <a:p>
            <a:pPr marL="742950" lvl="2" indent="-342900">
              <a:buFont typeface="+mj-lt"/>
              <a:buAutoNum type="arabicPeriod"/>
              <a:defRPr/>
            </a:pPr>
            <a:r>
              <a:rPr lang="tr-TR" altLang="en-US" sz="1400" dirty="0"/>
              <a:t>S ve S’ deki hareketler aynı hareketlerdir.</a:t>
            </a:r>
          </a:p>
          <a:p>
            <a:pPr marL="742950" lvl="2" indent="-342900">
              <a:buFont typeface="+mj-lt"/>
              <a:buAutoNum type="arabicPeriod"/>
              <a:defRPr/>
            </a:pPr>
            <a:r>
              <a:rPr lang="tr-TR" altLang="en-US" sz="1400" dirty="0"/>
              <a:t>S de X değerini okuyan </a:t>
            </a:r>
            <a:r>
              <a:rPr lang="tr-TR" altLang="en-US" sz="1400" i="1" dirty="0"/>
              <a:t>i</a:t>
            </a:r>
            <a:r>
              <a:rPr lang="tr-TR" altLang="en-US" sz="1400" dirty="0"/>
              <a:t> hareketi, Ri(X); evvelinde X değerini en son değiştiren</a:t>
            </a:r>
            <a:r>
              <a:rPr lang="tr-TR" altLang="en-US" sz="1400" i="1" dirty="0"/>
              <a:t> j </a:t>
            </a:r>
            <a:r>
              <a:rPr lang="tr-TR" altLang="en-US" sz="1400" dirty="0"/>
              <a:t>hareketinden sonra işlendi ise; bu durum (Ti’nin Tj’yi görmesi) S’ de de böyle olmalıdır. </a:t>
            </a:r>
            <a:r>
              <a:rPr lang="tr-TR" altLang="en-US" sz="1400" i="1" dirty="0"/>
              <a:t>(Burası C-</a:t>
            </a:r>
            <a:r>
              <a:rPr lang="tr-TR" altLang="en-US" sz="1400" i="1" dirty="0" err="1"/>
              <a:t>Serilenebilirlik</a:t>
            </a:r>
            <a:r>
              <a:rPr lang="tr-TR" altLang="en-US" sz="1400" i="1" dirty="0"/>
              <a:t> ile aynı)</a:t>
            </a:r>
          </a:p>
          <a:p>
            <a:pPr marL="742950" lvl="2" indent="-342900">
              <a:buFont typeface="+mj-lt"/>
              <a:buAutoNum type="arabicPeriod"/>
              <a:defRPr/>
            </a:pPr>
            <a:r>
              <a:rPr lang="tr-TR" altLang="en-US" sz="1400" b="1" dirty="0">
                <a:solidFill>
                  <a:srgbClr val="FF0000"/>
                </a:solidFill>
              </a:rPr>
              <a:t>S de Y değerini en son değiştiren hareket Tk ise; S’ de de bu durum böyle olmalıdır.</a:t>
            </a:r>
          </a:p>
          <a:p>
            <a:pPr>
              <a:defRPr/>
            </a:pPr>
            <a:r>
              <a:rPr lang="tr-TR" altLang="tr-TR" sz="2400" dirty="0"/>
              <a:t>BLIND W: Değiştirilecek değeri VT’dan okumadan, yeni değeri VT’na yazmak. </a:t>
            </a:r>
            <a:r>
              <a:rPr lang="tr-TR" altLang="tr-TR" sz="2000" i="1" dirty="0"/>
              <a:t>W3(X) </a:t>
            </a:r>
            <a:r>
              <a:rPr lang="tr-TR" altLang="tr-TR" sz="2000" i="1" dirty="0" err="1"/>
              <a:t>blind</a:t>
            </a:r>
            <a:r>
              <a:rPr lang="tr-TR" altLang="tr-TR" sz="2000" i="1" dirty="0"/>
              <a:t> W olmasa, durum değişir !!</a:t>
            </a:r>
          </a:p>
          <a:p>
            <a:pPr>
              <a:defRPr/>
            </a:pPr>
            <a:r>
              <a:rPr lang="tr-TR" altLang="tr-TR" sz="2400" dirty="0"/>
              <a:t>Plandaki hareketlerde «Blind W» yoksa «view» = «conflict»</a:t>
            </a:r>
          </a:p>
          <a:p>
            <a:pPr>
              <a:defRPr/>
            </a:pPr>
            <a:r>
              <a:rPr lang="tr-TR" altLang="tr-TR" sz="2800" dirty="0">
                <a:latin typeface="Arial Narrow" panose="020B0606020202030204" pitchFamily="34" charset="0"/>
                <a:cs typeface="Arabic Typesetting" panose="03020402040406030203" pitchFamily="66" charset="-78"/>
              </a:rPr>
              <a:t>S: r1(x);</a:t>
            </a:r>
            <a:r>
              <a:rPr lang="tr-TR" altLang="tr-TR" sz="2800" dirty="0">
                <a:solidFill>
                  <a:srgbClr val="FF0000"/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w2(X)</a:t>
            </a:r>
            <a:r>
              <a:rPr lang="tr-TR" altLang="tr-TR" sz="2800" dirty="0">
                <a:latin typeface="Arial Narrow" panose="020B0606020202030204" pitchFamily="34" charset="0"/>
                <a:cs typeface="Arabic Typesetting" panose="03020402040406030203" pitchFamily="66" charset="-78"/>
              </a:rPr>
              <a:t>;w1(X);</a:t>
            </a:r>
            <a:r>
              <a:rPr lang="tr-TR" altLang="tr-TR" sz="2800" dirty="0">
                <a:solidFill>
                  <a:srgbClr val="00B050"/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w3(X)</a:t>
            </a:r>
            <a:r>
              <a:rPr lang="tr-TR" altLang="tr-TR" sz="2800" dirty="0">
                <a:latin typeface="Arial Narrow" panose="020B0606020202030204" pitchFamily="34" charset="0"/>
                <a:cs typeface="Arabic Typesetting" panose="03020402040406030203" pitchFamily="66" charset="-78"/>
              </a:rPr>
              <a:t>;c1;</a:t>
            </a:r>
            <a:r>
              <a:rPr lang="tr-TR" altLang="tr-TR" sz="2800" dirty="0">
                <a:solidFill>
                  <a:srgbClr val="FF3300"/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c2</a:t>
            </a:r>
            <a:r>
              <a:rPr lang="tr-TR" altLang="tr-TR" sz="2800" dirty="0">
                <a:latin typeface="Arial Narrow" panose="020B0606020202030204" pitchFamily="34" charset="0"/>
                <a:cs typeface="Arabic Typesetting" panose="03020402040406030203" pitchFamily="66" charset="-78"/>
              </a:rPr>
              <a:t>;</a:t>
            </a:r>
            <a:r>
              <a:rPr lang="tr-TR" altLang="tr-TR" sz="2800" dirty="0">
                <a:solidFill>
                  <a:srgbClr val="00B050"/>
                </a:solidFill>
                <a:latin typeface="Arial Narrow" panose="020B0606020202030204" pitchFamily="34" charset="0"/>
                <a:cs typeface="Arabic Typesetting" panose="03020402040406030203" pitchFamily="66" charset="-78"/>
              </a:rPr>
              <a:t>c3</a:t>
            </a:r>
            <a:r>
              <a:rPr lang="tr-TR" altLang="tr-TR" sz="2800" dirty="0">
                <a:latin typeface="Arial Narrow" panose="020B0606020202030204" pitchFamily="34" charset="0"/>
                <a:cs typeface="Arabic Typesetting" panose="03020402040406030203" pitchFamily="66" charset="-78"/>
              </a:rPr>
              <a:t>.   </a:t>
            </a:r>
            <a:r>
              <a:rPr lang="tr-TR" altLang="tr-TR" sz="2800" dirty="0">
                <a:latin typeface="Arial Narrow" panose="020B0606020202030204" pitchFamily="34" charset="0"/>
                <a:cs typeface="Arabic Typesetting" panose="03020402040406030203" pitchFamily="66" charset="-78"/>
                <a:sym typeface="Wingdings" panose="05000000000000000000" pitchFamily="2" charset="2"/>
              </a:rPr>
              <a:t> C-S değil fakat V-S  					= &lt;T1,</a:t>
            </a:r>
            <a:r>
              <a:rPr lang="tr-TR" altLang="tr-TR" sz="2800" dirty="0">
                <a:solidFill>
                  <a:srgbClr val="FF0000"/>
                </a:solidFill>
                <a:latin typeface="Arial Narrow" panose="020B0606020202030204" pitchFamily="34" charset="0"/>
                <a:cs typeface="Arabic Typesetting" panose="03020402040406030203" pitchFamily="66" charset="-78"/>
                <a:sym typeface="Wingdings" panose="05000000000000000000" pitchFamily="2" charset="2"/>
              </a:rPr>
              <a:t>T2</a:t>
            </a:r>
            <a:r>
              <a:rPr lang="tr-TR" altLang="tr-TR" sz="2800" dirty="0">
                <a:latin typeface="Arial Narrow" panose="020B0606020202030204" pitchFamily="34" charset="0"/>
                <a:cs typeface="Arabic Typesetting" panose="03020402040406030203" pitchFamily="66" charset="-78"/>
                <a:sym typeface="Wingdings" panose="05000000000000000000" pitchFamily="2" charset="2"/>
              </a:rPr>
              <a:t>,</a:t>
            </a:r>
            <a:r>
              <a:rPr lang="tr-TR" altLang="tr-TR" sz="2800" dirty="0">
                <a:solidFill>
                  <a:srgbClr val="00B050"/>
                </a:solidFill>
                <a:latin typeface="Arial Narrow" panose="020B0606020202030204" pitchFamily="34" charset="0"/>
                <a:cs typeface="Arabic Typesetting" panose="03020402040406030203" pitchFamily="66" charset="-78"/>
                <a:sym typeface="Wingdings" panose="05000000000000000000" pitchFamily="2" charset="2"/>
              </a:rPr>
              <a:t>T3</a:t>
            </a:r>
            <a:r>
              <a:rPr lang="tr-TR" altLang="tr-TR" sz="2800" dirty="0">
                <a:latin typeface="Arial Narrow" panose="020B0606020202030204" pitchFamily="34" charset="0"/>
                <a:cs typeface="Arabic Typesetting" panose="03020402040406030203" pitchFamily="66" charset="-78"/>
                <a:sym typeface="Wingdings" panose="05000000000000000000" pitchFamily="2" charset="2"/>
              </a:rPr>
              <a:t>&gt; = &lt;</a:t>
            </a:r>
            <a:r>
              <a:rPr lang="tr-TR" altLang="tr-TR" sz="2800" dirty="0">
                <a:solidFill>
                  <a:srgbClr val="FF0000"/>
                </a:solidFill>
                <a:latin typeface="Arial Narrow" panose="020B0606020202030204" pitchFamily="34" charset="0"/>
                <a:cs typeface="Arabic Typesetting" panose="03020402040406030203" pitchFamily="66" charset="-78"/>
                <a:sym typeface="Wingdings" panose="05000000000000000000" pitchFamily="2" charset="2"/>
              </a:rPr>
              <a:t>T2</a:t>
            </a:r>
            <a:r>
              <a:rPr lang="tr-TR" altLang="tr-TR" sz="2800" dirty="0">
                <a:latin typeface="Arial Narrow" panose="020B0606020202030204" pitchFamily="34" charset="0"/>
                <a:cs typeface="Arabic Typesetting" panose="03020402040406030203" pitchFamily="66" charset="-78"/>
                <a:sym typeface="Wingdings" panose="05000000000000000000" pitchFamily="2" charset="2"/>
              </a:rPr>
              <a:t>, T1,</a:t>
            </a:r>
            <a:r>
              <a:rPr lang="tr-TR" altLang="tr-TR" sz="2800" dirty="0">
                <a:solidFill>
                  <a:srgbClr val="00B050"/>
                </a:solidFill>
                <a:latin typeface="Arial Narrow" panose="020B0606020202030204" pitchFamily="34" charset="0"/>
                <a:cs typeface="Arabic Typesetting" panose="03020402040406030203" pitchFamily="66" charset="-78"/>
                <a:sym typeface="Wingdings" panose="05000000000000000000" pitchFamily="2" charset="2"/>
              </a:rPr>
              <a:t>T3</a:t>
            </a:r>
            <a:r>
              <a:rPr lang="tr-TR" altLang="tr-TR" sz="2800" dirty="0">
                <a:latin typeface="Arial Narrow" panose="020B0606020202030204" pitchFamily="34" charset="0"/>
                <a:cs typeface="Arabic Typesetting" panose="03020402040406030203" pitchFamily="66" charset="-78"/>
                <a:sym typeface="Wingdings" panose="05000000000000000000" pitchFamily="2" charset="2"/>
              </a:rPr>
              <a:t>&gt;</a:t>
            </a:r>
            <a:endParaRPr lang="tr-TR" altLang="tr-TR" sz="2800" dirty="0">
              <a:latin typeface="Arial Narrow" panose="020B0606020202030204" pitchFamily="34" charset="0"/>
              <a:cs typeface="Arabic Typesetting" panose="03020402040406030203" pitchFamily="66" charset="-78"/>
            </a:endParaRPr>
          </a:p>
          <a:p>
            <a:pPr>
              <a:defRPr/>
            </a:pPr>
            <a:endParaRPr lang="tr-TR" altLang="tr-TR" sz="2800" dirty="0">
              <a:latin typeface="Arial Narrow" panose="020B0606020202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>
          <a:xfrm>
            <a:off x="8381900" y="6245225"/>
            <a:ext cx="304900" cy="476250"/>
          </a:xfrm>
        </p:spPr>
        <p:txBody>
          <a:bodyPr/>
          <a:lstStyle/>
          <a:p>
            <a:fld id="{19FBF456-1813-4B37-B91A-48E257599A9E}" type="slidenum">
              <a:rPr lang="tr-TR" altLang="tr-TR" smtClean="0"/>
              <a:pPr/>
              <a:t>9</a:t>
            </a:fld>
            <a:endParaRPr lang="tr-TR" alt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732" y="772224"/>
            <a:ext cx="1828752" cy="12090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FFFFFF"/>
      </a:accent3>
      <a:accent4>
        <a:srgbClr val="002A56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rgbClr val="FFFFFF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algn="just" eaLnBrk="1" hangingPunct="1">
          <a:spcBef>
            <a:spcPct val="0"/>
          </a:spcBef>
          <a:buClrTx/>
          <a:buSzTx/>
          <a:buFontTx/>
          <a:buNone/>
          <a:defRPr sz="1400" b="1" dirty="0">
            <a:latin typeface="Times New Roman" pitchFamily="18" charset="0"/>
            <a:ea typeface="SimSun" pitchFamily="2" charset="-122"/>
          </a:defRPr>
        </a:defPPr>
      </a:lstStyle>
    </a:tx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15374</TotalTime>
  <Pages>0</Pages>
  <Words>3644</Words>
  <Characters>0</Characters>
  <Application>Microsoft Office PowerPoint</Application>
  <DocSecurity>0</DocSecurity>
  <PresentationFormat>Ekran Gösterisi (4:3)</PresentationFormat>
  <Lines>0</Lines>
  <Paragraphs>678</Paragraphs>
  <Slides>37</Slides>
  <Notes>19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9" baseType="lpstr">
      <vt:lpstr>SimSun</vt:lpstr>
      <vt:lpstr>Arabic Typesetting</vt:lpstr>
      <vt:lpstr>Arial</vt:lpstr>
      <vt:lpstr>Arial Narrow</vt:lpstr>
      <vt:lpstr>Berling Antiqua</vt:lpstr>
      <vt:lpstr>Bodoni MT Condensed</vt:lpstr>
      <vt:lpstr>Calibri</vt:lpstr>
      <vt:lpstr>MS Mincho</vt:lpstr>
      <vt:lpstr>Tahoma</vt:lpstr>
      <vt:lpstr>Times New Roman</vt:lpstr>
      <vt:lpstr>Wingdings</vt:lpstr>
      <vt:lpstr>Textured</vt:lpstr>
      <vt:lpstr>VT Sistem Gerçekleme Ders Notları- #8</vt:lpstr>
      <vt:lpstr>Konu başlıkları</vt:lpstr>
      <vt:lpstr>PowerPoint Sunusu</vt:lpstr>
      <vt:lpstr>Eşzamanlılık Yönetimi (EY)</vt:lpstr>
      <vt:lpstr>Serilenebilirlik</vt:lpstr>
      <vt:lpstr>PowerPoint Sunusu</vt:lpstr>
      <vt:lpstr>PowerPoint Sunusu</vt:lpstr>
      <vt:lpstr>PowerPoint Sunusu</vt:lpstr>
      <vt:lpstr>«Görüntü esaslı Serilenebilirlik» view serializable  (V- serializable )</vt:lpstr>
      <vt:lpstr>«Borç-alacak Serilenebilirlik» debit-credit serializable (dc- serializable )</vt:lpstr>
      <vt:lpstr>Serilenebilirlik</vt:lpstr>
      <vt:lpstr>Eşzamanlılık Yönetimi</vt:lpstr>
      <vt:lpstr>PowerPoint Sunusu</vt:lpstr>
      <vt:lpstr>Kilidi erken bırakmanın sorunları</vt:lpstr>
      <vt:lpstr>2-phase locking (2-aşamalı kilit protokolü)</vt:lpstr>
      <vt:lpstr>Ölükilit (deadlock)</vt:lpstr>
      <vt:lpstr>Açlık (starvation)</vt:lpstr>
      <vt:lpstr>2PL  «C-S serilenebilir» Niye??</vt:lpstr>
      <vt:lpstr>PowerPoint Sunusu</vt:lpstr>
      <vt:lpstr>2PL Kilit Protokolü Versiyonları: conservative, basic, strict ve rigorous 2PL protokolleri </vt:lpstr>
      <vt:lpstr>Örnek: 2-phase locking</vt:lpstr>
      <vt:lpstr>Strict 2PL  deadlock ihtimali</vt:lpstr>
      <vt:lpstr>Örnek</vt:lpstr>
      <vt:lpstr>Örnek </vt:lpstr>
      <vt:lpstr>Örnek –devam (kilidin önceden alınması: STRICT 2PL değil.)</vt:lpstr>
      <vt:lpstr>Kurtarılabilirlik/Serilenebilir Yönünden Plan Çeşitleri</vt:lpstr>
      <vt:lpstr>Eşzamanlılık Yönetimi</vt:lpstr>
      <vt:lpstr>Kilitler ile Yalıtım seviyelerinin sağlanması</vt:lpstr>
      <vt:lpstr>PowerPoint Sunusu</vt:lpstr>
      <vt:lpstr>Eşzamanlılık Yönetimi</vt:lpstr>
      <vt:lpstr>Diğer Kilit Protokolleri: Kilit Yükseltme</vt:lpstr>
      <vt:lpstr>Kilit Yükseltme  deadlock riski</vt:lpstr>
      <vt:lpstr>Örnek: </vt:lpstr>
      <vt:lpstr>Diğer Kilit Protokolleri: Increment Locks</vt:lpstr>
      <vt:lpstr>Çok versiyon kilitleme (multiversion locking)</vt:lpstr>
      <vt:lpstr>PowerPoint Sunusu</vt:lpstr>
      <vt:lpstr>Eşzamanlılık Yönetimi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mustafa kalay</dc:creator>
  <cp:keywords/>
  <dc:description/>
  <cp:lastModifiedBy>mustafa kalay</cp:lastModifiedBy>
  <cp:revision>540</cp:revision>
  <cp:lastPrinted>2020-05-06T23:30:33Z</cp:lastPrinted>
  <dcterms:created xsi:type="dcterms:W3CDTF">1601-01-01T00:00:00Z</dcterms:created>
  <dcterms:modified xsi:type="dcterms:W3CDTF">2023-04-26T09:33:28Z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1033-8.1.0.3032</vt:lpwstr>
  </property>
</Properties>
</file>