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99.xml" ContentType="application/inkml+xml"/>
  <Override PartName="/ppt/ink/ink100.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31"/>
  </p:notesMasterIdLst>
  <p:sldIdLst>
    <p:sldId id="296" r:id="rId2"/>
    <p:sldId id="297" r:id="rId3"/>
    <p:sldId id="314" r:id="rId4"/>
    <p:sldId id="448" r:id="rId5"/>
    <p:sldId id="374" r:id="rId6"/>
    <p:sldId id="264" r:id="rId7"/>
    <p:sldId id="263" r:id="rId8"/>
    <p:sldId id="386" r:id="rId9"/>
    <p:sldId id="268" r:id="rId10"/>
    <p:sldId id="384" r:id="rId11"/>
    <p:sldId id="262" r:id="rId12"/>
    <p:sldId id="395" r:id="rId13"/>
    <p:sldId id="409" r:id="rId14"/>
    <p:sldId id="265" r:id="rId15"/>
    <p:sldId id="266" r:id="rId16"/>
    <p:sldId id="387" r:id="rId17"/>
    <p:sldId id="390" r:id="rId18"/>
    <p:sldId id="394" r:id="rId19"/>
    <p:sldId id="385" r:id="rId20"/>
    <p:sldId id="391" r:id="rId21"/>
    <p:sldId id="388" r:id="rId22"/>
    <p:sldId id="410" r:id="rId23"/>
    <p:sldId id="396" r:id="rId24"/>
    <p:sldId id="397" r:id="rId25"/>
    <p:sldId id="411" r:id="rId26"/>
    <p:sldId id="379" r:id="rId27"/>
    <p:sldId id="372" r:id="rId28"/>
    <p:sldId id="378" r:id="rId29"/>
    <p:sldId id="408" r:id="rId30"/>
  </p:sldIdLst>
  <p:sldSz cx="9144000" cy="6858000" type="screen4x3"/>
  <p:notesSz cx="6858000" cy="9144000"/>
  <p:defaultTextStyle>
    <a:defPPr>
      <a:defRPr lang="tr-TR"/>
    </a:defPPr>
    <a:lvl1pPr algn="l" rtl="0" fontAlgn="base">
      <a:spcBef>
        <a:spcPct val="0"/>
      </a:spcBef>
      <a:spcAft>
        <a:spcPct val="0"/>
      </a:spcAft>
      <a:defRPr sz="16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16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16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16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1600" kern="1200">
        <a:solidFill>
          <a:schemeClr val="tx1"/>
        </a:solidFill>
        <a:latin typeface="Tahoma" panose="020B0604030504040204" pitchFamily="34" charset="0"/>
        <a:ea typeface="+mn-ea"/>
        <a:cs typeface="+mn-cs"/>
      </a:defRPr>
    </a:lvl5pPr>
    <a:lvl6pPr marL="2286000" algn="l" defTabSz="914400" rtl="0" eaLnBrk="1" latinLnBrk="0" hangingPunct="1">
      <a:defRPr sz="1600" kern="1200">
        <a:solidFill>
          <a:schemeClr val="tx1"/>
        </a:solidFill>
        <a:latin typeface="Tahoma" panose="020B0604030504040204" pitchFamily="34" charset="0"/>
        <a:ea typeface="+mn-ea"/>
        <a:cs typeface="+mn-cs"/>
      </a:defRPr>
    </a:lvl6pPr>
    <a:lvl7pPr marL="2743200" algn="l" defTabSz="914400" rtl="0" eaLnBrk="1" latinLnBrk="0" hangingPunct="1">
      <a:defRPr sz="1600" kern="1200">
        <a:solidFill>
          <a:schemeClr val="tx1"/>
        </a:solidFill>
        <a:latin typeface="Tahoma" panose="020B0604030504040204" pitchFamily="34" charset="0"/>
        <a:ea typeface="+mn-ea"/>
        <a:cs typeface="+mn-cs"/>
      </a:defRPr>
    </a:lvl7pPr>
    <a:lvl8pPr marL="3200400" algn="l" defTabSz="914400" rtl="0" eaLnBrk="1" latinLnBrk="0" hangingPunct="1">
      <a:defRPr sz="1600" kern="1200">
        <a:solidFill>
          <a:schemeClr val="tx1"/>
        </a:solidFill>
        <a:latin typeface="Tahoma" panose="020B0604030504040204" pitchFamily="34" charset="0"/>
        <a:ea typeface="+mn-ea"/>
        <a:cs typeface="+mn-cs"/>
      </a:defRPr>
    </a:lvl8pPr>
    <a:lvl9pPr marL="3657600" algn="l" defTabSz="914400" rtl="0" eaLnBrk="1" latinLnBrk="0" hangingPunct="1">
      <a:defRPr sz="16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stafa kalay" initials="mk" lastIdx="3" clrIdx="0">
    <p:extLst>
      <p:ext uri="{19B8F6BF-5375-455C-9EA6-DF929625EA0E}">
        <p15:presenceInfo xmlns:p15="http://schemas.microsoft.com/office/powerpoint/2012/main" userId="4fa225a4ca5745c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0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58" autoAdjust="0"/>
    <p:restoredTop sz="87125" autoAdjust="0"/>
  </p:normalViewPr>
  <p:slideViewPr>
    <p:cSldViewPr>
      <p:cViewPr>
        <p:scale>
          <a:sx n="75" d="100"/>
          <a:sy n="75" d="100"/>
        </p:scale>
        <p:origin x="1242" y="54"/>
      </p:cViewPr>
      <p:guideLst>
        <p:guide orient="horz" pos="2160"/>
        <p:guide pos="2880"/>
      </p:guideLst>
    </p:cSldViewPr>
  </p:slideViewPr>
  <p:notesTextViewPr>
    <p:cViewPr>
      <p:scale>
        <a:sx n="1" d="1"/>
        <a:sy n="1" d="1"/>
      </p:scale>
      <p:origin x="0" y="0"/>
    </p:cViewPr>
  </p:notesTextViewPr>
  <p:sorterViewPr>
    <p:cViewPr>
      <p:scale>
        <a:sx n="20" d="100"/>
        <a:sy n="20" d="100"/>
      </p:scale>
      <p:origin x="0" y="0"/>
    </p:cViewPr>
  </p:sorter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0-21T11:09:33.360" idx="3">
    <p:pos x="10" y="10"/>
    <p:text/>
    <p:extLst>
      <p:ext uri="{C676402C-5697-4E1C-873F-D02D1690AC5C}">
        <p15:threadingInfo xmlns:p15="http://schemas.microsoft.com/office/powerpoint/2012/main" timeZoneBias="-180"/>
      </p:ext>
    </p:extLst>
  </p:cm>
</p:cmLst>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1T13:37:19.980"/>
    </inkml:context>
    <inkml:brush xml:id="br0">
      <inkml:brushProperty name="width" value="0.09333" units="cm"/>
      <inkml:brushProperty name="height" value="0.09333" units="cm"/>
      <inkml:brushProperty name="color" value="#ED1C24"/>
      <inkml:brushProperty name="fitToCurve" value="1"/>
    </inkml:brush>
  </inkml:definitions>
  <inkml:trace contextRef="#ctx0" brushRef="#br0">96-149 192 0,'-14'0'71'0,"14"0"-55"0,-5-4 13 16,5 4 4-16,5 0-10 16,5-3-1-16,3 0-2 15,11-1 2-15,7-2-12 16,10-1-1-16,6-2-2 0,4 2-1 16,-6-3 1-16,1 1-4 15,-5 2-2-15,-4 1 0 16,-9 3 1-16,-10-1-14 15,-5 1-7-15,-13 3-34 0,-4 0-16 16,-9 3-37 0</inkml:trace>
  <inkml:trace contextRef="#ctx0" brushRef="#br0" timeOffset="1">220-198 224 0,'-4'3'85'0,"8"7"-66"0,1 3 21 0,-1-4 4 15,1 7-9-15,-1 8-1 16,6 8-8-16,-5 7-4 16,4 0-12-16,0 0-6 0,0 0-1 15,-5-6-7-15,6-4-1 16,-5-10-49-16,-1-2-19 0</inkml:trace>
  <inkml:trace contextRef="#ctx0" brushRef="#br0" timeOffset="2">616-100 200 0,'-6'-4'77'0,"6"8"-60"0,0 2 19 0,0 0 5 0,0 7-1 16,0 3 3-16,0 8-13 16,0 1-6-16,0 1-13 15,0 3-7-15,6-3-1 0,-2-3-13 16,1-3-6-16,-1-1-46 16,0-9-22-16,-4-10-37 15</inkml:trace>
  <inkml:trace contextRef="#ctx0" brushRef="#br0" timeOffset="3">-234-734 212 0,'-28'-3'82'0,"28"3"-64"0,-4 3 11 0,4-3-1 16,9 3 6-16,14-6 3 16,4 3-13-16,5-3-4 15,9-4-12-15,1 0-5 0,4-3-2 0,-1-2-1 16,2 2 0-16,-1 0-18 15,0 1-8-15,-5-1-46 16,-4 4-21-16,-10 2-11 16</inkml:trace>
  <inkml:trace contextRef="#ctx0" brushRef="#br0" timeOffset="4">27-773 224 0,'-4'0'85'0,"4"6"-66"0,4 10 19 0,1-2 5 0,-1 5-15 16,1 10-6-16,-5 3-7 15,0 8 0-15,5-1-8 16,-5 0-2-16,5-4 1 0,-5-2-3 16,4-7 0-1,1-3-25-15,-5-7-11 16,0-6-21-16,0-10-6 16,0-6-17-1,0-11-39-15,-5-9 30 16</inkml:trace>
  <inkml:trace contextRef="#ctx0" brushRef="#br0" timeOffset="5">284-692 248 0,'-9'-10'93'0,"14"4"-72"0,9 2 14 16,-5 2 0-16,4-2-12 15,6 4 0-15,4 0-3 16,0 4 0-16,-5 2-11 15,1 0-1-15,-6 4 2 0,-8 3-2 16,-10 3 3-16,-4 7-6 16,-4 3-1-16,-1 3 0 15,0 1 2-15,5-4-1 16,4-7 2-16,5-3-6 16,14-6-3-16,8-7 3 15,11-9 1-15,4-7-3 0,4-3-1 16,0-4-52-1,-8 3-24-15,-15 8-70 16</inkml:trace>
  <inkml:trace contextRef="#ctx0" brushRef="#br0" timeOffset="6">-32-1172 236 0,'-4'4'88'16,"-2"-2"-69"-16,6-2 13 0,0 0 0 0,0 0-6 15,0 0 2-15,0 0-18 0,0 0-6 16,0-2-3-16,0-5-37 0,0-3-13 16,-4-3-72-1</inkml:trace>
  <inkml:trace contextRef="#ctx0" brushRef="#br0" timeOffset="7">-253-1431 228 0,'-27'-7'88'0,"22"10"-69"0,0-13 4 0,5 7-2 0,-4 0-18 16,-1-4-5-16,1-3-49 15,-1 1-21-15,1-7-18 16,-5-4-6-16</inkml:trace>
  <inkml:trace contextRef="#ctx0" brushRef="#br0" timeOffset="8">-564-1815 280 0,'-28'-6'107'0,"28"2"-83"0,-5 4-7 0,5 0-9 16,0 0-15-16,0 0 0 16,0-3-57-16,0 0-22 15,9-3-11-15,0-4-4 32</inkml:trace>
  <inkml:trace contextRef="#ctx0" brushRef="#br0" timeOffset="9">-662-2039 260 0,'-13'-13'96'0,"13"6"-75"0,0 1-5 16,0 3-9-16,0 3-80 16,4-4-30-16,5 1 13 15,0-4 10-15</inkml:trace>
  <inkml:trace contextRef="#ctx0" brushRef="#br0" timeOffset="10">1501-302 220 0,'-9'-4'82'0,"13"12"-64"0,-4-8 9 0,5 0 0 15,9 0-3-15,4 0 3 0,6-4-11 16,3 0-4-16,5-2-7 15,5 3 3-15,4-4 2 0,0 1-5 16,1-1-3-16,-6 4-1 0,-3 0-1 16,-5-1 0-16,-10 2 2 15,-5-2-25-15,-3 1-12 16,-5 3-29-16,-5-3-12 16,-10 3-23-1</inkml:trace>
  <inkml:trace contextRef="#ctx0" brushRef="#br0" timeOffset="11">1672-357 212 0,'4'0'79'16,"1"6"-61"-16,-1 7 30 0,1 0 11 0,-1 6-15 15,1 11-2-15,-1 3-19 16,-4 2-6-16,6 4-10 15,-2 7-7-15,0-4-1 0,1-6 3 16,4-7 3-16,-5-7-48 16,5-5-21-16,1-14-76 15</inkml:trace>
  <inkml:trace contextRef="#ctx0" brushRef="#br0" timeOffset="12">1299-926 192 0,'-14'-22'71'0,"14"16"-55"0,9-4 26 0,1 7 10 0,-1 0-13 15,0-1-2-15,5-2-16 16,5-1-3-16,-1 1-10 16,5 0-5-16,4-8-2 0,1 4-4 15,8 1 2-15,1-1-17 16,0 4-8-16,-4-1-26 16,-7 4-10-1,-2 3-46-15</inkml:trace>
  <inkml:trace contextRef="#ctx0" brushRef="#br0" timeOffset="13">1496-990 172 0,'-9'-23'66'0,"9"21"-52"0,0 2 28 0,0 2 9 15,0 12-7-15,0 5-4 16,0 3-11-16,0 7-6 31,0 7-13-31,0 0 0 0,0-1 1 16,0 1-6-16,0-3-1 0,0-1-2 0,0-3 1 15,0 0-2-15,0-6-1 0,0-3-13 16,0-4-4-16,0-3-15 16,0-4-6-16,0-5-3 31,0-8-3-31,0-2-41 15,0-4-38-15,0-2 45 16</inkml:trace>
  <inkml:trace contextRef="#ctx0" brushRef="#br0" timeOffset="14">2153-117 220 0,'-5'-3'85'0,"1"9"-66"0,-1-2 14 0,1 2 2 0,0 0-12 16,-5 4 0-16,-10 0-12 16,-4 3-4-16,0 0-4 15,1 0-3-15,-6 0 3 0,4-3-2 16,2-4-1-16,3-2 3 16,5-4 2-16,1-4-2 0,8-5-2 15,5-5-3-15,10-2-1 16,7-3-1-16,7-4 0 15,-2 0 3-15,2 4 0 16,-7 3 1-16,2 2 2 16,-1 11 14-16,-3 10 7 15,-6 9 0-15,0 7-2 16,-5 9-9-16,-4 7-3 0,0 4-5 16,0-5-1-16,5 1-1 15,-5-2-2-15,4-5 1 16,1-7-1-16,-5-5-29 15,5-3-10-15,0-11-38 16,4-6-16-16,-1-10-24 16</inkml:trace>
  <inkml:trace contextRef="#ctx0" brushRef="#br0" timeOffset="15">1805-851 204 0,'0'19'77'0,"0"5"-60"0,0 1 17 15,0-12 6-15,-5 4-6 0,1 2 1 16,-1 1-20-16,0-1-7 15,0 0-5-15,1 0-5 0,-1 1-1 16,1-3-40-16,4-5-17 16</inkml:trace>
  <inkml:trace contextRef="#ctx0" brushRef="#br0" timeOffset="16">2016-718 180 0,'-23'6'68'0,"18"4"-52"0,5 6 6 0,0-9 1 15,0-1-1-15,5 4 2 0,0-4-2 16,8 2 1-16,0-8-13 16,6 0 3-16,4-8 3 0,0-1-4 15,-5-4 1 1,1-3 3-16,-6-1 2 15,-4-5 6-15,-9 3 5 0,-4-1-1 16,-5 7 3-16,-9 6-17 16,-5 7-6-16,-1 7-16 15,6 6-8-15,5 7-31 16,9-1-12-16,12 3-96 16</inkml:trace>
</inkml:ink>
</file>

<file path=ppt/ink/ink1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4T09:26:51.369"/>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257 0 120 0,'0'0'46'15,"0"4"-35"-15,0-1 5 0,0-3 2 0,0 0-4 16,0 0 2 0,0 0 4-16,0 0 4 15,0 0-12-15,4 0-2 0,-4 0 0 16,0 0-2-16,0 0 1 15,0 0-1-15,0 0 2 16,4 0 1-16,0 4 1 16,4 0-2-16,0-4 1 15,0 3-2-15,0 1 2 0,0 3-2 16,0 0 0-16,-4 1-1 16,4 3 0-16,4 3-4 15,3 5-1-15,1-1 1 16,0 4 0-16,0 0-5 0,0 3 1 15,0 5 2-15,-4-5 1 16,-4-6 1-16,0 13 0 16,0 12 2-16,0 0 3 15,-4-4 0-15,-4 1 0 16,0-5-3-16,-4 1 1 0,0-4 0 16,-4 0 1-16,0-1-2 15,-4-2-1-15,-4 3-3 16,0-4-2-16,0 0 3 31,-4 4 0-31,0 0 1 16,1 0 2-16,-5 0-1 0,0 0 0 15,0 0-3-15,4-4 1 16,5 0-2-16,-1-7 2 16,0 0-4-16,5 0 0 15,-1-4 3-15,4-3 1 16,0-4-1-16,0 0-2 0,4-4-2 15,0 0 1-15,0-3 3 16,0 0 1-16,0 3-1 0,0 0-2 16,-4 1 1-16,4-1 1 15,0-3-1-15,0-1 2 16,0 1-4-16,0-1 0 16,0-3 3-1,0 4 1-15,4-4-4 16,-4 0 1-16,4-4-2 15,0-3 0-15,0-4 2 16,0-3 0-16,4-1-3 16,0-7 2-16,0 0-1 15,0-4 0-15,4-6 2 0,0 6 2 16,0 0-3-16,0 4 0 16,0 1 1-16,-4 2 0 15,0 5 2-15,0-1 1 0,0 4-4 16,-4 4 1-16,0-1 2 15,0 5 1-15,0 3-1 16,-4 0 1-16,0 7-2 16,0 0 2-16,-4 4 0 15,0 8 1-15,0 3 0 16,-8 7 2-16,0 4-1 16,0 3 0-16,0 4-3 0,0-7 1 15,1-3-2-15,3-5-1 16,4-3-2-16,0-4 1 31,4-3-1-31,4-4 0 16,4-4 2-16,4 1 0 15,4-5 0-15,0 1 0 0,3-4-3 16,1 0 2-16,0 0 3 16,0 0 1-16,4 0-4 15,-4 0 1-15,4 0-7 16,0-4 0-16,-1 1-79 0,5-8-34 15,0-8-27 1</inkml:trace>
</inkml:ink>
</file>

<file path=ppt/ink/ink10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3T13:08:25.030"/>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93F5604F-7360-4E61-A3BB-CAF6FD6F04A6}" emma:medium="tactile" emma:mode="ink">
          <msink:context xmlns:msink="http://schemas.microsoft.com/ink/2010/main" type="writingRegion" rotatedBoundingBox="12139,12208 12757,12208 12757,12797 12139,12797"/>
        </emma:interpretation>
      </emma:emma>
    </inkml:annotationXML>
    <inkml:traceGroup>
      <inkml:annotationXML>
        <emma:emma xmlns:emma="http://www.w3.org/2003/04/emma" version="1.0">
          <emma:interpretation id="{04C3A3E2-9697-4014-AEEB-0E298E31A487}" emma:medium="tactile" emma:mode="ink">
            <msink:context xmlns:msink="http://schemas.microsoft.com/ink/2010/main" type="paragraph" rotatedBoundingBox="12139,12208 12757,12208 12757,12797 12139,12797" alignmentLevel="1"/>
          </emma:interpretation>
        </emma:emma>
      </inkml:annotationXML>
      <inkml:traceGroup>
        <inkml:annotationXML>
          <emma:emma xmlns:emma="http://www.w3.org/2003/04/emma" version="1.0">
            <emma:interpretation id="{E5F25285-B8CB-436C-9519-F49F9E421EDF}" emma:medium="tactile" emma:mode="ink">
              <msink:context xmlns:msink="http://schemas.microsoft.com/ink/2010/main" type="line" rotatedBoundingBox="12139,12208 12757,12208 12757,12797 12139,12797"/>
            </emma:interpretation>
          </emma:emma>
        </inkml:annotationXML>
        <inkml:traceGroup>
          <inkml:annotationXML>
            <emma:emma xmlns:emma="http://www.w3.org/2003/04/emma" version="1.0">
              <emma:interpretation id="{9572C4FF-F20A-4B69-912D-3CB1632EEE98}" emma:medium="tactile" emma:mode="ink">
                <msink:context xmlns:msink="http://schemas.microsoft.com/ink/2010/main" type="inkWord" rotatedBoundingBox="12139,12208 12757,12208 12757,12797 12139,12797"/>
              </emma:interpretation>
              <emma:one-of disjunction-type="recognition" id="oneOf0">
                <emma:interpretation id="interp0" emma:lang="tr-TR" emma:confidence="0">
                  <emma:literal>.</emma:literal>
                </emma:interpretation>
                <emma:interpretation id="interp1" emma:lang="tr-TR" emma:confidence="0">
                  <emma:literal>*</emma:literal>
                </emma:interpretation>
                <emma:interpretation id="interp2" emma:lang="tr-TR" emma:confidence="0">
                  <emma:literal>p</emma:literal>
                </emma:interpretation>
                <emma:interpretation id="interp3" emma:lang="tr-TR" emma:confidence="0">
                  <emma:literal>f</emma:literal>
                </emma:interpretation>
                <emma:interpretation id="interp4" emma:lang="tr-TR" emma:confidence="0">
                  <emma:literal>P</emma:literal>
                </emma:interpretation>
              </emma:one-of>
            </emma:emma>
          </inkml:annotationXML>
          <inkml:trace contextRef="#ctx0" brushRef="#br0">0 588 44 0,'5'-9'19'16,"0"9"-15"-16,5-9 10 0,-5 5 4 0,0 0 3 15,5-5 2-15,0 0-6 16,5-5-2-16,0-4-5 16,6 1 1-16,4-6-2 15,5-8 2-15,5-5-6 16,5-4-1-16,6-9-2 15,-6 4-2-15,0 0 1 0,5 1-4 0,-5 4 2 16,-4 4 5-16,-1 9 2 16,-5 5-5-16,-10 4 0 0,0 4 1 15,-5 5 3-15,-5 0 2 16,-5 5 1-16,0 0-4 16,-5 4-1-16,0 0 1 15,0 0 0-15,-5 0-5 16,0 0-1-16,0 0 1 15,0 0 2-15,0 0 0 16,0 0-1-16,5 0-2 16,-5 0 1-16,0 0 1 15,0 0 0-15,0 0-7 16,0 0 0-16,5 0 7 0,-5 0 7 16,0 4-3-16,0-4-2 15,0 4-1-15,-5-4 1 16,0 5-1-16,0-5-1 15,0 0 1-15,0 4-1 16,-5 1 2-16,0-1 3 16,-1 1-4-16,1-1-1 0,0 5 0 15,0-4 2-15,0 4 3 16,0-5 2-16,0 1-3 31,0 3-3-31,0-3-3 16,5-1 1-16,0 1 1 0,0-1 0 15,5 1 2-15,0-5 1 16,0 0-1-16,5 0-2 16,0 0-2-16,0 0 1 15,10-5 1-15,0 1 2 16,5-1-1-16,0 1-1 16,0-1 1-16,0 1 1 15,5 0-1-15,0-1-1 0,0 1 1 16,0-1-1-16,1 1 0 15,-1-1 2 1,0 1 1-16,-5-1 3 0,0 1-5 0,0-1-1 16,-5 1 2-16,0 4 3 15,-5 0-4-15,-5 0-1 16,5 4 2-16,0 5 3 16,-5 0-2-16,0 5-2 15,0 3 0-15,-5 6 1 16,0-1-1-16,-5 5 2 0,0 0 0 15,0 0 3-15,5-1-3 16,-5 6-2-16,5-5 0 16,0-5-1-16,0-4 0 15,0-5 0-15,0 1 4 16,5-1 2-16,-5-4 0 16,0-5 1-16,0-4-2 31,0 0 2-31,0-4-2 15,0-1 2-15,0-4-2 16,-6-4 0-16,1 0-3 16,0-1-2-16,0 1 3 0,0 4 0 15,-5-4-1-15,5-1 1 16,-5 1 0-16,5-1 3 16,0 1-1-16,0-1 0 15,0 6-3-15,0-1-2 16,5 0 1-16,0 0-1 15,0 0-5-15,0 0-1 16,0-5-35-16,5-3-15 16,0-6-53-1</inkml:trace>
        </inkml:traceGroup>
      </inkml:traceGroup>
    </inkml:traceGroup>
  </inkml:traceGroup>
</inkml:ink>
</file>

<file path=ppt/ink/ink1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4T09:26:51.370"/>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7 80 260 0,'-8'19'99'0,"12"-5"-77"0,-4 12 9 0,4-12 1 0,4 1-11 15,-4 0 0-15,4-1-8 16,4-3 0-16,0-7-8 16,4-8-1-16,4-7 2 0,0-7 1 15,-1-4 1-15,-3-3 0 16,0-1 0-16,-4 0-4 16,0-3-1-16,-4 7-1 0,-4 8 1 15,0 3-2-15,-4 7-1 16,-4 8-15-16,4 3-5 15,0 7-43-15,0 5-19 16,8-1-48-16</inkml:trace>
</inkml:ink>
</file>

<file path=ppt/ink/ink1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4T09:26:51.371"/>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3 255 212 0,'-4'26'82'0,"8"-12"-64"0,-4 8 13 0,0-3 3 16,4-1-9-16,0 0-2 16,0 0-5-16,0 1 1 31,-4-5-10-31,4-3-1 0,-4-3-1 0,0-8 8 16,0 0 2-16,4-8-6 15,-4-10-2-15,4-11-5 16,0-15-1-16,0-11-1 15,4 0-2-15,0 8 1 16,0 3-1-16,0 4 0 16,0 10 0-16,0 5 4 15,3 3 2-15,1 7 0 16,0 8 1-16,0 3-2 0,0 8 2 16,0 3-2-16,0 4 2 15,-4 4-6-15,0 3-1 16,-4 4 2-16,-4 0 1 15,-4 3-1-15,-4 1 1 0,0 0 0 16,-4-4 1-16,-4-4-2 16,0-7 1-16,0-8-9 15,0-6-1-15,1-8-29 16,3-4-12-16,4-3-54 0,8 0-23 16,4-1 11-1</inkml:trace>
</inkml:ink>
</file>

<file path=ppt/ink/ink1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4T09:26:51.372"/>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197 7 292 0,'-16'-7'110'0,"20"10"-86"0,0 5 2 0,0 3-5 15,-4 11 1-15,0 14 6 16,0 1-6-16,0 4-3 16,0-1-11-16,0 0-3 0,0-3 1 15,0-4-3-15,0-3-2 16,0-5 0-16,0-6 1 16,0-1-1-16,0-7 2 15,0 0 0-15,0-3 1 16,-4-8-2-16,0-4 1 0,-4 0-2 15,0-3 2-15,-4 0 0 16,-8 3 1-16,-4 4-5 16,0 0-1-16,0 4 3 15,4 3 3-15,4 4-1 16,0 0-2-16,8 4-3 16,4-1-1-1,4 1-1-15,4 0 3 16,8-4 0-16,4-4 3 15,4 1-3-15,4-8-2 16,0 0 4-16,0-4 3 16,0-3-6-16,4-1 0 15,-4 1 0-15,-4-1 1 16,-4 1-2-16,-4 0 2 16,0 3 1-16,-4 0 2 0,0 1-1 15,-4-1 2-15,0 4-2 16,0-4-1-16,-1 1 1 15,1-1-1-15,0 0 0 0,0-3 0 16,4 0 0-16,0-1 2 16,0 1-3-16,0 0-2 15,0-4 2-15,0 3 2 16,0-3 0-16,0 0 2 16,0 0-2-16,0 0 2 0,0 0-4 15,-4 0 0-15,0-4 3 16,-4 4 1-16,0 0-1 15,-4 0-2-15,-4 8 1 16,0-1 1-16,-8 4-3 31,0 4 0-31,-4 7-1 16,0 3 0-16,1 5 4 0,3-5 1 16,4 5-4-16,0-5-1 15,4 1 1-15,4-4 2 16,4 0-2-16,8-3 0 15,0-5-1-15,4 1 0 16,4-4 2-16,3 0 2 0,1 4-1 16,0-1-1-16,0 5 3 15,0 3 0-15,-4 3 3 16,-4 1 1-16,0 3-1 0,-4 1-1 16,0-1-8-16,-4-3 0 15,0-4-1-15,0-4-1 31,-4-7-43-31,8-7-20 16,4-11-51-16,8-8-65 16,-8-15 59-16</inkml:trace>
</inkml:ink>
</file>

<file path=ppt/ink/ink1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4T09:26:51.373"/>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3 0 256 0,'-6'8'96'0,"10"-1"-75"0,-2 11 19 0,-2-3 4 16,0 7-8-16,0 11-1 16,0 3-13-16,0 4-4 15,0-3-10-15,0 3-3 0,0-3-1 16,0-1-2-16,0-3-2 16,0-4-6-16,3-3-1 15,-3-4-30-15,0-7-13 16,0-1-32-16,0-10-11 15,-3-8-16 1</inkml:trace>
</inkml:ink>
</file>

<file path=ppt/ink/ink1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4T09:26:51.374"/>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0 95 288 0,'4'-7'110'0,"4"7"-86"0,0-8 16 16,-4 12 0-16,4-8-24 15,4 1-6-15,0-1-9 16,4 4-4-16,0-4 2 16,4 1 0-16,4-1 3 0,4 0-30 15,4-3-13-15,-1-4-94 16,9-7-42 0,0-4 89-16</inkml:trace>
</inkml:ink>
</file>

<file path=ppt/ink/ink1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4T09:26:51.375"/>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46 125 280 0,'-7'8'107'0,"7"-8"-83"0,0 0-5 0,0 0-6 0,0 0-8 15,0 0 0-15,0 0-1 16,0 0 2-16,3-4-3 16,1 4 3-16,4-4 3 0,0-3-3 15,0-4-1-15,0 0 0 16,0 0 1-16,0-4 1 15,0 1 3-15,0-1 1 16,0 1 3-16,-4-1 2 16,-4 4 2-16,-8 7 1 15,-4 8 3-15,-8 7-8 16,0 4-1-16,0 3-5 16,5 4-3-16,-1 0-2 0,8-4-3 15,4 0 1-15,8-3-1 16,8 0-3-16,4-4 2 15,3-1 1-15,5-6 2 16,4 3-12-16,0-7-6 16,0 4-82-16,-4-4-35 15,-12 0-14 1</inkml:trace>
</inkml:ink>
</file>

<file path=ppt/ink/ink1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4T09:26:51.376"/>
    </inkml:context>
    <inkml:brush xml:id="br0">
      <inkml:brushProperty name="width" value="0.09333" units="cm"/>
      <inkml:brushProperty name="height" value="0.09333" units="cm"/>
      <inkml:brushProperty name="color" value="#ED1C24"/>
      <inkml:brushProperty name="fitToCurve" value="1"/>
    </inkml:brush>
  </inkml:definitions>
  <inkml:trace contextRef="#ctx0" brushRef="#br0">8-7 220 0,'-3'-3'85'0,"6"3"-66"0,-3 11 21 0,0 0 7 16,0 3-5-16,0 5 0 15,0 2-17-15,0 5-7 16,0 0-11-16,0-1-5 0,-3 0-1 16,3 4 1-16,0-3 1 15,-4-1-28-15,4 1-12 16,4-4-64-16,3-8-27 16,4-3 23-1</inkml:trace>
</inkml:ink>
</file>

<file path=ppt/ink/ink1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4T09:26:51.377"/>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20 779 156 0,'-20'0'60'0,"24"-4"-47"0,4-3-1 0,4 0-4 16,4-4-4-16,12-11 0 0,8-8 0 16,8-10 2-1,12-7-3 1,15-5 3-16,9-6 3 0,12-8-3 15,-1-11-1-15,1-7-2 0,-5 0-3 16,-3 11-13-16,-4 11-6 16,-13 7-59-1</inkml:trace>
</inkml:ink>
</file>

<file path=ppt/ink/ink1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4T09:26:51.378"/>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-2 0 200 0,'-12'0'74'0,"16"0"-58"0,12 0-8 0,-4 0-9 0,4 0-5 16,16 4 4-16,8 3 1 16,15 4 3-16,13 4-1 15,7 3 6-15,1 0 3 16,-4 1 1-16,-1-1 3 15,-3 0-1-15,-1 1 0 16,1-1-7-16,-4 0-4 16,-9 0-19-16,-7 4-9 15,-8 0-70-15</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1T13:37:19.997"/>
    </inkml:context>
    <inkml:brush xml:id="br0">
      <inkml:brushProperty name="width" value="0.09333" units="cm"/>
      <inkml:brushProperty name="height" value="0.09333" units="cm"/>
      <inkml:brushProperty name="color" value="#ED1C24"/>
      <inkml:brushProperty name="fitToCurve" value="1"/>
    </inkml:brush>
  </inkml:definitions>
  <inkml:trace contextRef="#ctx0" brushRef="#br0">39-8 212 0,'-28'0'82'0,"24"4"-64"0,-5-8 18 0,9 4 2 16,0 0-14-16,0 0-3 16,13-3-8-16,6 0-1 15,14-1-7-15,8-2-1 0,9 0 2 0,5 2-1 16,5-5 2-16,-9 2-4 16,-6 0 0-16,-3 5 1 15,-5-5 0-15,-5 4-2 16,-10-1-2-16,-3 2-6 15,-5-2-1-15,-5 4-32 16,-9 0-12-16,-5 4-16 16,-4-8-6-16,-4 8-15 15</inkml:trace>
  <inkml:trace contextRef="#ctx0" brushRef="#br0" timeOffset="1">213-85 160 0,'-9'0'63'0,"14"6"-49"0,-5 4 31 0,0 0 11 0,4 2-6 16,1 5 0-16,-5 5-13 15,0 1-3-15,0 7-19 16,0 1-5-16,0 6-2 0,5-2-4 16,-5-3-3-16,5-2-11 15,-1-4-6-15,1-3-47 16,-1-7-19-16,-4-7-44 15</inkml:trace>
  <inkml:trace contextRef="#ctx0" brushRef="#br0" timeOffset="2">535 106 208 0,'0'-10'77'0,"9"4"-60"0,10 0 10 16,-10 2 1-16,5 0-12 16,5 4-2-16,-2 4 9 15,2 2 5-15,-5 1-14 16,-1 3 3-16,-3 3 1 0,-10 3-4 0,-10 7 2 15,-3 2-5-15,-5 5-1 16,-1-1-6-16,1-3-1 16,-1-3-1-16,6-7-2 15,4-3-2-15,4-3-1 16,5-4 2-16,5-6 2 0,8 0 2 16,6 0 1-16,-1-3-2 15,5 0-2-15,4-1-2 16,1 2 1-16,5-2-4 15,-1 1 1-15,-1-4-25 16,2 1-8-16,-5-1-21 31,-2 1-6-31,2 0-23 16,-4-1-37 0,-2 0 43-16</inkml:trace>
  <inkml:trace contextRef="#ctx0" brushRef="#br0" timeOffset="3">503-592 184 0,'-14'-16'71'0,"10"12"-55"0,4 2 31 0,0 2 9 15,0 0-8-15,4-4-1 16,1 1-14-16,-1 3-5 16,6-3-16-16,4 3-5 0,4 0-1 15,10 0-5-15,9-4-1 0,4 4 0 16,5-3 2-16,4-3-21 16,1-1-7-16,0-2-58 15,-1-1-25 1,-9 0-7-16</inkml:trace>
  <inkml:trace contextRef="#ctx0" brushRef="#br0" timeOffset="4">687-657 272 0,'-4'0'104'0,"4"6"-81"0,-5 8 16 16,5-1 1-16,0 6-13 16,0 7-1-16,-4 0-13 0,4 3-3 15,0 4-6-15,0-1-1 0,0 1 3 16,0-4-8-16,4-7 0 16,1-2-24-16,-1-7-8 15,-4-13-69 1,0-3-32-1</inkml:trace>
  <inkml:trace contextRef="#ctx0" brushRef="#br0" timeOffset="5">990-514 256 0,'-4'-16'96'0,"13"9"-75"0,5-3 10 16,-5 7 1-16,4 0-9 16,6-1-1-16,-1 2-8 15,1 4-1-15,-5 2-8 0,-5-1 4 0,1 4 3 16,-10-1 0-16,-10 4 3 16,-4 3-6-16,-9 3-1 15,0 3-4-15,0 1-3 16,5 0-3-1,9-1 1-15,4-3 1 0,10-3 0 16,9-3 4-16,9-4 2 16,4-6-5-16,5 0 0 15,-4-2-1-15,-1-5 0 0,1 0-14 16,-5 1-3 0,-5 3-35-16,-4-1-14 0,-4 1-74 31</inkml:trace>
  <inkml:trace contextRef="#ctx0" brushRef="#br0" timeOffset="6">1431-614 264 0,'-9'2'101'0,"9"-2"-78"0,0 7 33 16,0-4 11-16,0 7-13 16,0 3-4-16,-4 3-22 0,0 4-7 15,4 3-13-15,0-1-5 0,4 4-2 16,0 0-4-16,5-3 2 16,0 0-17-16,1 0-5 15,4-5-75-15,-5 2-33 16,-9-7-14-1</inkml:trace>
  <inkml:trace contextRef="#ctx0" brushRef="#br0" timeOffset="7">1014 249 196 0,'-9'13'74'0,"-1"0"-58"0,1 0 12 0,9-7-1 16,-5 4-11-16,5 0-2 16,0-1-2-16,5-2 0 15,4-4-6-15,10-6-4 0,4-4 1 16,-5-2-2-16,5-4-1 0,-5 0 12 16,-4-3 4-16,-4-4 3 15,-1 1 1-15,-9-1 4 16,-9 1 2-16,-10 5-2 15,-9 8-3-15,-4 6-14 16,-4 4-4-16,3 5-15 16,5 4-6-16,10 0-47 15,9-3-23-15,4-6-45 16</inkml:trace>
</inkml:ink>
</file>

<file path=ppt/ink/ink2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4T09:26:51.379"/>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215 21 184 0,'-4'-11'71'0,"4"7"-55"0,0-3 26 0,-4 7 8 16,-4 0-5-16,-4 0 0 0,-4 3-19 15,-4 5-5-15,0 6-13 16,0 1-7-16,0 3-2 0,5 0-1 16,3 8 0-16,4-4-3 15,4 0 1-15,8 0 2 16,4-4 1-16,0 0 1 15,3-3 0-15,1 0 0 16,-4-4 2-16,0 0 1 16,-4 0 1-16,-4-1-2 15,-8 5 1-15,-8 0-2 16,-3 3-1-16,-1 0-6 16,0 1-4-16,4-5-27 15,0-3-14-15</inkml:trace>
</inkml:ink>
</file>

<file path=ppt/ink/ink2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4T09:26:51.380"/>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0 22 256 0,'3'-4'96'0,"1"0"-75"0,-4 1-41 0,0 3-96 16,0-11-16-1</inkml:trace>
</inkml:ink>
</file>

<file path=ppt/ink/ink2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4T09:26:51.381"/>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183 13 216 0,'-8'-11'82'0,"4"7"-64"0,-4 4 20 0,4 4 3 16,-7 3-17-16,-5 4-5 16,-4 8-12-16,0 3-5 15,4-1-1-15,0 5-4 0,4 3 2 0,4-3-1 31,8-1-2-31,8-3 3 0,4 0 0 16,4-3 1-16,0-1 2 16,-4-7 8-16,0 0 3 15,-8 0 9-15,-8 3 6 16,-8 1-9-16,-8 3-3 0,-4 1-18 16,0-5-9-16,4 1-56 15,4-4-24-15</inkml:trace>
</inkml:ink>
</file>

<file path=ppt/ink/ink2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4T09:26:51.382"/>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68 2 144 0,'0'0'55'0,"0"0"-43"0,0 0 14 16,0 0 6-16,0 0-12 15,0 0-3-15,0 0-6 16,0 0-2-16,0 0-5 16,0 0 8-16,0 0 5 0,0 0-1 15,4 0 1-15,-4 0-3 16,0 0 1-16,0 0 1 15,0-4-1-15,0 4 1 0,0 0 3 16,0 0-5-16,0 0 2 16,0 0-5-16,0 0 1 15,0 0-5 1,0 0-2-16,0 4-2 16,-4 7 0-16,0 3-2 15,0 5 2-15,-4 3 0 16,0 3 1-16,0 5-2 15,0-9 1-15,0 1-2 16,4 0 2-16,0-3-2 16,0-5-1-16,0-3 1 0,0 0-1 15,4-4-3-15,0 1 2 16,0-5 1-16,0 1 2 16,0 0-3-16,0-4-2 15,0 0 2-15,0 0 0 16,0 0 1-16,0 0 0 0,0 0 0 15,0 0 0-15,4 3 0 16,4-3 0-16,0 0 0 16,0 0 0-16,4 0-3 15,0 0 0-15,0 0 4 16,0 4 1-16,4-4-3 16,-4 0-1-16,4 0 3 15,0 0 3-15,-4 0-3 16,4-4-1-16,-4 1 0 15,0 3 2-15,0-4-1 16,-4 4 2-16,0-4-2 16,-4 4-1-16,-4 0 1 15,4 0 1-15,-4 0 1 0,0 0 3 16,0 0-1 0,0 0 2-16,0 0-2 0,0 0 0 15,0 0-3-15,0 0 1 16,0-3-2-16,0-1 2 15,0 4 0-15,0-4 3 16,-4 1-5-16,0-1-1 16,0-3 0-16,-4-4 2 15,0 0 1-15,-4-4 3 16,0 1-1-16,0-1 0 16,-4 0-3-1,4 1-2-15,0-1-2 16,0-3 1-16,4 3-4 0,4 1 1 15,0-1-22-15,4-7-11 16,12-4-132 0</inkml:trace>
</inkml:ink>
</file>

<file path=ppt/ink/ink24.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69.51501" units="1/cm"/>
          <inkml:channelProperty channel="Y" name="resolution" value="415.70438" units="1/cm"/>
          <inkml:channelProperty channel="T" name="resolution" value="1" units="1/dev"/>
        </inkml:channelProperties>
      </inkml:inkSource>
      <inkml:timestamp xml:id="ts0" timeString="2020-05-14T09:26:51.383"/>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0 0 0,'0'0'0,"0"0"15</inkml:trace>
</inkml:ink>
</file>

<file path=ppt/ink/ink2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4T09:26:51.384"/>
    </inkml:context>
    <inkml:brush xml:id="br0">
      <inkml:brushProperty name="width" value="0.09333" units="cm"/>
      <inkml:brushProperty name="height" value="0.09333" units="cm"/>
      <inkml:brushProperty name="color" value="#ED1C24"/>
      <inkml:brushProperty name="fitToCurve" value="1"/>
    </inkml:brush>
  </inkml:definitions>
  <inkml:trace contextRef="#ctx0" brushRef="#br0">-11 0 264 0,'4'37'99'0,"-4"-37"-77"0,0 43 9 0,0-21 1 16,0 0-16-16,0 4-3 15,4-1-6-15,0-3-2 16,0 0-3-16,-4 0-8 0,0-3-4 0,4-5-47 15,-4-3-20-15,4-4-38 32</inkml:trace>
  <inkml:trace contextRef="#ctx0" brushRef="#br0" timeOffset="1">-288 40 188 0,'-8'-7'71'0,"12"3"-55"0,4 1 9 16,0-1-1-16,4 0-3 15,4-3-1-15,9-4-2 16,7 0 1-16,0 0-10 16,0 0-1-16,4 0-1 0,0 0-3 15,-4 0-3-15,0 0 0 16,1 0 1-16,-1 0-3 15,-4 4 0-15,-4 0-1 16,-4-1-2-16,-4 5-37 0,-4-1-15 16</inkml:trace>
  <inkml:trace contextRef="#ctx0" brushRef="#br0" timeOffset="2">-63-724 176 0,'-4'-22'66'0,"8"18"-52"0,0 4 28 0,-4 0 9 16,4 4-12-16,-4 0-2 0,0 14-11 15,0 15-2-15,0 0-13 16,-4 0-4-16,0 0-1 0,0 0-1 16,4-4 2-16,0-4-6 15,0 1-3-15,4-4-4 16,0-4 1-16,0-3-35 16,0-4-13-16,-4 0-167 31,0-11 115-31</inkml:trace>
  <inkml:trace contextRef="#ctx0" brushRef="#br0" timeOffset="3">234-750 208 0,'0'-3'77'0,"4"3"-60"0,0-4 6 15,-4 4-1-15,0 0-3 16,0 0 1-16,4 7 2 16,0 8 1-16,0 3-12 15,0 4 0-15,-4 0 0 0,0 4-4 0,0-1-2 16,-4 1-2-16,0 0-3 15,4-1 5-15,0-6 1 16,0-1 0-16,4-7 1 16,4 0 0-16,4-8 3 15,5 1-3-15,-1-4-2 16,4 0-5-16,4 0-2 16,0-4 1-16,0 1 2 15,0 3-27-15,-4 0-9 16,-4 0-104-1</inkml:trace>
  <inkml:trace contextRef="#ctx0" brushRef="#br0" timeOffset="4">-292-585 256 0,'-4'-11'96'0,"4"11"-75"0,20-15 1 0,-8 12-3 16,4-5-11-16,5-3-2 15,3-3-3-15,8-1 0 16,0 1-2-16,0-1-1 0,0 4 1 0,0 4-19 16,0-1-5-16,-4 5-44 15,1-1-17-15,-1 4-5 16</inkml:trace>
  <inkml:trace contextRef="#ctx0" brushRef="#br0" timeOffset="5">189-658 176 0,'0'-7'66'0,"4"-1"-52"0,0-3 10 15,4 8 0-15,0-8-8 16,0-4-1-16,0 4-9 15,0 0-2-15,0-7-2 16,4-8-2-16,0 8 1 0,-4 3-28 16,0 4-9-16,4 4-53 15</inkml:trace>
  <inkml:trace contextRef="#ctx0" brushRef="#br0" timeOffset="6">233-662 96 0,'0'-14'38'0,"-4"6"-29"0,8-3-1 0,-4 8-2 0,0-1-2 16,4-3 0-16,0-1-5 15,4-3 1-15,0 0-44 16,4 0-20-16</inkml:trace>
  <inkml:trace contextRef="#ctx0" brushRef="#br0" timeOffset="7">-197-1528 228 0,'-8'-8'85'0,"12"12"-66"0,0 11 8 0,1-12 0 0,-5 23-3 0,0 21 1 16,-5 16-8-16,1-5-2 31,0-3-9-31,0 0-2 0,0-8 0 16,4-6-2-16,0-5-2 15,0-3-17-15,0-7-6 16,-4-4-46-16,4-8-20 16</inkml:trace>
  <inkml:trace contextRef="#ctx0" brushRef="#br0" timeOffset="8">101-1349 236 0,'-12'-7'90'0,"12"7"-70"0,4-4-3 0,-4 4-5 15,8 0-3-15,-4 0 2 16,8-7-5-16,0 3-4 15,8-3-1-15,0-1 1 0,0 8 3 16,-4 4 4-16,0 7 2 16,-4 4 1-16,-4 7 0 15,0-4-2-15,-4 7 1 16,4 1-6-16,0 0-1 16,0-8-4-16,8 4-1 15,0-4 5-15,-4-3 2 16,-4 3 11-16,-4-3 6 15,-8 3 3 1,-4 0 2-16,-8 0-13 0,0-3-4 16,-4 3-9-16,0-3-2 15,0-4-27-15,0-4-9 16,4 1-68-16,8-5-30 16,8-6 12-1</inkml:trace>
  <inkml:trace contextRef="#ctx0" brushRef="#br0" timeOffset="9">-389-1334 244 0,'-12'-4'90'0,"12"4"-70"0,4 0 8 0,-4 0 0 0,8 0-15 16,4-4-2-16,4-3-7 15,4 0-1 1,8-4-1-16,4 0-2 0,4 0 3 0,4 3-4 16,9 1 0-1,-1-4-65-15,4 4-30 16,-4 3-7-1</inkml:trace>
  <inkml:trace contextRef="#ctx0" brushRef="#br0" timeOffset="10">28-1700 272 0,'-8'-7'101'0,"16"3"-78"0,0 0-7 16,-8 4-6-16,4-3-20 15,0-1-6-15,0 0-22 16,-4 4-9-16,0-11-50 16,0-3-22-16</inkml:trace>
  <inkml:trace contextRef="#ctx0" brushRef="#br0" timeOffset="11">16-2099 256 0,'-4'-11'96'0,"4"4"-75"0,0 0-8 16,0 7-7-16,4 0-37 0,-4-8-14 15,0 8-54-15,0-7-22 16</inkml:trace>
  <inkml:trace contextRef="#ctx0" brushRef="#br0" timeOffset="12">8-2398 224 0,'-8'-22'85'0,"12"14"-66"0,0-10-3 0,0 14-5 16,-4 1-52-16,0-1-22 16,0-7-23-16,-8-3-8 15</inkml:trace>
</inkml:ink>
</file>

<file path=ppt/ink/ink2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4T09:26:51.397"/>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312 1 72 0,'-4'3'30'0,"4"-3"-24"0,-3 4 6 0,3-4 0 0,0 0-5 16,-4 0 1-16,0 0-5 15,0 0 0-15,4 0-3 16,0 0-1-16,-4 0 3 16,4 0 1-16,0 0-6 15,0 0 0-15,0 0 7 16,-4 0 5-16,4 0 4 15,0 0 3-15,0 0-1 16,0 0 4-16,0 0 0 16,0 0 3-16,0 0-12 15,0 0 5-15,0 0 5 0,0 0 0 16,0 0 0-16,0 0 1 16,0 0-1-16,0 0-3 0,0 0 2 15,0 0 1-15,-4 0 0 16,0 0-5-16,0 0-1 15,-4 0-4-15,0-4 1 16,0 4-2-16,-4 0 0 16,0 4-3-16,-4 0-1 15,0 3-3-15,-4 4 1 16,1 4 0-16,-1 3 1 16,0 7 0-16,0 5 2 15,4 3-3-15,0-1 0 16,4 9-1-16,0-1-2 15,4 4 1-15,4 3-1 16,4 5 0-16,0-5 0 0,4 1 0 16,4-5 0-16,0 1 0 15,0 0 0-15,4 0 2 16,0-4 3-16,0 0 0 16,0-3 2-16,0-4-2 15,-4-4 0-15,0-2-3 16,0-6-2-16,0-3 1 15,0-3-1-15,-5-4 2 16,1-4 1-16,-4-7-1 16,0 0 1-16,0 0 0 15,0 0 1-15,-4-4-2 16,1-3-2-16,-1 0-2 16,-4-4 1-16,0 0-4 0,0 3 1 15,-4 1 2-15,0 0 1 16,4 0-2-16,0-1 2 15,0 1 1-15,0-4 0 32,0 0 0-32,0 0 2 0,0 0-3 15,0 0 0-15,0 0 1 16,4 0 0-16,0 4-3 16,0-1 2-16,0 1 1 15,0 0 2-15,1 3 1 16,-1 0 1-16,0 1 0 0,4 3 0 15,0 0-5-15,0 3 1 16,0 8 0-16,0 0 2 16,0 4-3-16,4 3-2 0,0 1 2 15,-1-1 2-15,1 0 0 16,4 1 2-16,0-5-2 16,0 1-1-16,0-4 1 15,0-4 1-15,0-7 1 16,4-4 3-16,0-7-1 15,4-11 0-15,0-3-3 16,0-8-2-16,0 0 3 16,-5 4 0-16,1 7-4 0,0 0-1 15,0 4-2-15,0-1 3 16,0 8-46-16,0 0-19 31,0 0-98-15</inkml:trace>
</inkml:ink>
</file>

<file path=ppt/ink/ink2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4T09:26:51.398"/>
    </inkml:context>
    <inkml:brush xml:id="br0">
      <inkml:brushProperty name="width" value="0.09333" units="cm"/>
      <inkml:brushProperty name="height" value="0.09333" units="cm"/>
      <inkml:brushProperty name="color" value="#ED1C24"/>
      <inkml:brushProperty name="fitToCurve" value="1"/>
    </inkml:brush>
  </inkml:definitions>
  <inkml:trace contextRef="#ctx0" brushRef="#br0">237 1784 80 0,'0'8'33'15,"0"-12"-26"-15,0 8 25 0,0-4 8 0,0 0-1 16,0 0 0-16,0 0-9 16,0 0-2-16,0 0-15 15,0 0 3-15,0 0 2 0,0 0-6 16,0-4 1-16,0 0-2 16,-4-10 3-16,-4-16-1 15,0-3 0-15,0 8-3 16,-4-23-1-16,-4-18-1 15,4 11 0-15,1 11-4 16,-1-18-1-16,0-26-1 16,0-7-2-16,4-1-2 0,4 5 1 31,0 7-1-31,0 3 0 16,4 4 2-16,0 15 2 15,0 10-3-15,0-21 0 16,0-19 3-16,0 8 1 0,0 15-1 15,0 25-2-15,0 7 5 16,0 0 4-16,0 8-3 16,0 3-1-16,0-3 0 15,0 7-1-15,0 4-2 16,0 3-2-16,0 4 1 0,0 4 1 16,0 3-3-16,0 0-2 15,0 1 2-15,0-1 2 16,0 0-2-16,0 1 0 15,0-1 3-15,0 0 1 16,0 4-4-16,4 0 1 0,-4 0 2 16,0 0 1-16,0 0-1 15,0 0 1-15,0 0-2 16,0 0-1-16,0 0 1 16,0 0-1-1,0 0 0-15,0 0 0 16,4-3 0-16,0-5 0 15,0 1 0-15,0 0 2 16,0-1-3-16,0 5-2 16,-4-1 4-16,0 0 1 15,0 1 0-15,0-1 1 16,0 0 0-16,0 1 1 0,0-1 0 16,0 4 0-16,0 0-2 15,0 4 1-15,0-4-2 0,-4 11 2 16,-8 11 0-16,-4 0 1 15,0 7 0-15,0 4 0 16,0 0 0-16,5-11 2 16,3-4-3-16,0 1-2 15,0-5-3 1,4-3 1-16,0 0-1 16,0-7 0-16,0 0 4 15,4-8 1-15,0-7 1 16,0-4 0-16,4-3-5 15,0 3-1-15,0 4 1 0,0-3 2 16,4-8 0-16,0 3-1 16,0 1-2-16,-1 7-1 15,1 0-1-15,0 4 3 16,8-4-2-16,-4 7 1 16,-4 0 0-16,4 1 0 0,8-1 2 15,-4 4 2-15,0 0-1 16,-1 4 2-16,1-4-2 15,0 3-1-15,-4 5 1 0,0-1-1 16,4 0-3-16,-4 1 2 31,0-1 1-31,-1 0 0 16,1-3 0-16,0 0 0 16,-4-1 0-16,0 1 2 15,-4 0-1-15,-4-4-1 16,4 3 3-16,-4-3 0 15,4 4 1-15,-4-4 0 0,0 0-5 16,0 0-1-16,0 0 3 16,0 0 1-16,0 0 0 0,0 0-2 15,0 0 1-15,0 0-1 16,0 0-3-16,0 0 2 16,0 0 1-16,0 0 2 15,0 0-1-15,0 0 2 16,0 0-2-16,0 0-1 15,0 0 3-15,0 0 0 16,0 4 3-16,-4-1 3 16,-4 5-2-16,-4-5-2 15,0 1 2-15,-8 0 0 16,1-1-1-16,-5 1-1 16,0 3-3-16,0-3-2 15,1 0 1-15,3-1-1 16,0 1 0-16,4 0 0 15,0-4-3-15,4 0 2 0,4 0-1 16,0 0 0-16,4 0 0 16,0 0 0-16,0 0-20 15,4 0-8-15,12 14-269 32</inkml:trace>
</inkml:ink>
</file>

<file path=ppt/ink/ink2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4T09:26:51.399"/>
    </inkml:context>
    <inkml:brush xml:id="br0">
      <inkml:brushProperty name="width" value="0.02646" units="cm"/>
      <inkml:brushProperty name="height" value="0.02646" units="cm"/>
      <inkml:brushProperty name="color" value="#ED1C24"/>
      <inkml:brushProperty name="fitToCurve" value="1"/>
    </inkml:brush>
    <inkml:brush xml:id="br1">
      <inkml:brushProperty name="width" value="0.09333" units="cm"/>
      <inkml:brushProperty name="height" value="0.09333" units="cm"/>
      <inkml:brushProperty name="color" value="#ED1C24"/>
      <inkml:brushProperty name="fitToCurve" value="1"/>
    </inkml:brush>
  </inkml:definitions>
  <inkml:trace contextRef="#ctx0" brushRef="#br0">-180-3831 192 0,'12'21'71'0,"0"-6"-55"0,-8 11 6 0,0-12 2 0,0 5-15 16,0 3-2-16,0-1-3 15,4 1 2-15,-8-3-3 16,4-5-33-16,0-3-14 0,-1-11-44 16</inkml:trace>
  <inkml:trace contextRef="#ctx0" brushRef="#br0" timeOffset="1">-61-3842 260 0,'0'25'96'0,"0"-18"-75"0,-8 15 3 16,8-7-4-16,0 3-16 16,0 4-1-16,0 4-49 0,8-1-20 15,-4 1-39-15,8-8-14 16</inkml:trace>
  <inkml:trace contextRef="#ctx0" brushRef="#br0" timeOffset="2">174-3678 200 0,'0'0'77'0,"0"0"-60"0,0 11 10 0,0 0 1 15,0 7-8 1,0 12-1-16,0 2-3 0,0 5 3 0,8 0-11 16,-8-4-2-16,8-8 0 0,4-3 1 15,4-7 1-15,4-4-4 16,4-4-3-16,-1-7 2 0,1 4 0 15,0-4-1-15,0 0-2 16,0 0-8-16,0 0-5 16,-4-4-26-1,-4 0-13-15,0 4-27 16,-4-3-46-16,-1-1 36 16</inkml:trace>
  <inkml:trace contextRef="#ctx0" brushRef="#br0" timeOffset="3">564-3396 104 0,'0'3'41'0,"8"1"-32"0,-4 0 15 0,-4-4 7 16,4 0 3-16,4-4 1 0,0 0-7 16,0-3-5-16,4-8-13 15,-8 1-2-15,4-5 2 0,-4 1 3 16,-4 0 2-16,0 0 5 15,-4 3 2-15,0 4 0 16,-4 0 1-16,-4 11-9 16,-4 11-3-16,0 4-9 15,0 3-1-15,8-3-6 16,-8 3-1-16,8-4-30 16,8-3-12-16,4 0-70 15,8-11-37 1,8-7 76-16</inkml:trace>
  <inkml:trace contextRef="#ctx0" brushRef="#br0" timeOffset="4">886-3477 136 0,'0'0'52'0,"4"0"-41"0,0 0 9 0,-4 0 0 15,0 0 3-15,4 0 3 16,-4 0-5-16,4 0-2 16,0-3-11-16,4-1 1 0,-8 0 2 15,4-3-4-15,0-4-2 0,0-4 0 16,0-3 1-16,0 0-1 15,0-1 2-15,0 1 0 16,0-4 1-16,-4 4 0 16,0 0 2-16,0-1 1 15,-4 5 3-15,-4 3-3 16,0 4 1-16,-4 7-5 16,-4 3 1-16,4 8-7 15,-7 4-1-15,7 3 0 16,4 8 0-16,8 3-3 15,0 0 2-15,0 4-1 16,12 4-2-16,4-4 5 16,-1-4 1-16,1 4-3 15,0 0 1-15,-4-4 0 0,0-4 0 16,0-3 2-16,-8-7 1 16,-4-4 3-16,-4-4 1 15,0 1 1-15,-16-5 0 16,4-3-9-16,-4-3-1 15,0-1-31-15,5 4-11 16,-1 11-87 0</inkml:trace>
  <inkml:trace contextRef="#ctx0" brushRef="#br0" timeOffset="5">182-2640 236 0,'-16'26'90'0,"16"-19"-70"0,0 4-1 0,0-3-3 15,0-1-1-15,0-3 3 16,0-4-3-16,0 0-1 16,0 0-8-16,0-4 5 0,0-3 2 15,0-4-6-15,0-4-2 16,0-7-3-16,0-4 1 15,4 1-4-15,0 3 0 16,4 0-6-16,0 4-3 16,0-1-19-16,4 5-8 15,4 3-54 1,8 4-54-16,-12-1 47 16</inkml:trace>
  <inkml:trace contextRef="#ctx0" brushRef="#br0" timeOffset="6">437-2654 184 0,'-4'-4'68'0,"4"0"-52"0,8-10-1 16,-4 7-4-16,0-4-5 16,4-4 1-16,0-3-2 15,-4-4 0-15,0 0-3 16,3 0 3-16,-7 4 4 0,0 3 17 15,0 4 8-15,-11 4 0 16,3 10 0-16,-4 8-15 0,0 4-4 16,0 3-7-16,0 4 0 15,4 0-5-15,4 4 0 16,4-4-1-16,0 0-2 16,12-4 1-16,-8 0-1 15,8-3-3-15,4-4 0 16,0-4-5-16,3 0-2 15,1-10-24-15,4-5-10 16,0-6-28-16,0-8-12 16,4-7-10-1</inkml:trace>
  <inkml:trace contextRef="#ctx0" brushRef="#br0" timeOffset="7">743-2866 180 0,'-8'11'68'0,"4"-4"-52"0,-8 11 17 15,8-7 6-15,0 4-7 16,-8 3 1-16,4 4-12 16,0 0-3-16,1 0-10 15,3-4-5-15,0-3-2 0,4 0-4 16,4-5 2-16,7-2 1 16,-7-5 0-16,8-6-5 15,4-5 1-15,4-2 0 16,0-5-1-16,4 0 1 15,-4 4 3-15,0 0 0 16,-12 4 3-16,0 3 5 0,4 4 4 16,-12 0-2-16,0 8 0 15,4-1-8-15,0 4-2 16,0 0 2-16,4-4 1 16,0-3-3-16,3 0-1 15,5-4 1-15,0-8 2 16,0-3 2-16,4-3 3 15,-12-5-1-15,4 1 2 16,-4-4 2-16,-8-3 2 16,0 3-3-16,-12 0 0 15,0 7-1-15,-4 8 3 0,0 10-5 16,-4 12-3-16,0 3-19 16,5 1-6-16,3-1-33 0,8 4-12 15,4-4-54 1</inkml:trace>
  <inkml:trace contextRef="#ctx0" brushRef="#br0" timeOffset="8">1121-2804 288 0,'-4'-15'110'0,"-4"4"-86"0,8-14 7 15,0 14-4-15,0-8-20 16,8-10-3-16,-8 4-3 15,8-5-1-15,0 1 0 16,0 4-11-16,0-1-5 0,4 4-32 16,-4 4-11-16,8 3-56 15</inkml:trace>
  <inkml:trace contextRef="#ctx0" brushRef="#br0" timeOffset="9">1312-3294 192 0,'0'4'71'0,"8"10"-55"0,-8 1 6 0,4-4 0 16,0 3 1-16,0 8 6 15,0 0-7-15,4 4-1 16,0 0-12-16,0-1-1 0,0-3-1 16,0-4-3-16,4-3-1 15,-12 0-1-15,4-8 1 16,-4-7 7-16,0 0 3 0,0-7-4 15,0-1-1-15,-4 1-4 16,-4 3-1 0,-4 4 12-16,0 11 5 0,-4 4-6 15,4 3-1-15,4 0-5 16,-4 1-3-16,4-5-9 16,4-3-3-16,8 0 4 15,4-7 3-15,4-4 3 16,4-4 1-16,0-3-9 15,4 0-4-15,0-1-33 16,4-3-12-16,-4 0-88 16</inkml:trace>
  <inkml:trace contextRef="#ctx0" brushRef="#br1" timeOffset="10">2426-2819 116 0,'-8'-11'44'0,"8"4"-35"0,0-4 25 0,0 7 7 15,0 1 1-15,0-1 1 16,0 0-12-16,0 1-7 16,0 3-13-16,0-4 1 0,0 4 2 0,0 0-3 15,8 0 1-15,0 0-5 16,4 0 1-16,-1 0-5 16,9 0-2-16,4-4-3 15,4 1 1-15,4-1 1 16,0 0 0-16,0 1 0 15,-1-1 2-15,1 1-1 16,-4-5 2 0,-4 5-2-16,-4 3 2 15,-4 0 7-15,-4 0 3 16,0 0 0-16,-4 3 2 0,0 5-8 16,0-1-4-16,-4 0-5 15,4 0 1-15,-4 1 1 16,4-1 0-16,-5 4 0 15,1 4 0-15,0-1 2 16,0 8 1-16,0 0-1 16,-4 4-2-16,0 3 3 15,-4 0 2-15,0 0-2 16,0 1-2-16,0-5 2 16,1-3 0-16,-1-3-1 15,4-1-2-15,0-7 1 16,-4 0 1-16,4-4-1 15,0 0-1-15,0-3 1 0,0-4-1 16,0 0 0-16,0 0 2 16,0 0-3-16,0 4-2 15,0-4-20-15,-4 3-10 16,4-3-54-16,0 0-21 16,-4 4-6-1</inkml:trace>
  <inkml:trace contextRef="#ctx0" brushRef="#br1" timeOffset="11">2414-2768 136 0,'0'8'52'0,"8"6"-41"0,-4 12 20 0,0-11 7 0,-4 7-4 16,0 3 1-16,0 1-14 16,0-1-5-16,0 1-9 31,4-4-3-31,-4 0 2 0,0-4-5 0,0 0-1 16,0-3-13-16,0 0-5 15,0-4-23-15,0-4-11 16,0-7-35-1</inkml:trace>
  <inkml:trace contextRef="#ctx0" brushRef="#br1" timeOffset="12">2447-2482 132 0,'-4'0'52'0,"4"0"-41"0,0 3 2 0,0-3 0 16,0 0 2-16,0 0 5 16,0 0 1-16,0 0 2 15,0 0-13-15,0 0 5 0,0 0 3 16,0 0 1-16,0 0 3 16,4 0-10-16,-4 0-2 0,4 0-2 15,4 0 2-15,-1-3 1 16,1-1 1-16,0 4-6 15,4 0-4-15,0 0 1 16,4 0 2-16,4 0-2 16,0 0-2-16,4-4 2 15,0 4 0-15,4 0 1 16,-1 0 0-16,1 0 0 16,-4 0 2-16,0 4-1 0,0 0 0 15,-4-1 1-15,0 1 3 16,-4-4-2-16,0 0 1 0,-8 4-3 15,4-4 0-15,-5 0-3 16,1 0-2-16,0 0-2 31,4 0 1-31,-12 0 3 16,0 0 3-16,0 0-24 0,0 0-10 16,8 3-67-16,0 1-29 15,4-4 15 1</inkml:trace>
  <inkml:trace contextRef="#ctx0" brushRef="#br1" timeOffset="13">2092-208 160 0,'4'3'63'0,"0"5"-49"0,0 14 20 0,0-4 6 0,0 7-7 16,0 19 0-16,0 15-9 16,-4 7-3-16,0-1-12 15,4 1-1-15,0-4 2 0,0 1-8 16,0-9-3-16,0-2 0 15,0-5 2-15,0-7-16 16,0-7-4-16,4-7-42 16,-8-15-77-1</inkml:trace>
  <inkml:trace contextRef="#ctx0" brushRef="#br1" timeOffset="14">2128-219 128 0,'-8'-4'49'0,"8"4"-38"0,0 0 15 16,0 0 3-16,0 0-1 16,0 0 1-16,0-4-14 0,0 1-6 15,0 3-6-15,8-4-5 0,4 4 1 16,8-4 3-16,12 1 1 15,4-5-1-15,0 1-2 16,7 0-2-16,1 0 1 16,4-1 1-16,4 5 0 15,-1-1 0 1,-11 4 2-16,-8 0 8 0,12-4 5 0,7 1 2 16,-15-1 1-16,-8 0-7 15,0 1-2-15,4-1-3 16,-8 0 1-16,-4 1-6 15,-8-1-1-15,-4 0-104 16,-12 1-59 0,-8 6 70-16</inkml:trace>
  <inkml:trace contextRef="#ctx0" brushRef="#br1" timeOffset="15">2271 629 64 0,'0'0'27'0,"0"0"-21"0,0 0 12 0,0 0 5 16,0 0 3-16,0 0 4 15,0 0 1-15,0 0 1 16,0 0 2-16,0 0 4 16,0 0-21-1,0-4 4-15,0 1 0 0,0-1 0 16,-7-11-1-16,-5-7-6 15,0 0-4-15,4 1-8 0,4 6-1 16,4 0-19-16,0-3-5 16,12-15-97-1</inkml:trace>
  <inkml:trace contextRef="#ctx0" brushRef="#br1" timeOffset="16">2260 702 148 0,'-4'-22'55'0,"4"11"-43"0,-4-7 14 0,4 11 4 15,4-4-6-15,-4 0 0 16,4-4-7-16,0-3-2 16,3 7-9-16,-3 0 5 0,4-4 4 15,8-7-1-15,0 4 2 16,4-4-5-16,0 0-1 16,0 4-4-16,0 0-1 15,0 7-3-15,4 3-2 16,0 5 1-16,-1 3 1 15,5 3 1-15,0 1 1 16,0 3-2-16,-4-3-2 0,-4 0 3 16,4 3 0-16,7 0 1 15,-3-7 0-15,0 0-2 16,-8 0-2-16,-4 0 1 16,4-4-1-16,-4 4 0 15,4-3 0-15,4-8-20 16,-4 0-9-16,-5 0-95 15</inkml:trace>
  <inkml:trace contextRef="#ctx0" brushRef="#br1" timeOffset="17">2335-22 136 0,'-4'-7'52'0,"0"7"-41"0,4 0 22 0,0 0 8 16,0 4-2-16,-4 6-1 16,0 1-13-16,-4 8-5 15,0-1-11-15,4 4 3 0,0 0 3 16,4-4-3-16,4-3-2 15,0-1-5-15,4-3-2 16,0-3-1-16,0-1-2 16,0-3 1-16,4-1-1 15,0-3 0-15,-4 0 0 16,4 0-14-16,-4 0-3 0,0 0-20 16,4-3-6-16,0-1-18 15,-4 0-4-15,4 1-14 16</inkml:trace>
  <inkml:trace contextRef="#ctx0" brushRef="#br1" timeOffset="18">2474 143 164 0,'-8'18'63'0,"8"-7"-49"0,0 4 11 15,0-8 5-15,4 0-7 16,0 1-1-16,0-1-6 15,0 0-2-15,0-3-8 16,0-1 0-16,4-6 1 0,0 3 3 0,4-11 1 16,0-7-3-16,0-4-3 15,-4 0 2-15,0 0 2 16,-4 0 0-16,-4 7 0 16,0 1 1-16,-4 3 1 15,-8 3-3-15,0 8-3 16,-4 8-7-16,4 3-3 15,0 0-27-15,8-1-9 16,0-2-83 0</inkml:trace>
  <inkml:trace contextRef="#ctx0" brushRef="#br1" timeOffset="19">2797-102 208 0,'-16'-4'77'0,"16"4"-60"0,-12 4 8 0,8-1 0 16,-4 8-11-16,-4 4-1 0,0 7-3 16,-4 7 1-16,4 0-6 15,4-3 6-15,0 7 2 0,4-7-4 16,4-1-1-16,4 4-6 15,4-3-4-15,4-8 3 16,4-3 1-16,0-8-3 16,0-7 1-16,0-3 2 15,-4-5 3-15,0-3-4 16,-4 0-1-16,-4-3 0 16,-4 3 0-16,0 3 2 15,-4 1 1-15,0 0-4 16,-4 3 1-16,-8 0 2 15,4 1 1-15,4-1 3 0,4 0 1 16,0 1-1-16,8-5-1 16,0 5-3-16,8-4 1 15,8-4-2-15,-4 3-1 16,0 1 1 0,4 0-1-16,-4-1-102 15,3 8-80 1,5 0 59-16</inkml:trace>
  <inkml:trace contextRef="#ctx0" brushRef="#br1" timeOffset="20">2916-303 176 0,'0'0'68'0,"0"0"-52"0,4 25 8 16,-4-3 2-16,0 15 2 15,0 14 3-15,0 0-3 16,0-7-3-16,4 25-13 0,0 19-1 0,0-29 2 0,0-12-3 16,0 4 0-1,0 8-6-15,0-23-1 16,0-6-3-16,0-5-1 15,0-3-19-15,-4-3-7 16,0-5-37-16,0 1-14 16,0-1-23-1</inkml:trace>
</inkml:ink>
</file>

<file path=ppt/ink/ink2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4T09:26:51.420"/>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15 0 260 0,'0'19'99'0,"0"-1"-77"0,-8 18 2 15,5-17-4-15,-1 3-11 16,4 0-3-16,0-1-8 16,0-2-1-16,0-5 1 15,4-3-52-15,7-11-23 0,-7-11-27 16</inkml:trace>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1T13:37:19.885"/>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513-68 168 0,'-14'3'66'0,"1"7"-52"0,-10 9 14 0,9-3 3 15,-9 11-5-15,-10 9 2 32,-8 3-7-32,0 0-1 0,4 3-11 15,0-3-5-15,6 0-3 0,3-3-4 16,4-7 0-16,6-3-93 15,5-3-60 1,9-13 64-16</inkml:trace>
  <inkml:trace contextRef="#ctx0" brushRef="#br0" timeOffset="1">343-220 104 0,'-18'-8'38'0,"13"6"-29"0,0-5 14 0,1 4 8 16,-1-4 3-16,-4 1 1 15,-4-4 1-15,-6 0 3 16,-3-6-22-16,-6-3 13 0,-5-5 4 16,-4-1-7-16,-4-1-1 15,-9-4-13-15,-1-2-5 16,-9 6-5-16,5 0-3 15,5 3-24-15,3 3-11 16,16 1-97-16</inkml:trace>
  <inkml:trace contextRef="#ctx0" brushRef="#br0" timeOffset="2">-507 546 236 0,'-5'27'88'0,"5"-8"-69"0,-8 13 13 0,8-15 0 15,-5 2-19-15,1 4-5 16,4 3-5-16,-6-7 0 15,6-2-2-15,0-4-38 0,0-4-15 16,6-12-58 0</inkml:trace>
  <inkml:trace contextRef="#ctx0" brushRef="#br0" timeOffset="3">-608 498 120 0,'-4'0'46'0,"8"0"-35"0,-8-4 18 16,4 4 9-16,-6-3 1 15,2 3 4-15,-5 0-7 16,-4-3-1-16,-2 3-20 16,-3 3-5-16,-5 4-2 0,0-1-2 0,4 7-1 15,1 0-8 1,10 6 0-16,3 1-1 0,10 0-1 15,3-1 4-15,10 1 0 16,1-1-2-16,-1-3 0 16,1 0 4-16,-5 1 1 15,-5-7 2-15,-5 2 2 16,-4 2-1-16,-9-1 2 16,-4 0-2-16,-6 0 2 15,-8-1-4-15,3-2-2 16,-4 0-14-16,6 0-4 15,9-3-31-15,3-1-14 16,5-6-42-16</inkml:trace>
  <inkml:trace contextRef="#ctx0" brushRef="#br0" timeOffset="4">-755 208 160 0,'-13'-12'60'0,"-2"12"-47"0,2 2 17 0,8-2 3 0,-4 4-7 16,-1-1-1-16,1 4-10 15,0 2-2-15,0 5-7 16,5-2-2-16,-1 4 0 0,0 1-5 16,5-4 1-16,0 3 2 15,0-3 3-15,0 0 2 16,0 0 3-16,-5-4-1 16,1 1 2-16,-5-3-2 15,-4 3 2-15,-6-7-4 16,1 4-2-16,-6-4-7 15,6 0-1-15,-1-3-37 16,6 0-13-16,4-3-61 16</inkml:trace>
  <inkml:trace contextRef="#ctx0" brushRef="#br0" timeOffset="5">-507 192 192 0,'13'-10'74'0,"2"10"-58"0,-6 0 12 15,-9 0 2-15,4 7-1 16,-4 2 3-16,0 5-11 15,-9 2-5-15,-4 7-9 0,-6-1-1 0,1 5 4 16,4-5-6-16,5-3 0 31,0-5-4-31,9-2-1 16,4-2 1-16,10-3 2 0,13-7-12 16,6-7-3-16,8-3-76 15,1-9-70 1,-10-4 45-16</inkml:trace>
  <inkml:trace contextRef="#ctx0" brushRef="#br0" timeOffset="6">-723-49 212 0,'-9'-6'82'0,"9"6"-64"0,9-6-33 16,-4 6-18-16,4-4-51 15,0-2-16-15</inkml:trace>
  <inkml:trace contextRef="#ctx0" brushRef="#br0" timeOffset="7">-653-100 184 0,'-10'-7'71'0,"10"4"-55"0,4-1 2 16,-4 2-3-16,6-2-19 15,-2 0-4-15,1-2-74 16,3-7-33-16</inkml:trace>
  <inkml:trace contextRef="#ctx0" brushRef="#br0" timeOffset="8">-594-299 448 0,'-5'-9'19'0,"1"-5"-6"15,-1-5-7-15,5-1-5 16,0-2 0-16,0-1-1 0,0 0-3 16,5 4 2-16,-5 6-1 15,4 3 0 1,1 6-3-16,4 4 1 15,0 7 0-15,1 6 2 0,-1 6 3 16,0 1 2-16,4-3-1 16,-3-1-2-16,-1-6 3 15,0-4 2-15,4 0 7 16,-3-9 4-16,-1-4-2 16,0-5 2-16,0-8-5 15,1-6 1-15,4-6-9 16,-1 0-2-16,2 2-1 15,-2 4 0-15,0 3-29 16,2 4-13-16,-2 3-104 16</inkml:trace>
  <inkml:trace contextRef="#ctx0" brushRef="#br0" timeOffset="9">-576-334 200 0,'-14'6'77'0,"14"4"-60"0,0-4 15 0,0-2 4 15,0 2-9-15,0-3-1 16</inkml:trace>
  <inkml:trace contextRef="#ctx0" brushRef="#br0" timeOffset="10">-700-617 192 0,'-18'0'74'0,"4"0"-58"0,-9 3 14 0,14 0 1 16,-6 3-12-16,2 2-1 15,0-2-10-15,-2 4-5 0,6 2-2 16,5 1-4-16,-1 1 2 0,5-2-1 16,5 5 0-16,-1-5 4 15,1 2 1-15,-1-2 1 16,2-2 0-16,-6 0 2 15,0 0 3-15,-6 3-2 16,-3-3-2-16,0-4-2 16,-4 1-3-16,-2-4-35 15,2 0-16-15,0 1-56 16</inkml:trace>
</inkml:ink>
</file>

<file path=ppt/ink/ink3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4T09:26:51.421"/>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35 0 252 0,'-12'33'96'0,"8"-8"-75"0,0 16 12 16,0-23 2-16,0 4-17 0,0 0-2 15,0-4-23-15,4 0-10 16,0-3-111-16,0-8-48 16</inkml:trace>
</inkml:ink>
</file>

<file path=ppt/ink/ink3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4T09:26:51.422"/>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1372 1 64 0,'3'-7'27'0,"-3"7"-21"0,0 0 16 15,0 0 6-15,0 0-2 16,0 0-1-16,0 0-5 16,0 0 0-16,0 0-2 15,-3 0 0-15,-1 3-9 16,0 1 1-16,0 3 3 0,-12 1 2 15,4 3 0-15,-4 7 1 16,-8 0 3-16,-8 4-5 0,-4 7 2 16,-8 8-3-16,-3 3 2 15,-5 8-2-15,-4-1 0 16,-11 4-3-16,3 4-1 16,-4 4-5-16,5-1-1 15,3-6-1-15,12-9-2 16,0-6 1-16,13-8-1 15,7 0 0-15,8-10 0 16,8-5-3-16,8-3 2 16,8-3-1-16,8-5 0 15,12-3 2-15,4 0 0 0,3 0 0 16,1-3 2-16,-4 3-3 16,-4 3 0-16,-4 5 1 15,-8-1 2-15,-8 4 1 16,-8 7 1-16,-12 4-2 15,-8 4 1-15,-12 3 2 16,-4 4 2-16,-3 3 1 16,-1 5 2-16,4 2-5 15,0 1-1-15,4 0-2 16,-3 0 1-16,-1-4-4 16,4-3-2-16,0-1 4 15,4-3 3-15,1 0-1 16,7-7-2-16,4-8-3 15,4-3-1-15,4-4 2 16,0 0 0-16,12-11-17 16,8-11 1-16,0-4 2 15,8-3 3-15,4-8 6 16,4 1-2-16,-8-5 3 16,-1 5 3-16,-3 7 3 15,0 3 0-15,-12 11 4 16,-8 8 1-1,-8 11 2-15,-7 6 0 16,-5 9 0-16,-8 6 2 16,4 1 1-16,0-4 3 15,4-4-7-15,12-7-4 0,1-4-5 32,7-3-1-32,12-4 2 15,15-4 0-15,9-11-15 16,12-7-6-16,8-14-117 15</inkml:trace>
</inkml:ink>
</file>

<file path=ppt/ink/ink3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4T09:26:51.423"/>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0 66 180 0,'4'-33'68'0,"4"22"-52"0,-4-7 8 15,0 14 2-15,0 4 0 16,-4 0 2-16,4 7-11 16,-4 11-5-16,0 15-7 15,0 11-4-15,-4 7 2 0,0 8 0 16,-4 3 3-16,4-7 1 15,4-4 1-15,4-11 0 16,4-7 0-16,8-7 0 16,-4-12 0-16,8-10-2 0,4-8-1 15,8-7-3-15,0-3-2 16,0-4 3-16,-1-1 0 16,0-3-1-16,-3 4-2 15,0 3-2-15,-12 4 1 0,0 4 1 16,0 7 0-16,-4 4 0 15,-4 3 2-15,0 0-3 16,0 4 0-16,4 0 1 16,-8-3 0-16,4-1 0 15,0-3 0-15,0-1 4 16,4-6 5-16,-5-1-3 16,5-7-1-16,-4 0-2 15,0-7-3-15,0 0 3 16,-4-4 2-16,-4 0-2 15,-4 3 0-15,0 5-1 16,-4 6-2-16,-4 8-2 16,-3 4-1-16,-1 3-5 15,0 4-2-15,4 0-24 16,12 0-10-16,0-3-43 16,4-1-59-16,8-7 37 15</inkml:trace>
</inkml:ink>
</file>

<file path=ppt/ink/ink3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4T09:26:51.424"/>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71 114 148 0,'-4'-4'57'0,"8"11"-44"0,-4-7 7 16,0 0 3-16,0 0-3 16,0 0 3-16,0 8-7 15,0-1 1-15,0 0-10 16,0 0-2-16,0-7 1 0,0 0 1 16,0 0 1-16,0 0 2 15,8-3 4-15,-4-1-6 16,4-3-2-16,-4 0-1 15,4-1-1-15,-4-3 0 16,0 0 0-16,0-3-2 16,-4-1 1-16,0 0-2 15,-4 4 2-15,0-3 4 0,0 3 6 16,-4 4-7-16,0-1-1 16,0 8-3-16,0 4-2 15,-4 0-2-15,9 7 1 16,-13 10 1-16,4-2 0 15,4 3-3-15,0 3 2 16,0 1 1-16,4-1 0 16,4 1-3-16,8-4 0 15,4 0 2-15,0-4 2 0,4-3-2 16,-1-1 0 0,1 1 1-16,-4-4 0 0,-4 0 2 15,-4 4 3-15,-4-1 0 16,-4 5 0-16,-8 2-3 15,-4 5-2-15,1 0-2 16,-1-4 1-16,0-4-30 16,4-3-12-16,4-8-77 15</inkml:trace>
</inkml:ink>
</file>

<file path=ppt/ink/ink3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4T09:26:51.425"/>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8 165 124 0,'-8'36'49'0,"8"-10"-38"0,0 14-1 0,0-18-3 16,0 11 1-16,0 3 5 16,0 1 2-16,0-4 3 15,0-8-10-15,0-3 7 0,0-22 13 16,0-11-2-1,0-11-13-15,8-14-5 16,-8-8-6-16,4-4 1 16,0-6-4-16,4-1 0 15,4 7 1-15,-8 4 2 16,8 8 8-16,0 7 3 16,0 7 0-16,0 7 0 15,4 8-5-15,-8 3-3 16,4 8 2-16,-4 7 0 15,-4 3-1-15,-4 1 1 0,-4 3-4 16,0 0 0-16,-4 1 1 16,0-5 0-16,0 1-2 15,-4-8 1-15,4-3-13 16,0-4-6-16,8-7-27 16,0-4-12-16,12-8-53 15</inkml:trace>
</inkml:ink>
</file>

<file path=ppt/ink/ink3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4T09:26:51.426"/>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24 185 172 0,'-4'0'66'0,"12"4"-52"0,0-4-3 0,-4 0-6 15,4 0 3-15,-4 0 5 16,0-4 5-16,4 1 1 16,-8-1-10-16,4 1 1 0,0-1 3 15,4 0-3-15,0-3 0 16,-4 0-4-16,8-4 1 16,-8 0-2-16,3-4 0 15,1-3-1-15,0-4 0 16,-4 4 0-16,-4-1 2 0,0 5 3 15,-4-1 5-15,-4 8-6 16,-4 3 0-16,-3 11-4 16,-5 4-3-16,0 4 0 15,4 0 1-15,0 3-3 16,4-4-2-16,4 1-1 16,4-4 3-16,8 0 2 15,8-4 2-15,8-7-1 16,-4 0 1-16,8-3 0 15,4-1 1-15,-13-3 2 16,5 3 1-16,0 0-3 16,-8 4-1-16,0 0 1 15,-4 0 0-15,-8 0-11 16,8 4-3-16,-8-4-37 0,4 7-14 16,4 4-59-1</inkml:trace>
</inkml:ink>
</file>

<file path=ppt/ink/ink3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4T09:26:51.427"/>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139 157 200 0,'-8'-3'77'0,"12"3"-60"0,4-4-5 0,0 4-4 15,-8-4-3-15,4 1 4 0,-4-5 9 16,0 1 6-16,4-4-13 16,0-4 1-16,-4 1 1 0,0-1-3 15,0 1 0-15,0-5-2 16,-4 5 0-16,0 3 0 16,0 0 0-16,-4 7-2 15,0 4 1-15,0 4-4 16,4 7-2-16,0 0 0 15,0 3 1-15,4 5-3 16,0 3-2 0,0 3 2-16,4 1 0 15,-4 6 1-15,4 5 0 16,0 4 0-16,-4 3 2 16,-4 0 1-16,-4-4 1 15,-8-4-2-15,0-3-2 0,0-11 1 16,-4-7 1-16,4-8-1 0,0-11 2 15,4-7-26-15,8-3-12 16,8-8-40-16,8-7-14 16,8-1-9-1</inkml:trace>
</inkml:ink>
</file>

<file path=ppt/ink/ink3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4T09:26:51.428"/>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125 139 184 0,'0'0'71'0,"0"0"-55"0,0-7 6 0,0 3 2 15,0 1-2-15,0-5 4 16,-8 1-10-16,4-4-2 16,4-4-8-16,0-3 0 0,0 0 1 15,0 0-3-15,0 3-1 16,-4 4 5-16,-4 7 3 16,-8 12 0-16,0 6 1 15,-4 8 2-15,0 11 2 16,9 4-5-16,-5-1-1 15,12-3-6-15,16-7-3 16,11-12 0-16,17-6-1 16,16-12-25-16,6-14-10 0,6-12-101 15</inkml:trace>
</inkml:ink>
</file>

<file path=ppt/ink/ink3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4T09:26:51.429"/>
    </inkml:context>
    <inkml:brush xml:id="br0">
      <inkml:brushProperty name="width" value="0.09333" units="cm"/>
      <inkml:brushProperty name="height" value="0.09333" units="cm"/>
      <inkml:brushProperty name="color" value="#ED1C24"/>
      <inkml:brushProperty name="fitToCurve" value="1"/>
    </inkml:brush>
  </inkml:definitions>
  <inkml:trace contextRef="#ctx0" brushRef="#br0">247 1861 160 0,'0'4'60'0,"0"-1"-47"0,4 5 21 0,-4-8 8 16,0 0-1-16,0 7 0 15,0-7-11-15,0 0-6 16,0 0-14-16,0 0-2 0,0 0 2 16,0-4-2-16,0-3 1 15,0-4-3-15,-4-7-1 16,0-4 1-16,0-4 1 15,-4-7-1-15,0-11-1 16,0-10-3-16,0-9 1 16,0 1 0-16,4 0 1 15,0 0-2-15,0 0 1 16,0-8-2-16,0-6-1 16,0-9 1-16,0-2 1 15,0 10-1-15,4 7 2 16,0 8 2-16,0 4 2 0,0 3-3 15,0 4-1-15,0 0-1 16,0 3 1-16,0 1-4 16,0 3-2-16,0 0 2 0,-4 0 2 15,0 4 0 1,0-1 2-16,0 5-4 0,4 3 0 16,0 4 1-16,0 3 0 15,0 4 0-15,0 4 0 16,0 0 0-16,0 7 2 15,0 0-3-15,0 0 0 0,0 3 3 16,0 1 1-16,0 3-4 16,0 1 1-16,0-1 0 15,0 1 2-15,0-1-1 16,0 0-1-16,0 4 1 16,0-3 1-16,0 3-1 15,0-4-1 1,0 4 3-16,0 0 0 15,0-4-4-15,0 4-1 16,0-3 1-16,0 3 0 16,0-4 1-16,0 4 2 15,0-4-1-15,0 1-1 16,0-1 1-16,0 0-1 0,0 4-3 16,0-3 0-16,0 3 4 15,0-4 1-15,0 0 0 16,0 4-2-16,0 0-2 0,0-3 1 15,0-1 1-15,0 4 2 16,0 0-1-16,0 0-1 16,0 0 1-16,0 0-1 15,0 0 0 1,-4 0 0-16,0 4 4 16,0 3 5-16,1 0-5 15,-5 8-2-15,0 3-1 16,-4 8 1-16,-4 7 1 15,0 3 1-15,0 4 0 16,0-3 2-16,4-4-5 16,0-4-1-16,4-7 0 0,0-4 0 15,4-7-3-15,4-3 0 16,0-12 2-16,8-7 0 16,0-11-2-16,4-7 2 15,0-4 1-15,0 0 0 16,0 0 0-16,0 4 2 0,0 0-1 15,0 7 2-15,-4 3-4 16,0 5-2-16,0-1 4 0,0 8 1 16,-1 3-3-16,5 1-1 15,0 3 1-15,4 7 0 16,4 0-2-16,0 4 2 16,4 0 1-16,0 0 0 15,0 0 0-15,-5 0 0 16,-3 0 4-16,-4 0 5 15,0 0-5-15,-4-4 0 16,0 1 2 0,-4-1 1-16,-4 0-6 15,0 1 0-15,0-8-12 16,0 0-5-16,8-4-160 16</inkml:trace>
</inkml:ink>
</file>

<file path=ppt/ink/ink3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4T09:26:51.430"/>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32 7 144 0,'0'-3'55'0,"-4"3"-43"0,4-4 19 0,0 4 7 16,0 0-1-16,-4 0 2 15,0 0-4-15,0 0 1 16,0 0-20-16,0 0 2 0,0 0 2 15,0 0-9-15,4 0-1 16,0 0-8-16,4 7-2 16,4 4-2-16,4 0 0 15,4 4 2-15,0 3 0 16,4-3-3-16,0-1 0 0,0 1 2 16,0 0 2-16,-1-4 0 15,-3-1 2-15,-4 1 0 16,0 0 1-16,-8 0 11 15,-4 0 5-15,-8 0-4 16,-8 4-1-16,-8 3-7 16,1 1-3-16,3-5-5 15,4 1 0-15,4-8-20 16,4 0-9-16,8-10-65 16,8-8-28-16,-4 0 1 15</inkml:trace>
</inkml:ink>
</file>

<file path=ppt/ink/ink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1T13:37:19.896"/>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376-1355 148 0,'-22'-10'55'0,"7"7"-43"0,2-7 27 16,8 6 10-16,1-2 0 16,4-4 1-16,0-3-17 15,4 1-6-15,5-8-15 16,10-6-8-16,4-10 0 0,5-2-3 15,4-8 2-15,5-7-4 16,-1-2 0-16,1 3-12 16,-9 0-7-16,-5 13-38 15,-5 10-15-15,-5 6-35 16</inkml:trace>
  <inkml:trace contextRef="#ctx0" brushRef="#br0" timeOffset="1">422-1077 176 0,'-22'-6'66'0,"17"6"-52"0,1-4 6 15,4 4-1-15,0 0-11 16,9 0-2-16,4 0 9 16,11 0 5-16,2 0-10 15,7 4-1-15,4-1 1 0,4 4-2 16,9-5 1-16,6 2-3 16,8-1 1-16,1 0-4 15,4-3 0-15,4-3-10 0,0-4-3 16,1-5-101-1</inkml:trace>
  <inkml:trace contextRef="#ctx0" brushRef="#br0" timeOffset="2">1085-1368 280 0,'-19'-16'107'0,"19"12"-83"0,0 1-12 16,4 3-8-16,-4 0-37 15,10-3-11-15,-1-1-63 16,5-2-28-16</inkml:trace>
  <inkml:trace contextRef="#ctx0" brushRef="#br0" timeOffset="3">1185-1533 212 0,'5'-14'79'0,"9"4"-61"0,-5 4-47 0,-4 3-26 15,4-7-24-15,5-3-4 16</inkml:trace>
  <inkml:trace contextRef="#ctx0" brushRef="#br0" timeOffset="4">1112-1740 252 0,'-9'-16'93'0,"13"13"-72"0,-4-3-24 0,5 2-13 0,-1 1-86 16,6-4-33-16</inkml:trace>
  <inkml:trace contextRef="#ctx0" brushRef="#br0" timeOffset="5">1131-2106 208 0,'-33'-13'77'0,"24"13"-60"0,-14-3 17 0,14 3 4 15,0 0-20-15,-6 3-5 16,6 4-10-16,0-1-5 16,5 8 1-16,4-2-2 0,4 1-1 15,5 1 3-15,6-2 0 16,-2 1 3-16,1 0 1 16,-5 0 3-16,-4-3 3 15,-5 0 11-15,-10 0 7 16,-8-1-10-16,-5 1-2 15,-8-4-11-15,3 1-3 0,0 0-41 16,5-1-18-16,13-3-67 16</inkml:trace>
  <inkml:trace contextRef="#ctx0" brushRef="#br0" timeOffset="6">1309-1943 224 0,'-13'0'85'0,"13"6"-66"0,-5 1 19 0,5-4 5 15,0 3-15-15,-4-2-6 16,4-1-7-16,0-3 0 16,0 0-8-1,0 0 5-15,0 0 1 0,0-3-2 0,0-4-1 16,0-2-6-16,0-1-3 16,0 0-3-16,4 0 1 15,-4 4-1-15,0-1 0 16,5 4 0-16,-5 3-2 15,9 3-2-15,0 4 1 16,5-1 3-16,4 1 1 0,1 2 1 16,4-5 2-16,0-1-1 15,4-3 2-15,1-7 2 16,-5-2 4-16,0-1 9 16,-4-6 3-16,-1-4-4 15,-5-3-2-15,-3-3-9 16,-6 4-4-16,1-1-4 15,-5 4 1-15,0 3-30 16,0 6-14-16,9 0-116 16</inkml:trace>
</inkml:ink>
</file>

<file path=ppt/ink/ink4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4T09:26:51.431"/>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80 219 140 0,'-4'-3'55'0,"4"-1"-43"0,-4 0 14 0,4 1 4 16,0-5-6-16,-4 1-2 16,4-4 1-16,0-7 0 15,-4 3-12-15,0 0 7 0,0 1 4 16,0-1 4-16,-4 4 4 0,0 0-7 15,0 0-4-15,0 0-11 16,4 4-3-16,-4 0-12 16,4-1-5-16,0 1-43 15,4-4-16-15,8-7-50 16</inkml:trace>
</inkml:ink>
</file>

<file path=ppt/ink/ink4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4T09:26:51.432"/>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203 0 244 0,'-4'7'93'0,"4"12"-72"0,0 10 0 0,0-11-2 16,0 8-11-16,0 3-2 15,0 4-1-15,0 4-1 16,0-1-2-16,0-3 1 0,0-4 2 16,0-7-2-16,0-4-2 15,0-3 4-15,-4-4 1 16,-4-7 2-16,-4-8 2 15,-4 0-3-15,-4 1-2 16,0-1 4-16,0 4 4 16,-4 11-1-16,1 7 3 0,3 4-8 15,4 8-4-15,4-1-5 16,8 0 1-16,8-3-1 16,4-8 0-16,8-3 0 15,8-12 0-15,7-6-3 16,5-8-1-16,4-8-2 15,0-3 2-15,0-3 2 16,-1-1 2-16,-7 4 1 16,-8 8 3-16,-4-1 1 15,-4 4 1-15,-8 4 0 0,-4 7 2 16,-4 0-3-16,4 7-2 16,0 0-3-16,0-3 1 0,4 0 1 15,0-1 0-15,0 1-3 31,4-4 0-31,-1-4 2 16,1-3 2-16,0 0 0 16,0-4-1-16,0 0 1 15,-4-4 1-15,-4 0 5 0,-4-3 4 16,-4 4-6-16,-4-1-1 16,-8 8 0-16,-4 7 0 15,-3 3-2-15,-5 8 1 16,4 4-2-16,4 3-1 15,8 0-2-15,4-3-1 16,8 0-1-16,4-1 0 0,8-3 3 16,4 0 0-16,0 0 1 15,4 0 2-15,0-4-3 16,-1 1 0-16,1-5 1 0,0-3 2 16,-4-3-23-16,0-5-8 15,0-6-35-15,0-8-13 16,0-7-40-1</inkml:trace>
</inkml:ink>
</file>

<file path=ppt/ink/ink4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4T09:26:51.433"/>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1 0 284 0,'-4'11'107'0,"8"3"-83"0,0 19 10 0,-4-15 2 15,0 8-13-15,0 7-4 16,0 3-10-16,0 5-6 15,0 3-2-15,4 3 1 0,-4 4 1 16,0-3-17-16,0-8-7 0,0-7-32 16,0-11-14-16,0-11-39 15,4-19-36 1,0-13 58-16</inkml:trace>
</inkml:ink>
</file>

<file path=ppt/ink/ink4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4T09:26:51.434"/>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12 0 256 0,'-12'4'96'0,"16"-4"-75"0,-4 0-1 0,0 0-4 16,4 4-8-16,4 3 1 16,4-3-5-16,0 3-3 15,4-3 0-15,4 3-6 0,3-3 1 16,5 7-36-16,0-4-15 16,-4 4-49-1</inkml:trace>
</inkml:ink>
</file>

<file path=ppt/ink/ink4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4T09:26:51.435"/>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20 131 168 0,'-4'4'66'0,"8"-1"-52"0,0-3 8 0,-4 0-1 16,8 0 0-16,0 0 2 16,0-3-6-16,0-1 0 0,4-3-10 15,0-1 0-15,0 1 3 0,0-4 3 16,-4 0 4-16,0-4-3 15,-4-3 0-15,-4 0-2 16,-4 3 2-16,-4 4 2 16,-4 4 2-16,-4 3-4 15,0 8 0-15,-4 3-13 16,4 4-3-16,0 0 1 16,4 0 0-16,8-4-2 15,4 1 2-15,4-1-1 16,8 0 0-16,4 1 0 15,4-1 0-15,0 0 2 16,0 1 2-16,0 3 3 16,-4-4 4-16,0 4-4 0,-5 0-3 15,1 0-6-15,-4-4 0 16,-8 4-77-16,-4 0-33 16,-8 0-11-1</inkml:trace>
</inkml:ink>
</file>

<file path=ppt/ink/ink4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4T09:26:51.436"/>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91 315 236 0,'-16'25'88'0,"16"-6"-69"0,-4 6 4 0,4-10-2 15,-4-1 0-15,0 5 4 16,-4-1-9-16,4 0-4 15,0-3-7-15,0-4 1 0,0-4 3 16,0-3 6-16,0-4 5 16,-4-7-8-16,0-8-2 15,1-7-6-15,3-15-3 16,0-17-3-16,4-9 1 16,8-2 1-16,3 6 0 15,5 12-3-15,0 6 2 0,8 9 3 16,-4 6 3-16,-1 8 2 15,-3 7 3-15,0 3-1 16,-4 8 2-16,-4 8-4 0,-4 6 1 16,-4 8-3-16,-4 7 0 15,-8 8-12-15,0 0-5 16,0-8-16-16,4-4-5 16,0-10-38-16,8-15-14 15,8-15-40 1</inkml:trace>
</inkml:ink>
</file>

<file path=ppt/ink/ink4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4T09:26:51.437"/>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0 387 208 0,'4'4'79'0,"-4"-4"-61"0,8 0 4 0,-4 0-2 15,4-4-3-15,0 0-1 16,4-3-6 0,0-4-4-16,0 0-3 0,0-4 2 0,0-3 4 15,-4 0 4-15,-1 0 4 0,-3-4 2 16,-4 0 1-16,-4 0-3 16,0 4 0-16,-3 3 2 15,-5 8 2-15,0 3-9 16,-4 8-2-16,0 3-6 15,4 4-1-15,0 4-3 16,4-1-3-16,4-3-3 16,0 0-1-16,4-3 4 15,8-5 1-15,4-3-1 16,4-3 2-16,0-5-8 16,4-3-2-16,0 0 4 15,-1 0 3-15,1 0 3 16,-4 0 3-16,0 4-1 0,-4 0 2 15,-4 3-2-15,0 1 2 16,0-1-2-16,-4 0-1 16,0 4 1-16,0-3 1 15,0 3-3-15,0-4-2 16,0 0 2-16,0 1 0 16,0-1 1-16,3-3 0 15,1 3 0-15,0-7 0 0,0 0 0 16,0-3 2-16,-4-5-1 31,0 1 2-31,-4 0-2 0,0 3-1 16,-4 1 9-16,-4 3 4 15,0 7 0-15,-4 4 2 16,4 7-10-16,1 12-3 16,3 2-4-16,0 9 0 0,0 6 2 15,4 8 0-15,0 7-3 16,0 4 2-16,0 3 1 15,0 1 0-15,-4-5 0 16,-4 1 2-16,0-7 1 16,-4-8 1-16,-4-7 0 15,0-8 0-15,0-7-18 16,0-10-5-16,4-16-4 16,1-2-2-1,3-9-25-15,4-3-12 16,4-3-67-16,8-4-32 15,7-1 84-15</inkml:trace>
</inkml:ink>
</file>

<file path=ppt/ink/ink4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4T09:26:51.438"/>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28 100 268 0,'-8'14'101'0,"8"-10"-78"0,0 3 2 0,0-7-5 16,0 0-9-16,8 0-1 16,0 0 0-16,4-3 4 15,4-8-8-15,0-4 1 0,0-3 0 16,-4-1 1-16,0 1 2 15,-4 4 4-15,-4-1 1 16,-4 4 5-16,-12 7 2 16,-4 8-5-16,-8 11 0 15,0 10-10-15,0 12-4 16,4 3 0-16,8 0 0 16,12-3-4-16,12-8 1 0,8-7-2 15,12-11-2-15,0-15-15 16,0-7-7-16,0-7-144 15</inkml:trace>
</inkml:ink>
</file>

<file path=ppt/ink/ink4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4T09:26:51.439"/>
    </inkml:context>
    <inkml:brush xml:id="br0">
      <inkml:brushProperty name="width" value="0.13333" units="cm"/>
      <inkml:brushProperty name="height" value="0.13333" units="cm"/>
      <inkml:brushProperty name="color" value="#3165BB"/>
      <inkml:brushProperty name="fitToCurve" value="1"/>
    </inkml:brush>
  </inkml:definitions>
  <inkml:trace contextRef="#ctx0" brushRef="#br0">-2 121 88 0,'0'-7'35'0,"0"10"-27"0,0-6 2 0,0 3 2 16,0 0 3-16,0 0 5 15,0 0-1-15,0 0-2 16,0 0-1-16,0 0 3 15,8 3-11-15,-4-3-2 0,0 4-2 16,4 3 2-16,0-3 1 31,0 0-1-31,0-1 1 0,4-3-2 16,4 0 0-16,-1 4-1 16,5-4 0-16,0 0-2 15,4 0 1-15,0 0-4 16,4-4 0-16,4 4 3 15,0 0 3-15,-1 0-2 0,5-3 0 16,0-1-1-16,0 4 1 16,0-4 4-16,0 4 4 15,-5-3-9-15,1 3 0 16,0-4 0-16,0 4 1 16,4-4-4-16,0 4 1 15,3 0 0-15,-3 0 0 16,0 0 2-16,0 0 1 15,0-3-4-15,4 3-1 16,-1 0 1-16,1 0 2 0,-4 0 0 16,0 0-1-16,0 0 1 15,-4 0-1-15,-1 0 0 16,1 0 0 0,0 0-3-16,0 0 2 0,4 0 1 15,0 0 2-15,-1 0-1 16,5-4 2-16,0 4-4 15,0-4-2-15,0 1 4 16,0 3 1-16,-1-4-3 16,1 0-1-16,-4 1 1 15,0 3 2-15,0-4-2 0,-1 4 0 16,1-4 1-16,-4 4 2 16,4 0-1-16,0-3 2 15,0-1-2-15,3 0-1 16,1 1-2-16,0-1 1 15,0-3 1-15,0-1 2 16,0 5-1-16,-1-1-1 16,-3 0 1-16,-4 1-1 15,0 3 0-15,-4-4 2 16,0 4-3-16,-1 0 0 16,-3 0 3-16,0 0 1 15,0-3 1-15,0 3 0 16,0 0 0-16,0 0 0 15,-4 0 2-15,0 0 1 16,0 0-3-16,-1 0-3 0,-3 0 2 16,0 0 2-16,0 0-4 15,-4 0-3-15,0-4-13 16,-4-3-5-16,-8-12-91 16</inkml:trace>
</inkml:ink>
</file>

<file path=ppt/ink/ink4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4T09:26:51.440"/>
    </inkml:context>
    <inkml:brush xml:id="br0">
      <inkml:brushProperty name="width" value="0.02646" units="cm"/>
      <inkml:brushProperty name="height" value="0.02646" units="cm"/>
      <inkml:brushProperty name="color" value="#ED1C24"/>
      <inkml:brushProperty name="fitToCurve" value="1"/>
    </inkml:brush>
    <inkml:brush xml:id="br1">
      <inkml:brushProperty name="width" value="0.13333" units="cm"/>
      <inkml:brushProperty name="height" value="0.13333" units="cm"/>
      <inkml:brushProperty name="color" value="#3165BB"/>
      <inkml:brushProperty name="fitToCurve" value="1"/>
    </inkml:brush>
  </inkml:definitions>
  <inkml:trace contextRef="#ctx0" brushRef="#br0">-282-989 264 0,'-8'-11'99'0,"12"8"-77"0,4-5-7 0,-4 5-5 16,0-1-38-16,-4-3-13 15,0 0-63-15,0-8-28 16</inkml:trace>
  <inkml:trace contextRef="#ctx0" brushRef="#br0" timeOffset="1">1254-1380 164 0,'-4'-14'63'0,"4"10"-49"0,-4 0 27 0,0 4 8 0,0 4 0 16,-4 0 1-16,-8 10-20 15,-3 1-7-15,-1 7-14 16,0 3-8-16,4 1-2 0,4 0-1 16,4-5-2-16,4 1 3 15,8 0 0-15,4-7 1 0,0 0 0 16,4-1 2-16,0-3 3 16,-4-3 0-16,0-1 0 15,-4 4 5-15,-8 0 4 16,-4 0-7-16,-8 3-2 15,-8 5-1-15,-4-5 0 16,0 5-20-16,4-8-7 16,8-4-54-16,20-14-91 15</inkml:trace>
  <inkml:trace contextRef="#ctx0" brushRef="#br0" timeOffset="2">1493-1343 148 0,'0'-11'55'0,"0"11"-43"0,0 0 34 15,0 0 12-15,0 11-22 16,0 0-9-16,-4 11-4 0,0 3 1 15,0 8-12-15,0 0-2 0,0 0 0 16,0-4-6-16,0-3 0 0,0-8-2 16,0 0-2-16,4-3-8 15,0-4-5-15,0-4-35 16,0-7-16-16,8-7-47 16</inkml:trace>
  <inkml:trace contextRef="#ctx0" brushRef="#br0" timeOffset="3">1469-1149 236 0,'0'11'90'0,"12"-8"-70"0,4-3 17 0,-8 0 4 16,4 0-20-16,0-3-6 16,8-1-9-16,0-3-3 15,0-1-1-15,3-3-2 0,1 0 3 0,0-3-22 16,0-1-7-16,0 0-51 16,4-3-20-16,0 0 1 15</inkml:trace>
  <inkml:trace contextRef="#ctx0" brushRef="#br0" timeOffset="4">1465-1321 212 0,'4'-8'82'0,"8"5"-64"0,4-8 11 16,-12 11 2-16,8 0-13 16,8-15-2-16,4 4-5 0,0 0 0 15,-1 4-6-15,-3-8-3 0,0 8 1 16,-4 0-2-16,-4 3 2 15,-4 0-46-15,-8 4-21 16,0 8-44 0</inkml:trace>
  <inkml:trace contextRef="#ctx0" brushRef="#br0" timeOffset="5">1887-1376 248 0,'-12'4'93'0,"8"6"-72"0,0 9 3 15,0-12-3-15,0 8 0 16,0 7 2-16,0 0-6 0,4 0 0 15,0-1-10-15,0-2-4 0,0-5 0 16,4 1 2-16,4-8 2 16,0-3-1-16,4-8-1 15,0-3-3-15,4-8 1 16,4-3-2-16,0-4 2 16,-4 0-2-16,0 4 2 15,-4 7-2-15,-4 4 2 16,-5 7-4-16,1 7 0 15,-4 4-1 1,4 4 0-16,0 3 2 16,0-4 2-16,4 1 3 15,0-4 2-15,0-7 1 16,4-4 2-16,4-4-1 16,0-11 0-16,0-7 1 15,0-7 4-15,0-4-6 0,0 0 0 16,-4 1-4-16,-4-1-1 15,0 11 1-15,-4 3 0 16,-4 5-13-16,0 6-7 16,4 8-77-16,8 4-36 15,-1 3-14 1</inkml:trace>
  <inkml:trace contextRef="#ctx0" brushRef="#br0" timeOffset="6">-91-1274 204 0,'-12'0'77'0,"12"8"-60"0,-4 3 8 15,0-1 2-15,0 5-3 0,-4 0 1 16,0 3-10-16,0 0-4 15,0 1-6-15,0-5-4 0,0 1 2 16,4-4 0-16,0-4 1 16,0 0 2-16,4-3 1 15,0-4 5-15,0-4 5 16,4-3-7-16,0-8-3 16,4-6-4-16,0-1-3 15,0 0 1-15,0 7 1 16,-4-3-1-16,0 7-1 15,0 3 1-15,4 8-1 16,-4 8 0-16,4 3 0 16,0 7 0-16,0-7 0 15,4 4 0-15,0-4 2 0,4-4 1 16,0-3 3-16,-1-4 1 31,-3-4 1-31,0-7 0 16,0-4 2-16,-4-3-3 15,0-4-2-15,0-3-2 0,0 3 0 16,-4 0-13-16,0 3-3 16,0 5-80-16,12 6-97 31</inkml:trace>
  <inkml:trace contextRef="#ctx0" brushRef="#br0" timeOffset="7">303-1109 208 0,'-12'0'79'0,"16"-4"-61"0,4 4 17 16,0 0 5-16,12 0-14 16,4-4-5-16,4 1-8 15,7-5-1-15,1-2-7 16,4-1-1-16,-4 0 0 0,0 0-2 16,-5 0 1-16,1 0-7 15,-4 3-1-15,4 1-124 16</inkml:trace>
  <inkml:trace contextRef="#ctx0" brushRef="#br0" timeOffset="8">1222-151 236 0,'0'0'88'0,"-4"3"-69"0,4 12 6 0,0 0 0 16,0-1-12-16,4 4-2 16,0 1 5-16,0-1 1 15,4-3-8-15,0-4-3 0,0-4-2 0,4-11 0 16,0-3 2-16,-4-4-1 16,4-7 0-16,-4-1-3 15,0-3 1-15,0 1-18 31,-4-1-6-31,0 7-39 0,0 4-14 16,0 7-34 0</inkml:trace>
  <inkml:trace contextRef="#ctx0" brushRef="#br0" timeOffset="9">1449 108 184 0,'0'27'71'0,"0"-9"-55"0,-4 8 11 0,4-15 0 16,-4 0 0-16,0 0 1 16,4-4-2-16,0 0-1 0,-4-3-14 15,0-4 0-15,0-7 0 0,0-8-6 16,4-3-1-16,4-12-4 16,4-14-1-16,0-4-1 15,4 4 0-15,4 4 2 16,0 3 2-16,0 8 3 15,0 7 4-15,-4 8-2 16,0-1-2-16,0 8 4 16,-4 7 2-16,-4 7-6 15,0 11-1-15,-4 0 0 16,-4 4 0-16,-4 4-5 0,0 3 1 16,0-7-16-16,0 0-6 15,4-7-27-15,4-4-9 16,8-15-64-1</inkml:trace>
  <inkml:trace contextRef="#ctx0" brushRef="#br0" timeOffset="10">1895-327 280 0,'-4'26'104'0,"4"-12"-81"0,-4 16 5 0,4-12-4 16,-4 7-12-16,0 5 1 15,0 3-6-15,0 7 1 16,0-4-5-16,0-6-2 0,4-5 0 16,0-3-4-16,0-7 2 15,0-1-6-15,0-10-3 0,0-4 3 16,-4-7 2-16,0-4 3 16,-4-4 3-16,0 4 0 15,-4 4-1-15,0 3 7 16,-3 4 3-16,-1 8-1 15,0 6 2-15,0 4-6 16,0 4-1-16,4 0 2 16,4 0 1-16,4-3-3 15,8-5-3-15,4 2 2 16,8-9 0-16,4-3-6 16,0-4 0-16,4-8-32 15,-1 1-12-15,5-8-66 16,4-11-52-1,0 0 62-15</inkml:trace>
  <inkml:trace contextRef="#ctx0" brushRef="#br0" timeOffset="11">2082 83 160 0,'-4'3'60'0,"8"5"-47"0,-4-5 8 0,0-3 0 16,0 0-2-16,0 0 1 15,8 0 2-15,0-3 3 16,0-1-13-16,0-3 2 0,0-1 0 16,0-3-3-16,-4-7-1 15,-4-4-4-15,0 0 1 16,-4 0-4-16,-4 4 0 16,-4 3 1-16,-4 8 2 0,-4 7-1 15,0 7 2-15,4 4-4 31,0 4 0-31,4 0-1 16,5-1 1-16,7 1-2 16,3-1 2-16,5-3 2 15,8-3 2-15,0-5-3 16,4-3-3-16,0 0 2 0,4 0 0 16,0-3-4-16,-4-1 1 15,4-3-16-15,-4-4-6 16,-1 0-25-16,1-7-9 15,4-8-57-15</inkml:trace>
  <inkml:trace contextRef="#ctx0" brushRef="#br0" timeOffset="12">2452-396 292 0,'-8'18'110'0,"8"0"-86"0,-8 11 9 0,4-10-3 16,0 6-10-16,-12 8-1 15,9 4-11-15,-5 3-3 16,0 0-3-16,0 4-2 0,0-7 1 16,0-1-30-16,0-3-13 15,0-7-47-15,4-8-18 16</inkml:trace>
  <inkml:trace contextRef="#ctx0" brushRef="#br0" timeOffset="13">2317-206 304 0,'-4'3'112'0,"8"1"-87"0,0 3-2 0,0-3-9 16,4 0-13-16,0 3 0 0,4 0-6 16,4 1 1-16,0-1 2 15,4 4-50-15,3-4-22 0,1 1-39 16</inkml:trace>
  <inkml:trace contextRef="#ctx0" brushRef="#br0" timeOffset="14">2584-23 192 0,'4'-4'71'0,"0"0"-55"0,8-3 11 0,-4 3 0 16,-1-3-7-16,1-4 1 15,4 0-10-15,0-4-4 16,0-3-4-16,0-4-3 0,0 0 3 16,-4 0-2-16,-4 4-1 15,-4 3 16-15,-4 4 9 16,-8 4 2-16,-4 11 4 15,-8 10-8-15,0 12-2 16,1 3-6-16,3 8-1 16,4-1-4-1,4-3-1-15,4-3-3 0,8-5-1 16,4-3-3 0,4-4 1-16,4-7-2 0,4-3-1 15,0-5-30-15,0-3-15 16,-1-7-114-1</inkml:trace>
  <inkml:trace contextRef="#ctx0" brushRef="#br0" timeOffset="15">279 119 156 0,'0'0'57'0,"0"0"-44"0,4-3 7 0,4 3 3 16,0 0-5-16,4-4 1 0,12 0-1 15,4-3 0-15,7-8-9 16,9-3-1-16,0 0 2 0,0-4 5 16,-4 0 5-16,-1 0 1 15,1 4-1-15,-4-1-4 16,0 5 0-16,-4-1-7 0,-8 4-1 16,-5 0-2-16,-3 4-1 15,-4 0-6-15,0-1 1 16,-4 5-73-16,0 3-30 15</inkml:trace>
  <inkml:trace contextRef="#ctx0" brushRef="#br0" timeOffset="16">725-184 156 0,'-8'0'57'0,"8"0"-44"0,-4 0 18 0,4 0 6 16,0 0-4-16,0 0 1 15,0 0-11-15,-4 0-3 16,4 0-12-16,0 0-3 0,0 0 1 0,0 0-1 16,0 0 0-16,0 0-3 15,8 0-2-15,4 3-2 16,4 1 1-16,0 0 1 15,4-1 2-15,3 1 3 16,1 0 2-16,0-1-1 16,0 1 1-16,0 0-4 15,-4-1 0-15,-4 5 1 16,0-1 0-16,-4 0 0 16,-4 8 0-16,-8-4 4 31,-4 3 3-31,-4 5-2 0,-4 3 2 15,0 0-4-15,-4 0 1 16,0-1-3-16,0-2 2 16,0-5 2-16,4 1 2 15,0-4-1-15,4-4 1 16,0-3-2-16,0-4 2 16,0-4-2-16,0-7 2 15,0-3-6-15,0-5-1 16,1-6-4-16,-1-4-1 0,0-1 1 15,0 1 2-15,-4 3-19 0,4 5-6 16,0-1-43-16,4 3-20 16,8 5-59-1</inkml:trace>
  <inkml:trace contextRef="#ctx0" brushRef="#br0" timeOffset="17">-302-53 136 0,'4'-11'52'0,"-4"4"-41"0,0 3 33 0,0 4 13 16,-4 0-6-16,-4 0 0 0,-4 8-23 16,-4 3-6-16,0 0-14 15,0 7-7-15,0 0-4 0,4 1 2 16,0-1 2-16,4 0-5 16,8 0 1-16,4-3 1 15,4 0 1-15,4-1-2 16,4-3 0-16,0 1 4 15,-4-1 1-15,0-4 2 16,-4 1 0-16,-8-1 6 16,-8 4 4-16,-8 4-7 15,-4 3-2-15,-4 0-5 16,-3 0-3-16,7-3-29 0,4 0-12 16,4-8-81-1</inkml:trace>
  <inkml:trace contextRef="#ctx0" brushRef="#br0" timeOffset="18">-278-685 224 0,'-8'-18'85'0,"16"7"-66"0,-4-4-28 15,0 8-14-15,0-4-67 16,0-8-24-16</inkml:trace>
  <inkml:trace contextRef="#ctx0" brushRef="#br0" timeOffset="19">0 39 208 0,'16'-22'79'0,"-8"11"-61"0,8 4 15 0,-8 7 1 0,-4 0 3 16,0 7 4-16,-4 4-13 15,0 3-5-15,-8 8-13 16,0 8-4-16,-4-1-2 0,-4 1-2 16,4-4 1-16,0-4-4 15,8-4 0-15,4-3-1 16,8-4-2-16,4-8 3 15,8-6 2-15,4-8-20 16,4-4-7-16,4-7-110 16</inkml:trace>
  <inkml:trace contextRef="#ctx0" brushRef="#br1" timeOffset="20">3913-846 160 0,'-16'-15'63'0,"8"19"-49"0,-8 0 16 16,8 3 3-16,-4 8-1 0,-4 7 1 0,1 7-10 15,-1 7-1 1,0 1-13-16,4-4-3 0,8 0-2 0,4-4-5 16,4-3 1-16,4-4 0 15,4-4 2-15,4-4-3 16,-1-3 0-16,5 0-12 16,0-7-5-16,0 0-30 15,0-8-14-15,0-3-33 31</inkml:trace>
  <inkml:trace contextRef="#ctx0" brushRef="#br1" timeOffset="21">4160-638 144 0,'-16'41'55'0,"12"-23"-43"0,-4 15 5 0,8-19 0 16,-4 5-6-16,0-1 1 15,4-3 2-15,0-4 1 16,0-4-8-16,0-7 0 0,4-4 0 16,0-10 3-16,4-8 1 15,0-11-3-15,4-7-3 16,0-4 0-16,0 3-1 15,4 1-2-15,0 7-2 0,-4 0 3 16,-1 11 2-16,1 4 0 16,0 7 0-16,-4 8 1 15,0 6 1-15,0 8-1 16,-4 4 1-16,0 3-6 16,-4 11-3-16,0 4 1 15,-4 4 2-15,-4-1 2 16,0-6 1-16,0-5-2 15,0-3-2-15,4-4 1 16,0-7-1-16,4 0-5 16,4-3 1-16,4-1 4 0,4-3 2 15,0-1-5-15,4 1 0 16,0 3 3-16,4 1 4 16,4-1-12-16,0 0-7 15,0 1-54 1</inkml:trace>
  <inkml:trace contextRef="#ctx0" brushRef="#br1" timeOffset="22">4510-418 156 0,'-8'7'60'0,"8"-3"-47"0,0-4 6 0,0 0 0 15,0 0-2-15,0 0-1 16,0-4-2-16,0-3 1 16,4-4-8-16,0-7 2 0,0-4 2 0,0-8-4 15,4-6 1-15,4-4-3 16,-4-1 2-1,4 5-2-15,-4 3 0 0,0 7 3 16,0 8 5-16,0 11-1 16,0 10 1-16,0 12-7 15,0 7-2-15,4 7-2 0,0 0-2 0,-1 4 3 16,1-3 0-16,0-1-4 16,0-4-1-16,-4-3-15 15,0 4-4-15,0-8-27 16,0 0-11-16,-8-7-42 15</inkml:trace>
  <inkml:trace contextRef="#ctx0" brushRef="#br1" timeOffset="23">4514-484 260 0,'-8'4'99'0,"12"-4"-77"0,0 7-9 0,-4-7-7 15,8 4-4-15,8-4 1 16,4 0-4-16,4 0-1 16,8-8 1-16,3-3-44 0,5-3-17 15,0-8-35 1</inkml:trace>
  <inkml:trace contextRef="#ctx0" brushRef="#br1" timeOffset="24">4984-806 280 0,'-28'-7'104'0,"20"7"-81"0,-8 11 3 16,12-4-4-16,-4 4-16 16,-4 0-6-16,0 11-5 15,0 0 0-15,4 0 3 16,4 4 1-16,0-1 1 0,4 1-5 15,4-1 1-15,4 1 2 16,0-1 3-16,0 1 0 16,0-8 2-16,-4 1-2 15,0-5 2-15,-4 1 0 0,-4 0 1 16,-8 3-5-16,-4-4 1 16,-4 1-18-16,-3-4-8 15,7-4-26-15,0 1-12 16</inkml:trace>
  <inkml:trace contextRef="#ctx0" brushRef="#br1" timeOffset="25">5191-744 256 0,'-12'22'96'0,"8"-3"-75"0,-8 24-3 0,8-21-8 0,0 4-8 16,-4 3-2-16,0 0 1 15,0 4 1-15,-4 0-1 16,0 8-25-16,0-1-9 0,4-7-71 16</inkml:trace>
  <inkml:trace contextRef="#ctx0" brushRef="#br1" timeOffset="26">5203-543 208 0,'0'11'79'0,"4"-7"-61"0,8 3-10 0,-4 1-6 16,0-5-2-16,3 5 4 15,5-8-8 1,4-4-2-16,0-3 3 15,0-4-10-15,0-4-1 0,0-7 0 0,0-3 1 16,-4-5 8-16,0 1 2 16,-8 3 14-16,0 5 5 15,-4 6 22-15,-4 11 13 16,-4 15-6-16,-8 11-5 16,0 11-14-16,0 4-3 15,0-1-14-15,4 1-5 16,0-4-6-16,4-4-1 15,4-3-29-15,0-5-12 16,-4-6-85-16</inkml:trace>
  <inkml:trace contextRef="#ctx0" brushRef="#br1" timeOffset="27">4574-60 212 0,'-12'-15'82'0,"12"19"-64"0,4 0 4 16,0 3-1-16,0 8 0 16,0 7 4-1,0 7-7-15,-4 4-3 0,0 0-8 16,0 0-5-16,0 0 1 0,0 0-2 16,0 0-1-16,0 0-32 15,0 4-14-15,-4 7-67 16</inkml:trace>
  <inkml:trace contextRef="#ctx0" brushRef="#br0" timeOffset="28">1059 884 172 0,'-4'-7'66'0,"4"3"-52"0,-8 1 30 0,4 3 11 16,0 0-8-16,-4 3 0 16,-4 5-18-16,-4 3-8 15,-3 3-12-15,-1 5-6 0,4 2 0 16,0 5 0-1,4 0 3-15,4-4-3 16,4 0-2-16,4-4-3 16,8-4 1-16,4-6 3 15,4-5 3-15,4-6-15 0,4-1-6 32,-1-3-34-32,1-4-13 0,0-4-60 31</inkml:trace>
  <inkml:trace contextRef="#ctx0" brushRef="#br0" timeOffset="29">1234 968 212 0,'-4'4'82'0,"0"0"-64"0,0-1 4 0,4 5-3 0,-4-1-6 16,0 4 0-16,0 4-1 16,0-1 2-16,0 1-7 15,0-4 5-15,4 0 1 0,0-4-2 16,0 0 1-16,0-7-1 15,0 0 1-15,4-7-2 0,0-4-1 16,0-4-1-16,0-3 2 16,0 0-7-16,0-4-2 15,0 0-1-15,0 4 0 16,0-1-3-16,4 1 2 16,0 0 1-16,0 7 0 0,0-4-11 15,0 4-3-15,4 4-22 16,0 0-9-16,4 3-29 15,0 4-11-15,4 0-8 32</inkml:trace>
  <inkml:trace contextRef="#ctx0" brushRef="#br0" timeOffset="30">1465 943 124 0,'-16'7'46'0,"12"-3"-35"0,0-1 12 0,4 1 2 0,0 0-2 16,0-1-2-16,0-3-3 15,0 0-1-15,0 0-9 16,0 0 1-16,8-3 2 0,0-1 0 16,0 0 3-16,0-3-3 15,0 0 1-15,0-4-5 16,0 0 1-16,0 0 4 0,0 0 2 15,-4 0-1-15,-4 0 2 16,0 4 1-16,-4-1 2 16,-4 5-4-16,0 3 2 15,-4 7-7-15,-4 0-3 16,0 4-1-16,0 8-1 16,0 3-5-16,4-1 1 15,4 1 0-15,1 0 0 16,7-3-3-16,4-5 2 15,3-3-1-15,9-7 0 0,4-4-7 16,4-4-2-16,0-3-1 16,4-4 0-16,0 0 0 15,0 0 0-15,-4-4 4 16,-5 4 5-16,-3 4 2 16,-4 0 3-16,-4 3-1 15,-4 4 2-15,-4 0-7 16,0 7 1-16,0 1 1 15,0-1 1-15,0 0 1 16,0 1 2-16,4-1-3 16,0-3 0-16,0-1-1 15,4-3 0-15,0-3 4 0,0-1 1 16,0-3-1-16,0-1-2 16,0-3 3-1,-4-3 0-15,0-1-1 0,-8 4 1 16,0 0 0-16,-4 0 1 15,-4 4 0-15,-8 3 2 16,0 8-3-16,0 0 0 16,4-1-3-16,4 5-1 15,1-1-1-15,7 0 0 16,4-3 0-16,8 3 0 16,3-3 4-16,5-1 3 15,0 1-2-15,4 0 0 16,0-4-1-16,0 0-2 0,-4 0-2 15,4 0 1-15,0-4-23 16,-4-3-12-16,0-1-28 16,-1-6-12-16,1-4-23 15</inkml:trace>
  <inkml:trace contextRef="#ctx0" brushRef="#br0" timeOffset="31">1867 749 216 0,'-12'7'82'0,"12"1"-64"0,4-8 15 0,-4 0 4 15,4 3-17-15,4 1-6 16,0-4-8-16,4 0-3 15,4 0-1-15,0 0-10 0,4 0-5 16,4 0-40-16,4-4-17 0,3-3-28 16</inkml:trace>
  <inkml:trace contextRef="#ctx0" brushRef="#br0" timeOffset="32">1991 504 288 0,'-12'37'110'0,"8"-4"-86"0,-8 14 5 16,8-21-3-16,-4 7-11 15,0 3 0-15,0 1-9 0,0-1-4 16,0 1-1-16,4-4-4 0,0 0 0 16,0-8-23-16,0-3-7 15,0-4-39-15,4-7-14 16,0-11-17-1</inkml:trace>
  <inkml:trace contextRef="#ctx0" brushRef="#br0" timeOffset="33">2130 884 180 0,'12'-7'68'0,"4"3"-52"0,0-3 3 0,-8 3-1 16,4 1-3-16,0-5 4 15,-1-3-2-15,1 0-1 16,0 1-8-16,-4-1-1 0,-4 0 3 15,-4 3 9-15,-8 5 8 16,-4 3-1-16,-8 7-1 16,-7 8-11-16,-1 3-4 15,4 4-4-15,0 3-1 16,8-3-3-16,8 0-2 16,4 0 1-16,12-4-1 15,8-7 2-15,4-3 1 16,4-5-19-16,0-3-7 15,4-3-52-15,-1-5-24 0,-3 5-14 16</inkml:trace>
  <inkml:trace contextRef="#ctx0" brushRef="#br0" timeOffset="34">-87 533 212 0,'4'0'82'0,"0"11"-64"0,0 15 31 16,-4-11 8-16,0 10-14 15,-4 8-4-15,0 4-21 16,-4-5-6-16,0 1-8 16,4-3-5-16,0-5 0 0,0-6-45 15,0-5-20-15</inkml:trace>
  <inkml:trace contextRef="#ctx0" brushRef="#br0" timeOffset="35">195 731 240 0,'-8'3'90'0,"12"5"-70"0,4-5 6 16,-8-3-3-16,12 8-9 15,4 3 2-15,8 0-11 16,4-4-3-16,4 4-2 16,4-4 0-16,-4 1 0 0,-1-1-7 15,1-3-3-15,-4 3-56 0,4 0-26 16,-4 4-4-1</inkml:trace>
  <inkml:trace contextRef="#ctx0" brushRef="#br0" timeOffset="36">589 764 208 0,'-15'-4'79'0,"15"0"-61"0,0 4 15 0,0 0 1 0,0 0-13 15,0 0-2 1,0 0-11-16,0 0-5 0,4 8-2 0,4 3 1 0,-1 3 1 16,1 1 1-16,0 3 0 15,0 0 0-15,0 1 0 16,0-1 0-16,0 0 2 15,0-3 1-15,0 0 1 16,-4-5 0-16,0 1 0 16,-4 0 4-16,-4-3 5 15,-4 3-5-15,-4-4 1 16,-4 0-6-16,-4 1-2 16,1-5-2-16,-1 1-3 0,4-4 1 15,0 0-1-15,4 0 0 16,0-4 2-16,4-3-3 15,4-4 0-15,4-4-1 16,0 1 0-16,4-8 2 16,0 0 2-16,0 0-1 15,-4 0 2-15,0 4-13 16,0-1-6 0,0 5-64-16,12-8-100 31</inkml:trace>
  <inkml:trace contextRef="#ctx0" brushRef="#br1" timeOffset="37">4610 687 184 0,'-20'22'71'0,"20"-15"-55"0,0 0-5 0,0-7-3 15,0 0-7-15,8 4-1 16,0-4 7-16,4-4 3 31,0-3-5-31,-1-4 6 0,-3-3 2 0,0-1 11 16,-8 0 7-16,-4 8 4 16,-4 3 3-16,-3 4-19 15,-1 8-6-15,4-1-48 16,4-3-21-16,4-15-71 15</inkml:trace>
  <inkml:trace contextRef="#ctx0" brushRef="#br0" timeOffset="38">952 1356 252 0,'-12'7'96'0,"12"8"-75"0,-4 14 6 0,4-11-4 16,-4 8-9-16,-4 3 0 0,0 4-6 15,0 4-3-15,4-1-2 16,0 1-3-16,0-4 1 0,0-8-28 16,4-6-9-16,0-8-81 15,4-15-38 1,4-3 77-16</inkml:trace>
  <inkml:trace contextRef="#ctx0" brushRef="#br0" timeOffset="39">904 1444 232 0,'4'0'88'0,"4"3"-69"0,8-3-5 15,-4 4-5-15,4 0-10 16,4-4 0-16,3 3-54 0,5 1-23 15,8 3-5 1,-4 4-1-16</inkml:trace>
  <inkml:trace contextRef="#ctx0" brushRef="#br0" timeOffset="40">1238 1648 188 0,'-4'-3'71'0,"8"-1"-55"0,0-7-2 0,0 7-6 16,4-3-4-16,0-4 0 16,0-3 2-16,0-1 1 0,4-3-3 15,-4 3-1-15,0-3 3 0,-8 3 12 16,0 4 6 0,-4 0 3-16,-4 8 3 0,0 3-7 15,-4 7-4-15,0 0-11 16,0 4-3-16,4 0-8 15,0 0 0-15,4-4 1 16,0 1 3-16,4-1 0 16,4 0-1-16,4-3-2 15,0 0 1-15,0-4 1 16,0 3 0-16,0 1 0 16,0 0 0-16,0-4-16 0,4 0-4 15,0 0-32-15,0-4-14 16,4-7-40-1</inkml:trace>
  <inkml:trace contextRef="#ctx0" brushRef="#br0" timeOffset="41">1533 1246 256 0,'-12'15'96'0,"8"3"-75"0,-4 11 8 0,4-14-1 16,-4 3-6-16,0 1 1 15,0 3-6-15,0-1-2 0,0-2-9 16,4-1-6-16,4-7-3 0,4-4-3 16,8-3 1-16,8-4 1 15,4-4 2-15,0 1-1 16,0-1 1-16,0 4 2 16,-5 0 0-16,-7 0 2 15,-4 11 3-15,-8 0 2 16,-4 0 1-16,-4 4-2 15,-4-1-1-15,-3 1-1 16,-5-1 0-16,0 1-11 16,0-4-3-16,0-4-33 0,4-7-11 15,8-3-48 1,12-12-46-16,4-11 52 16</inkml:trace>
  <inkml:trace contextRef="#ctx0" brushRef="#br0" timeOffset="42">1772 1312 272 0,'-12'29'104'0,"16"-14"-81"0,-8 11 16 0,0-8 1 15,-4 0-16-15,0 4-1 16,-4 0-13-16,4 0-6 16,0 0-3-16,0 0-21 0,0 0-9 15,8-4-113 1</inkml:trace>
  <inkml:trace contextRef="#ctx0" brushRef="#br0" timeOffset="43">1851 1531 176 0,'0'-3'66'0,"4"-5"-52"0,4 1 10 16,0 3 2-16,0-3-2 16,0 0 1-16,4-8-10 15,0 1-2-15,0-5-7 16,-4 1-2-16,0 3 2 0,-4 4 10 0,-4 4 5 16,-8 4 2-16,-4 10 1 15,-4 11-2-15,-4 4 1 16,-4 4-4-16,0 3-2 15,8-4-12-15,8-3-2 16,4 0-3-16,8-3 2 16,8-8-1-16,4-4-1 15,4-7-10-15,0-4-6 16,0-3-98 0,0 3-83-16,-4 4 59 15</inkml:trace>
</inkml:ink>
</file>

<file path=ppt/ink/ink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1T13:37:19.903"/>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165-171 220 0,'0'-7'85'0,"9"4"-66"0,13-6 10 0,-3 1-1 0,9 0-10 16,8-9-3-16,15-3-6 15,-1-2-1-15,5-1-5 16,-4-2-2-16,0 0 0 0,-1-2-19 15,-4 5-5-15,-5-1-93 16</inkml:trace>
</inkml:ink>
</file>

<file path=ppt/ink/ink5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4T09:26:51.484"/>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75 15 136 0,'-8'-8'52'0,"4"5"-41"0,-4-1 20 16,8 4 7-16,-4 0-4 16,-4 4 1-16,0 3-18 15,0 8-5-15,0 7-8 16,1 7-3-16,-1 7 0 0,4 5 1 16,8 2 3-16,4 1-4 15,7 0-1-15,5 0 0 16,4 0 0-16,4 0 0 15,4-4 2-15,8 0-3 16,7-3 0-16,13-4-1 16,4-4 0-16,3 0 2 0,-3 0 0 15,-8 1 0-15,-1-1 0 0,-7 0 0 16,-8-3 2-16,-4-1 3 16,-4-3 4-16,-9 0-2 15,1-4 1-15,-4 1-5 16,-4-5 0-16,0 1-1 15,0-4-2-15,0 0 1 16,-4 0-1-16,0 0 0 16,0-4 0-16,0 1 0 15,-1-1 0-15,1-4 2 16,0 1 1-16,-4 0-4 0,0-4 1 16,0 3 0-16,-4-3 2 15,-4 0-1-15,4 0 2 16,-4 0-4-16,0 0 0 15,0 0 5-15,0 0 5 16,0 0-5-16,0 0-2 16,0 0-1-16,4 0-1 15,-4 0 0-15,0 0 2 16,0 0-3-16,4 0 0 16,-4 0-10-16,0 0-5 15,0 0-21-15,0 0-6 16,0 0-42-1,4-3-37 1,0-1 46-16</inkml:trace>
</inkml:ink>
</file>

<file path=ppt/ink/ink5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4T09:26:51.349"/>
    </inkml:context>
    <inkml:brush xml:id="br0">
      <inkml:brushProperty name="width" value="0.09333" units="cm"/>
      <inkml:brushProperty name="height" value="0.09333" units="cm"/>
      <inkml:brushProperty name="color" value="#ED1C24"/>
      <inkml:brushProperty name="fitToCurve" value="1"/>
    </inkml:brush>
  </inkml:definitions>
  <inkml:trace contextRef="#ctx0" brushRef="#br0">3-2 160 0,'-4'0'60'0,"8"7"-47"0,0 8 28 15,0-4 10-15,-4 11-14 16,0 11-4-16,0 7-13 0,0 4-2 16,0 3-11-16,0-3-2 0,4-3-1 15,0-9-7 1,4-6 0-16,1-8-34 0,-1-14-16 0,4-11-58 15</inkml:trace>
  <inkml:trace contextRef="#ctx0" brushRef="#br0" timeOffset="1">-34-9 156 0,'-4'3'60'0,"8"1"-47"0,-4-4 2 16,0 0-2-16,8 0 0 0,8 0 4 15,5-4-3-15,4 1 2 16,8-1-9-16,4-3 0 0,4 3 0 16,0-3 1-16,0 3 2 15,0 1-3-15,4 3-2 16,-8 0 0-16,0-8 1 15,0 8-1-15,-4 0 2 16,-4 0-2-16,-4 0 2 0,-5 0 0 16,-3 0 1-16,-5 8-2 15,0-5 1-15,-3-3-4 16,-1 4 0-16,-4-1-1 16,0 1 1-16,0 0-2 0,0 3 2 15,0 4-2-15,-4 4 2 16,5 3-2-16,-5 8 2 15,0 3 0-15,0 4 3 16,-5 3-3-16,1 1-2 16,0-1-3-16,4 1 1 0,0-4 1 15,0-8 0-15,0-3-18 16,0-7-8-16,8-8-96 16</inkml:trace>
  <inkml:trace contextRef="#ctx0" brushRef="#br0" timeOffset="2">44 389 176 0,'0'-7'68'0,"4"7"-52"0,4-4 17 0,0 4 4 15,5-3-13-15,3-1-1 16,9 0-7-16,4 1 0 15,4-1-9-15,-1 4 0 0,6 0 0 16,-1 0-1-16,4 4 1 16,-4-1-2-16,-4 1 0 15,-5 0-1-15,1-4 0 16,-4 0-2-16,-5-4-2 16,-3-3-57-16,-1-1-26 15,-3 1-29 1</inkml:trace>
</inkml:ink>
</file>

<file path=ppt/ink/ink5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4T09:26:51.336"/>
    </inkml:context>
    <inkml:brush xml:id="br0">
      <inkml:brushProperty name="width" value="0.09333" units="cm"/>
      <inkml:brushProperty name="height" value="0.09333" units="cm"/>
      <inkml:brushProperty name="color" value="#ED1C24"/>
      <inkml:brushProperty name="fitToCurve" value="1"/>
    </inkml:brush>
  </inkml:definitions>
  <inkml:trace contextRef="#ctx0" brushRef="#br0">9 17 152 0,'-8'-14'57'0,"8"10"-44"0,4 4 10 0,-4 0 0 15,0 0-2-15,8 4-1 16,5 3-6-16,3 0-4 16,0 4-5-16,1 4-2 0,-1 0 3 15,1-1 3-15,-5 5 2 16,-4-1 3-16,1 4 2 16,-5 0-7-16,-4 3-3 15,-4-3-3-15,-5 0-3 16,-3-4 1-16,-4 1 1 0,3-5-1 15,-3-3 2-15,3-3-35 16,1-8-13-16,4-4-62 16</inkml:trace>
  <inkml:trace contextRef="#ctx0" brushRef="#br0" timeOffset="1">5 43 140 0,'-4'4'55'0,"8"3"-43"0,0 8 16 0,0-4 7 0,-4 3-8 16,4 4-1-16,-4 4-11 15,0 4-2-15,4 0-7 16,-4-8-4-16,5 0-1 0,-1-3-1 15,-4-4 0-15,4-4-18 16,-4-7-5-16,4 0-24 16,0-7-8-16,0-4-20 15</inkml:trace>
  <inkml:trace contextRef="#ctx0" brushRef="#br0" timeOffset="2">227 215 184 0,'-4'11'68'0,"8"-11"-52"0,8-4 10 15,1 4 4-15,-1-3-14 16,5-1-1-16,3-3-9 15,5-1-4-15,-1 1-1 16,1 0-1-16,0-8 2 0,-5 4-39 16,-3 4-16-16</inkml:trace>
  <inkml:trace contextRef="#ctx0" brushRef="#br0" timeOffset="3">289 156 184 0,'-4'26'68'0,"4"-15"-52"0,-4 7 12 15,4-7 3-15,0 0-14 16,0 0-4-16,0-4-8 16,0 1-2-1,0-12 1-15,4-3 2 0,0-8-3 0,0-3-2 16,0-8 0 0,0-7-1-16,-4 0 2 0,0 1 1 15,4 2-1-15,0 5-2 16,-4 6 5-16,0 5 4 15,4 10 1-15,1 11 4 16,-1 12-1-16,0 3 0 16,0 7-7-16,0 0-2 15,0 0-2-15,0 1 1 16,0 3-2-16,0-11-1 16,5-1-8-16,-1-6-5 15,-4-4-37-15,0-4-18 16,0-7-39-16</inkml:trace>
  <inkml:trace contextRef="#ctx0" brushRef="#br0" timeOffset="4">437-70 212 0,'0'-4'82'0,"4"4"-64"0,4-4 2 0,0 4-4 15,5 0-9-15,3 0-2 16,1 0-2-16,3 4-3 15,1 0 1-15,3-1-28 0,-3 5-11 16,0-1-54 0</inkml:trace>
  <inkml:trace contextRef="#ctx0" brushRef="#br0" timeOffset="5">519-26 204 0,'-4'14'77'0,"12"4"-60"0,-4 8 8 0,0-11 2 0,1 3-7 16,-1 4-2-16,-4 3-8 15,0 1-2-15,4-4-4 16,-4 4-5-16,0-4-2 16,0-4-29-16,0-4-14 0,0-14-56 15</inkml:trace>
  <inkml:trace contextRef="#ctx0" brushRef="#br0" timeOffset="6">-197-209 168 0,'0'0'66'0,"9"11"-52"0,-1 18 17 0,0-3 4 0,0 21-4 15,1 12 2-15,-5 6-8 16,0 5-3-16,0-1-12 15,0 4-2-15,0-7 2 0,0-7-8 16,0-8-3-16,0-14-9 16,5-12-4-16,-1-10-43 15,4-19-20-15,5-11-24 16</inkml:trace>
  <inkml:trace contextRef="#ctx0" brushRef="#br0" timeOffset="7">-180-231 156 0,'-8'-7'60'0,"8"7"-47"0,0-4 8 0,0 4 0 0,4 0-9 16,0-4-2-16,0 1 1 15,0 3 0-15,4 0-5 16,1 0-2-16,3 0 2 0,4-4 1 15,5 4 1-15,8-4-4 16,8 1-1-16,8-1-3 16,4-3-1-16,1-1 1 15,-1 1 0-15,5 0-3 16,7-1 2-16,1-3 1 16,8 0 2-16,0 0-1 15,0 4 2-15,-9 0-4 16,-3 3-2-16,-13 1 2 0,-4 3 2 15,-8 0 9-15,-4 0 3 16,-4 3-6-16,-5 1-2 16,1-1-3-16,-5 1 1 15,-3 0-2-15,-1-4-1 16,-4 0 1-16,0 0-1 16,-8 0 0-16,0 0 2 15,0 0 1-15,0 0 1 16,0 0-2-16,0 0-2 15,0 0 5-15,0 0 1 16,0 0-2-16,0 0-1 0,0 0-1 16,5 11-2-1,-1 7 1-15,0 11 3 16,0 15 2-16,0 15 0 16,0 6-1-16,0 5-1 15,0-4 0-15,5-8-2 16,-1-3 1-16,0-4-2 15,-4-11 2-15,4-7-7 16,-4-7-1-16,1-8-80 16,-1-7-77-1,0 0 44-15</inkml:trace>
  <inkml:trace contextRef="#ctx0" brushRef="#br0" timeOffset="8">663 233 184 0,'-8'18'68'0,"8"-18"-52"0,0 4 6 0,0-4-1 0,0 0-7 16,4 0 2-16,0-7-9 15,4-1-2-15,1-6-3 16,-1-8-2-16,0-4 3 0,0-10-2 16,0-1 2-16,1 4 0 15,3 4 3-15,-4 3 8 16,0 8 3-16,1 7 3 15,-1 11 0-15,-4 11-7 16,4 7-3-16,0 8-5 16,1 0-2-16,-1-1-1 15,0 1-2-15,0-1 1 16,-4 1-1-16,1 0-7 0,-1-8 0 16,0 0-30-16,-4-7-11 15,4-4-28 1,-4-7-52-16,4-14 29 15</inkml:trace>
  <inkml:trace contextRef="#ctx0" brushRef="#br0" timeOffset="9">712 138 208 0,'-20'18'79'0,"20"-14"-61"0,4 0 6 0,-4-4 0 16,8 0-9-16,5 0 2 15,7 0-10-15,1-8-2 16,3 1-80-16,1-8-34 15,4-3 21-15,0 0 12 0</inkml:trace>
  <inkml:trace contextRef="#ctx0" brushRef="#br0" timeOffset="10">-164 855 172 0,'-8'-11'66'0,"8"7"-52"0,0-7 8 0,4 7-1 16,0-3-5-16,5-8 3 15,-1 1-1-15,4-1 0 16,5-7-9-16,3 0 1 0,5-3 1 15,4-1 0-15,4 4 1 16,-1 0-6-16,5 0-2 16,5 4 0-16,-1 0 0 15,0 0-5-15,4 3 1 16,4 8 0-16,1 3 0 16,-1 4-3-16,5 0 2 15,-1 4 1-15,-4-1 2 16,1 1 5-16,-9 0 4 15,0-1-6-15,-8 5-1 0,0-1-2 16,-13 0 1-16,1 0-4 16,0 1 0-16,7 3-1 15,1-4 0-15,-4 0-62 16,4-10-27-16,-1-5-18 16</inkml:trace>
  <inkml:trace contextRef="#ctx0" brushRef="#br0" timeOffset="11">-90 719 96 0,'0'0'38'0,"0"0"-29"0,0 0 12 15,0 0 4-15,0 0-2 0,0 0 0 16,0 0 1-16,0 0 2 16,0-3-14-16,0-1 4 0,-4-3 2 15,4-8-6-15,0-7-2 16,0-7-5-1,0-11-2-15,4 0-3 0,0-8-3 16,1 0-29-16,3 1-12 16,-8-1-45-1</inkml:trace>
  <inkml:trace contextRef="#ctx0" brushRef="#br0" timeOffset="12">959 317 136 0,'0'-14'52'16,"0"14"-41"-16,4 3 20 0,-4-3 5 0,0 0 4 16,0 11 3-16,0 8-12 15,0 6-4-15,0 12-16 16,0 7 2-16,-4 3 3 0,4 1-4 0,0-5-2 16,0-6-5-16,0-8-2 15,0-3-3-15,4-8-1 0,0-7-15 16,1-7-6-16,3-15-104 15</inkml:trace>
</inkml:ink>
</file>

<file path=ppt/ink/ink5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7-03-11T15:20:21.286"/>
    </inkml:context>
    <inkml:brush xml:id="br0">
      <inkml:brushProperty name="width" value="0.13333" units="cm"/>
      <inkml:brushProperty name="height" value="0.13333" units="cm"/>
      <inkml:brushProperty name="fitToCurve" value="1"/>
    </inkml:brush>
  </inkml:definitions>
  <inkml:trace contextRef="#ctx0" brushRef="#br0">22 2204 156 0,'-9'4'60'0,"5"-4"-32"0,-1 0-15 0,5 0 17 16,0 0-9-16,-4-4 1 15,4-4-7-15,0-8-1 16,4-12-8-16,5-20-2 0,23-16 2 16,13-24-3-16,18-28-2 15,36-28-3-15,9-4 1 0,13-16-6 31,5 12 0-31,18 13 3 16,-9 3 4-16,-14 12 3 0,5 12 3 16,-9-4 3-16,0 16 5 15,-9 8 7-15,-9 8 5 16,-14 12-6-16,-9 12 1 0,-13 12-3 16,-13 8-2-16,-10 4-6 15,-8 4-2-15,-10 16-4 16,-8 4-3-16,-10 4-11 15,-4 4-4-15,-4 4-31 16,-5 8-10-16,0 4-27 0,-9 4-9 16,13-4 3-1</inkml:trace>
</inkml:ink>
</file>

<file path=ppt/ink/ink5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7-03-11T15:20:24.851"/>
    </inkml:context>
    <inkml:brush xml:id="br0">
      <inkml:brushProperty name="width" value="0.13333" units="cm"/>
      <inkml:brushProperty name="height" value="0.13333" units="cm"/>
      <inkml:brushProperty name="fitToCurve" value="1"/>
    </inkml:brush>
  </inkml:definitions>
  <inkml:trace contextRef="#ctx0" brushRef="#br0">502-339 244 0,'-13'0'93'0,"13"-4"-50"0,0 4-19 16,0 0 27-16,0 0-26 16,5-4-11-16,3 0-14 15,10-4-3-15,5-4 1 16,4-4-50-16,9 0-22 0,9 4-46 15</inkml:trace>
  <inkml:trace contextRef="#ctx0" brushRef="#br0" timeOffset="-1850.8529">952-695 208 0,'-4'0'77'0,"8"0"-42"0,1 8-10 0,-5 4 25 0,0 12-10 16,4 8-3-16,1 8-13 16,-1 0-2-16,1 4-13 15,4-8 1 1,-5-8 1-16,14-8-9 15,-4-8 2-15,4-12-1 16,0-12-4-16,0-12 1 16,0-16-5-16,-1-12 1 15,-3 4-5-15,-1 4 1 0,1 12 4 16,-5 8 4-16,0 4-1 0,0 8-2 16,0 12 6-16,-5 12 3 15,1 16-1-15,4 4 0 16,-5 4 1-16,5-4 1 15,0-4-3-15,0-8-1 16,0 0-3-16,0-12-1 16,5-12 5-16,-1-12 2 15,1-12-5-15,-1-12 0 0,1-8-8 32,-5 4-3-32,0 8 6 15,0 4 1-15,-5 8-6 16,1 4-2-16,-5 4-16 15,4 12-65 1,10 4-8-16,-1 0-13 16</inkml:trace>
  <inkml:trace contextRef="#ctx0" brushRef="#br0" timeOffset="-1401.3357">1649-883 212 0,'-13'24'82'0,"13"8"-44"0,-5 4-14 0,1-16 27 16,-1 12-13-16,1 4-2 16,-1 0-17-16,1 0-6 31,-1-8-8-31,1-4-4 0,4-8 0 15,0-4-6-15,0-12-1 0,4-16-2 16,1-12 2-16,-1-12-7 0,5-4-2 16,0-12 3-16,0-4 3 15,0 8 5-15,0 12 2 16,0 8 8-16,0 8 4 16,0 8 6-16,5 8 4 15,-1 16 3-15,5 12 1 16,0 8-9-16,-5 0-4 0,1 0-6 15,-1-4-4-15,1 0 0 16,-1 0-1-16,1 4 0 16,-1 0 0-16,1-8-29 15,4 8-61 1,-5-4-1 0</inkml:trace>
  <inkml:trace contextRef="#ctx0" brushRef="#br0" timeOffset="-1207.6053">1699-603 260 0,'-5'-20'96'0,"10"16"-52"0,21-28-49 16,-17 24 15-16,0 0-4 15,5 0 3-15,-1-4-6 16,5 0-2-16,0 0-1 0,0 0-5 0,0 0-1 15,0 0-55-15,5 4-21 16,-5-4-14 0</inkml:trace>
  <inkml:trace contextRef="#ctx0" brushRef="#br0" timeOffset="-946.7838">2040-1047 236 0,'0'4'88'16,"9"0"-48"-16,-4 12-29 0,-1 4 23 0,1 12 4 16,-1 0 4-16,5 0-14 15,0 0-4-15,0-4-14 32,9-4-6-32,0-4-3 0,0-4 1 0,0-4 3 15,5-4 4-15,4-8 2 0,0-12-5 16,4-4-4-16,5 0-23 15,-5-12-9-15,-4 4-225 32,-27 24 97-32</inkml:trace>
  <inkml:trace contextRef="#ctx0" brushRef="#br0" timeOffset="-2908.9134">80 25 184 0,'-32'4'71'15,"32"-4"-38"-15,-22 0-8 0,17 0 25 0,1 4-8 16,-1-4 1-16,1 4-10 16,-1-4-3-16,1 0-16 15,4 0-2-15,0 0 1 0,0 0-12 0,4 0-2 31,23-8 2-15,0 0-3-16,0 0 1 0,0 4-1 16,0 0 0-16,0 0 2 15,-4 0 0-15,-1 12 2 16,-4 0 1-16,-4 0-1 16,-1 4-2-16,-8 0 1 15,-1 4 1-15,-4 4-1 16,0 4 2-16,-4 3-2 15,-1 1-1-15,1 4 1 16,-5-4 1-16,4-4-1 0,-4 4-1 16,5-4 1-16,-1-4-1 15,1 0 0-15,-1-4 2 16,1-4-1-16,-1-4-1 0,5 0-2 16,0-4 1-1,0 0 1-15,0-4 0 16,-4-8 4-1,-1 0 2-15,-4 0 2 16,0-8-4-16,-4-4-1 16,-5 0-1-16,-5-4-2 0,1 0 1 15,4 0-1-15,4 0-27 16,10 4-9-16,17-12-119 16</inkml:trace>
  <inkml:trace contextRef="#ctx0" brushRef="#br0" timeOffset="608.6442">768 580 288 0,'-36'-4'110'0,"18"0"-60"0,13 0-58 16,14 0 18-16,9-4-7 15,5 0 3-15,-1 0-1 16,5-4 0-16,0 0-3 16,5 0-28-16,-1-16-12 0,-8 4-85 15</inkml:trace>
  <inkml:trace contextRef="#ctx0" brushRef="#br0" timeOffset="1419.4968">1298 192 132 0,'5'-4'52'0,"4"4"-28"0,9 8 11 0,-9 0 27 15,4 4-3-15,1 4 1 16,4 4-15-16,-5 0-5 16,1-4-22-16,-1-4-2 0,5 4 5 15,-4-12-7-15,-1-8-5 16,-4-8-3-16,0-12-9 16,0-12 0-16,-4-4-12 15,-1-12-6-15,-4 8-6 16,0 9-3-16,0 3-11 0,5 8-1 15,-1 4-55 1,5 12-51-16,0 4 52 16</inkml:trace>
  <inkml:trace contextRef="#ctx0" brushRef="#br0" timeOffset="2094.1728">1811 192 104 0,'0'0'41'0,"4"0"-22"0,1 4 13 15,-5-4 22-15,0 0-11 16,0 0-2-16,9 0-18 16,0 0-6-16,0-4-10 31,0 0-3-31,4-4 2 0,-4 0 1 15,5 0 1-15,-5 0-2 0,0 0-1 16,0 0-3-16,0 0 1 16,0 0-2-16,-5 4 2 15,1-4 4-15,-5 4 6 16,0-7-5 0,-5-1 3-1,1 4-7-15,-1-4 0 16,1-4-2-16,4 0-2 15,-5 4 1-15,1 0-1 0,-1 4 0 16,1 0 2-16,-1 0-1 16,1 0-1-16,-1 4 5 15,1 0 1-15,-5 0-2 16,0 4-3-16,-5 0 2 0,5 4 0 16,-9 8-1-16,0 12 1 15,-4-4-2-15,-1 4 2 16,5 0 0-16,5 0 3 15,-1-1-5-15,5-3-3 16,5-4-2-16,-1 0 0 0,5 0 3 16,9-8 0-1,0 0-2-15,9-4-6 16,0 0 0 0,0-4 0-16,-4 0 0 15,-1 0 6 1,1-4 3-16,-1 4 1 15,1 0 2-15,-5 4-2 0,9 0-1 16,-5 0 1-16,1-4-1 16,-1 0-3-16,1-4 2 15,-1-4-30-15,1 0-12 16,-1-4-77 0</inkml:trace>
  <inkml:trace contextRef="#ctx0" brushRef="#br0" timeOffset="2325.8569">2085-327 252 0,'-13'44'93'0,"31"0"-50"0,-5 4-26 0,-4-24 25 16,5 4-13-16,-1 12-5 15,-4-4-13-15,0 0-5 16,5 0-4-16,-5-4-2 0,0-4 1 16,0-4-30-16,0-9-10 15,4-7-49-15,-4-12-19 0,0-15 7 16</inkml:trace>
  <inkml:trace contextRef="#ctx0" brushRef="#br0" timeOffset="2485.1127">2359-159 348 0,'0'20'132'0,"0"-12"-72"0,9 16-70 16,-4-12 20-16,-1 4-10 0,1 0 0 15,8 4 0-15,-4 0 0 16,0 4 0-16,-13-4-27 0,-1-4-9 16,1 0-105-1</inkml:trace>
  <inkml:trace contextRef="#ctx0" brushRef="#br0" timeOffset="2611.5855">2301-427 188 0,'13'-20'71'0,"-4"16"-38"0,0 4-118 16,-9 0-25-16</inkml:trace>
  <inkml:trace contextRef="#ctx0" brushRef="#br0" timeOffset="3013.0985">2656-559 292 0,'14'16'110'0,"-1"4"-60"0,1 20-45 0,-5-20 24 16,0 4-9-16,0 4 0 16,4 4-11-16,5 8-5 15,-4-8-3-15,-1 0-1 0,-4-12 0 0,5 0 0 16,-10-8 0-16,-4-12-9 16,-9 8-4-16,-4-8-4 0,-5-8 0 31,-5 0 4-31,-4 12 4 15,0 0 13-15,0 8 8 16,5 4 0-16,4 0 1 0,4 0-3 16,5 0 1-16,9 4-4 15,5-4 1-15,8-4-5 16,5-8-2-16,5-4-3 16,8-4-1-16,5-4-18 15,0-4-7-15,-4 0-25 16,-1-4-9-16,-4 0-57 15</inkml:trace>
  <inkml:trace contextRef="#ctx0" brushRef="#br0" timeOffset="3594.8284">3025-303 208 0,'-9'0'77'0,"18"4"-42"0,0-28-41 16,-5 20 12-16,5 0 0 15,5 0 4-15,-1-4 3 16,1 0 3-16,-1 0-9 16,5 0 0-16,0-4 0 0,-4 0-3 31,-1 0-1-31,1 0 3 0,-5-4 1 16,0 0-1-16,0 4-1 15,-5 0-1-15,1 0 2 0,-5 0 1 16,0-4 1-16,0 4 0 15,0 4 2-15,-5-12 1 16,5 4-3-16,-4 4 0 16,4 0-3-16,-5 4 2 15,1 0-2-15,4 4 2 16,-9 4-4-16,0-4 0 16,0 12-1-16,-9 0 1 15,4 0 2-15,1 4 2 16,-1 0-1-16,1 4-1 15,-1 0-3-15,1 4-2 16,4 4 1-16,-5-4 1 16,10-4-3-16,-1-4 0 0,5 0 1 31,0-4 0-31,9-4-5 16,14-4 1-16,-5-4 2 15,4-4 3-15,-4-4-5 16,5 4 1-16,-5 0-1 15,0 0 2-15,0 4 3 0,0 4 2 16,-5 4 1-16,-4 4 0 16,0 0-2-16,-4 0-2 15,-1 0-4-15,-4-8 0 16,0 0-55-16,5 0-23 16,4-8-47-1</inkml:trace>
  <inkml:trace contextRef="#ctx0" brushRef="#br0" timeOffset="3840.4124">3448-1166 280 0,'9'16'107'0,"18"4"-58"0,13 15-44 0,-27-15 22 16,1 16-6-16,-1 8-1 15,1 0-10-15,-5 0-6 16,4 0-3-16,-4 8-1 0,0-4 0 16,0-8-29-16,0-4-10 15,-4-8-41-15,-1-8-16 16,-4-12-7-16</inkml:trace>
  <inkml:trace contextRef="#ctx0" brushRef="#br0" timeOffset="4103.9169">3407-771 304 0,'-4'0'115'0,"8"-8"-62"0,1 4-57 0,4 4 18 16,0-4-8-16,9-8 1 15,9-4-6-15,4 0-1 16,5-8 0-16,0 4 0 0,0 4 0 15,-5 12 0-15,5-4 0 16,-4 12 4-16,4 8 5 0,-9 4-1 16,-5 0 1-16,-4 4-5 15,-4 0-3-15,-5 0-5 16,0 0 0-16,-9-4-44 16,0-4-21-16,0-8-61 15</inkml:trace>
  <inkml:trace contextRef="#ctx0" brushRef="#br0" timeOffset="4287.2355">3839-1230 320 0,'-23'-20'121'0,"46"-4"-66"0,-5 8-99 0,-9 12 1 0,0 0-9 16,0 4-47 15,0 16 8-31,0 0 21 16,0 4 12-16</inkml:trace>
  <inkml:trace contextRef="#ctx0" brushRef="#br0" timeOffset="4558.6985">4005-907 232 0,'5'28'88'0,"4"-32"-48"0,0 4-49 16,-5 0 17 0,5-24-1-16,0 4 5 0,0 0 5 15,0-4-9-15,0 0 9 0,-4-4 5 32,-10-4 2-32,1 4 1 15,-5 5-6-15,-5 3-1 0,-4 8 3 16,-4 12 1-16,-1 12-14 15,1 4-4-15,4 3-5 16,9 13-1-16,0 4-29 0,9 0-12 16,9-12-46-16,9-16-21 15,4-8-4-15</inkml:trace>
  <inkml:trace contextRef="#ctx0" brushRef="#br0" timeOffset="4821.1142">4360-1110 304 0,'-4'-8'115'0,"8"0"-62"0,-4 0-62 16,0 0 24 0,0 0-12-16,0-4 10 15,0-4 6-15,0 0-10 16,0-12-5-16,5-4 0 0,-1 4-5 16,5 0 0-16,0 4 1 15,0 4 0 1,5 4 6-16,4 12 6 15,0 4 0-15,4 16 3 16,1-4-8-16,-1 8-2 16,1 0-5-16,-5-4-1 0,0 0-30 15,-5-4-14 1,5 0-107-16</inkml:trace>
  <inkml:trace contextRef="#ctx0" brushRef="#br0" timeOffset="23267.1311">1123 1503 344 0,'-14'-4'129'0,"-3"-4"-70"0,30 8-69 16,-4-4 22-16,0 0-13 15,4-4 0-15,10-4-4 16,8-8 1-16,5-8 2 15,23-4-74-15,-1 0-33 0,-8 0-14 16</inkml:trace>
  <inkml:trace contextRef="#ctx0" brushRef="#br0" timeOffset="27546.0129">3519 348 360 0,'14'8'10'0,"-1"-8"-5"0,1-4-7 16,-1-4 1-16,1-4-4 15,-1 0 1-15,1-4 0 16,-1-4-1-16,-4 0 1 16,0 0 0-16,0 0 5 15,-4 0 1-15,-5-4 0 0,0 8 1 16,-5-4 2-16,-4 0 4 15,0-7-2-15,-4 7-2 16,4 0 2-16,0 8 0 16,-9 0-1-16,0 4-1 15,4 8-1-15,-8 16 2 16,0 0-1-16,-1 4 2 16,1 4 0-16,4 3 3 15,0 1-5-15,4-4-1 16,5 4-2-16,5-8-2 15,4-4 1-15,4-4-1 0,5-4 0 16,9-4 0-16,9-8-7 16,0-4 0-16,0-4-2 15,0 0 3-15,-5 0 4 16,1 4 1-16,-5 0 12 16,0 4 5-16,-5 0-2 15,1 4 0-15,-5 0-6 16,0 0 0-16,0 0-5 15,-9 0-2-15,0 0-14 16,9 4-4-16,-9-4-97 16,9 8-63-1,-5 0 72-15</inkml:trace>
  <inkml:trace contextRef="#ctx0" brushRef="#br0" timeOffset="27111.7447">3528 276 168 0,'-26'0'66'0,"30"4"-36"0,-4 4-24 0,0 0 15 0,0 0 0 16,0 8 4-16</inkml:trace>
  <inkml:trace contextRef="#ctx0" brushRef="#br0" timeOffset="30174.523">3740 112 252 0,'-5'-15'96'0,"19"-9"-52"0,26-20-69 0,-17 24 9 15,4 0 2-15,0 0 7 16,4 0-13-16,1 4-6 31,-1 0-59-31,1 0-25 16</inkml:trace>
  <inkml:trace contextRef="#ctx0" brushRef="#br0" timeOffset="29995.2003">3825-143 152 0,'5'-32'57'0,"-1"28"-30"15,23 0-21-15,-18 4 15 0,0-4 15 16,0 4 12-16,0 4-14 15,0 8-7-15,0 4-16 16,0 8 4-16,0 12 2 0,-4 8-9 16,-1-4-4-16,1 0-3 15,4-4-1-15,0-8 0 16,0-9 2-16,0-3-8 16,4-8-1-16,1-8-16 0,-5-4-5 0,9-12-32 15,-5 1-12-15,10-9-22 16</inkml:trace>
  <inkml:trace contextRef="#ctx0" brushRef="#br0" timeOffset="30284.2637">4176-163 312 0,'0'0'118'0,"0"0"-64"0,9 8-65 0,4 0 18 16,1-4-7-16,-1 4 0 15</inkml:trace>
  <inkml:trace contextRef="#ctx0" brushRef="#br0" timeOffset="30335.9242">4257-115 447 0,'9'20'-70'0,"-5"0"-17"16,1 8-17-16</inkml:trace>
  <inkml:trace contextRef="#ctx0" brushRef="#br0" timeOffset="30486.4997">4117-523 144 0,'-4'-20'55'0,"35"8"-30"0,-8 0-91 0,-19 0-17 0</inkml:trace>
  <inkml:trace contextRef="#ctx0" brushRef="#br0" timeOffset="30839.0856">4279-615 304 0,'14'28'115'0,"4"-12"-62"0,4 8-60 0,-13-8 19 15,0 12 1-15,0 4 3 16,0 8-7-16,0 4-3 16,0-4-4-16,0-12-4 0,0-4 1 15,-4-8-10-15,4-16-5 16,0-16-8-16,0-4-2 16,4 0 5-16,1 4 2 15,-1 0 14-15,5 4 7 16,0 4 17-16,-4 8 11 0,-1 4 1 15,-4 4 4-15,-13 12-10 16,-1 8-6-16,1 0-13 16,-10-4-3-16,1 0-25 15,-1-4-8-15,1-8-23 16,-1-8-8-16,1-8-65 16</inkml:trace>
  <inkml:trace contextRef="#ctx0" brushRef="#br0" timeOffset="31051.5616">4648-543 364 0,'5'12'137'0,"8"4"-74"0,5 4-76 0,-9-12 22 16,0 4-11 0,0 4 0-16,-4 0-31 15,-1 0-15-15,-4 0-67 16,0 0-28-16,-4-8 46 15,-1-4 23-15</inkml:trace>
  <inkml:trace contextRef="#ctx0" brushRef="#br0" timeOffset="31129.6965">4612-771 140 0,'-13'-12'52'0,"22"12"-28"0,0-16-85 0,-5 8-19 15,1 0 36-15,-1 0 23 16</inkml:trace>
  <inkml:trace contextRef="#ctx0" brushRef="#br0" timeOffset="31339.0132">4774-891 396 0,'0'48'148'0,"13"-36"-80"0,10 16-84 16,-10-12 23-16,1-4-11 16,4 4 2-16,0 8-37 15,0 8-15-15,-5-4-46 16,1-4-19-16,-5-4 10 16,0-16 6-16</inkml:trace>
  <inkml:trace contextRef="#ctx0" brushRef="#br0" timeOffset="31485.9464">5030-779 356 0,'-4'24'132'0,"13"-8"-72"15,0 0-72-15,-9-4 18 0,9 4-21 16,-5 0-5-16,-4 8-38 31,0-4-17-31,-4-4-47 0</inkml:trace>
  <inkml:trace contextRef="#ctx0" brushRef="#br0" timeOffset="31605.5668">4985-1035 200 0,'-18'-4'77'0,"18"0"-42"0,23-12-127 0,-10 8-25 15</inkml:trace>
  <inkml:trace contextRef="#ctx0" brushRef="#br0" timeOffset="31772.3089">5197-1214 332 0,'0'40'123'0,"31"-16"-66"0,-8 8-66 0,-14-16 20 0,0 3-12 16,-5 13 0-16,10 8-39 15,-5 0-18-15,-5-4-72 16,1-8-29-16</inkml:trace>
  <inkml:trace contextRef="#ctx0" brushRef="#br0" timeOffset="32296.53">5197-1035 348 0,'0'-16'129'0,"27"4"-70"0,-5-8-82 15,-13 12 15-15,5 0-9 16,4-3 2-16,0-1-9 16,4 0-4-16,0 4 15 31,1 4 4-31,-1 4 4 0,1 8 12 0,4 4 5 16,-14 0 14-16,14 3 6 15,0 1-8-15,-4-4-1 0,-5-4-14 16,-5-4-3-16,1-4-9 15,-1-4 0-15,-4-4-12 16,0-4-3-16,5 0 7 16,-5 1 5-16,0 3 5 15,0 4 3-15,-5 4 14 16,10 8 9-16,-1 7-10 16,1 5-6-16,-1 20-5 15,5-4-1-15,-4 4 0 16,-5 0 1-16,-5 12-2 15,-4 12-2-15,-4 4-2 16,-5-4-1-16,0-8-7 16,-9-12-2-16,-9-12 7 0,4-16 4 15,-8-20 0-15,4-20-2 16,0-16-5-16,9-8 0 16,4-12-1-16,1-4 1 15,13 8 2-15,9 8 4 0,0 8-1 16,4 8 1-16,1 4-7 15,13 8-2-15,-5 4-36 16,1 4-16-16,4 0-50 31</inkml:trace>
  <inkml:trace contextRef="#ctx0" brushRef="#br0" timeOffset="33378.1392">5624-1358 208 0,'0'-8'79'0,"0"12"-42"0,4 0-43 16,1 20 86 0,-5 4-32-16,4 4-20 15,-4 0-12-15,5 0-12 16,-1 0-14-16,1-8-5 0</inkml:trace>
  <inkml:trace contextRef="#ctx0" brushRef="#br0" timeOffset="23956.3024">2085 872 188 0,'-27'0'71'0,"23"4"-38"0,-10 4-8 0,10-4 27 0,-5 4-8 16,-5 4-4-16,1 4-18 15,-1 0-8-15,5-4-9 16,9 0-6-16,5 8-2 0,8 0 2 31,5-4 0-31,14 4 1 16,-1 0 0-16,1 0-3 0,-5 0 2 15,-9-4 3-15,-14 12 3 16,-17-8 2 0,-10-4-10-16,-8-4-5 15,-5-4-29-15,4-4-12 16,1-4-62-16,13-4-40 16,4 0 69-16</inkml:trace>
  <inkml:trace contextRef="#ctx0" brushRef="#br0" timeOffset="24668.9763">2440 936 244 0,'0'-4'90'0,"5"0"-48"0,22-4-42 0,-18 4 18 15,0 0-6-15,0-4 3 16,0-4-8-16,0-8-4 0,0 0-2 15,-5 0 1-15,1-4 1 0,-5-8-1 16,-5 4 1-16,1 8 0 16,-10 4 1-16,-8 24 4 15,-5 8 5-15,0 12 2 16,4 4 0-16,10 4 1 16,4 0 0-16,4 8-11 15,5 0-5-15,14-8-3 0,8-4 2 16,1-20 0-16,-1-16 1 15,1-4-7-15,4-12-3 16,-5-4 1-16,1-8 0 16,-1 0 3-16,-4 4 2 15,-4 0 2-15,-1 12 1 16,-4 4 3-16,-4 8 1 16,-1 4-1-16,1 8-2 15,4 0 1-15,-5 4 1 16,1 0-3-16,4-4 0 15,-5 4 1-15,-4-12 0 0,0 0 0 16,5-12 2-16,-5 0-1 16,0-4 2-16,-5-4 0 15,1-8 3-15,-1-4-3 32,1-4-2-32,-1 4 2 15,1 8 0-15,-1 0-1 16,5 8 1-16,0 0-4 0,9 4-2 15,0 0-20-15,5 4-8 0,4 0-46 16,4 0-20-16,14 0-9 16</inkml:trace>
  <inkml:trace contextRef="#ctx0" brushRef="#br0" timeOffset="24799.1489">2966 460 280 0,'-4'0'104'0,"8"12"-56"0,1 0-54 0,-1 0 19 16,1 0-4-16,-1 4 5 15,1 0-10-15,-1 4-2 16,1 0-2-16,-1 8-18 0,1-4-5 16,-1 4-101-1</inkml:trace>
  <inkml:trace contextRef="#ctx0" brushRef="#br0" timeOffset="24944.2786">2895 460 4 0,'13'-12'0'0</inkml:trace>
  <inkml:trace contextRef="#ctx0" brushRef="#br0" timeOffset="25182.0694">3034 73 324 0,'9'39'123'0,"9"-7"-66"0,13 28-47 0,-13-36 28 16,0 12-17-16,0 12-2 15,0-4-11-15,0-4-5 16,0-4-2-16,0-4-15 0,-4-4-5 0,-5-4-61 16,0-12-25-16,0-8-30 15</inkml:trace>
  <inkml:trace contextRef="#ctx0" brushRef="#br0" timeOffset="25475.5154">2737 428 232 0,'-9'-32'88'0,"18"4"-48"0,27 4-82 16,-13 16-3-16</inkml:trace>
  <inkml:trace contextRef="#ctx0" brushRef="#br0" timeOffset="32578.3868">6019-1314 348 0,'-13'-4'129'0,"22"4"-70"0,4-20-133 16,-4 16-9-16,0-4-47 16,0 4-13-16</inkml:trace>
</inkml:ink>
</file>

<file path=ppt/ink/ink5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0T11:42:18.877"/>
    </inkml:context>
    <inkml:brush xml:id="br0">
      <inkml:brushProperty name="width" value="0.09333" units="cm"/>
      <inkml:brushProperty name="height" value="0.09333" units="cm"/>
      <inkml:brushProperty name="color" value="#ED1C24"/>
      <inkml:brushProperty name="fitToCurve" value="1"/>
    </inkml:brush>
  </inkml:definitions>
  <inkml:trace contextRef="#ctx0" brushRef="#br0">9 10 108 0,'-8'-11'41'0,"8"8"-32"0,4 3 24 16,-4 0 11-16,0 0 0 15,4 7 1-15,0 4-5 16,-4 7-2-16,0 4-21 16,0 7 3-16,-4 4 1 0,0 0-5 15,0-3-1-15,0-9-5 0,0 5 1 16,0 3-6-16,0-3-1 15,4-4-2-15,0-4-2 0,0-3-2 16,4-4 1-16,0-4 1 16,4 1 0-16,0-5 0 15,0 1 2-15,0 0-1 16,0-4-1-16,4 0 1 16,4 3 1-16,-4 1-3 31,0-4 0-31,4 0 1 0,0 0 0 15,-1 0-7 1,1 0 0-16,8-4-35 0,8-3-14 16,8 3-73-1</inkml:trace>
  <inkml:trace contextRef="#ctx0" brushRef="#br0" timeOffset="1">618 179 240 0,'-20'14'90'0,"16"-3"-70"0,4 7 6 0,0-7-1 0,0 0-10 16,4 4 0-16,4-4-9 15,0 0-4-15,0 0-1 16,4-4 1-16,4 1 1 0,0-8-1 16,0 0 1-16,0-8 0 15,-1 1 1-15,1-4 0 16,-4-4 2-16,0-3-1 15,-4-4 0-15,-4 0 5 0,-4-3 6 16,-4-5 5-16,-4 8 2 16,-4 4-1-16,-4 7 1 31,-3 7-13-31,-5 8-3 16,0 3-12-16,4 4-4 15,0 4-15-15,8 0-7 16,8 7-35-16,12-8-13 0,8 1-51 15</inkml:trace>
  <inkml:trace contextRef="#ctx0" brushRef="#br0" timeOffset="2">1299 98 104 0,'-4'-4'41'0,"8"-3"-32"0,-1 3 22 0,-3 4 9 0,4 0 1 16,0-3 2-16,-4-1-8 16,0-3-2-16,0-1-18 15,0 1 2-15,0 0 3 0,0-1 0 0,-4 1 3 16,0 0-2-16,-3 3-1 16,-1 4-4-16,-4 7 0 15,-8 4-7-15,-4 8-3 16,-4 6-1-16,0 8-1 15,-4 8 0-15,8-5 0 16,5 4-7-16,3 1 0 16,8-5-1-16,8-3-1 15,8-3 4-15,8-5 0 16,3-3-2-16,5-7 0 16,4-4 2-16,-4-8 2 0,0-3-2 15,0-3 0-15,-4-5 1 16,-4 1 2-16,0-4-1 15,-5 4-1-15,-3-1 5 32,-4 1 4-32,-4 0-3 0,-4 0 2 15,-4-1-7-15,1 1-1 16,-5 3-2-16,0 1-2 16,0-1 3-16,4 0 0 15,0 1-4-15,8-5 1 16,0 5-3-16,8-5 2 15,4 1 3-15,0 0 1 16,0-1 1-16,-1 5 2 16,5-1 1-16,0 0 1 15,0-3-5-15,-4 3-1 16,0 1-35-16,0-1-12 16</inkml:trace>
  <inkml:trace contextRef="#ctx0" brushRef="#br0" timeOffset="3">1923 69 192 0,'-4'-11'71'0,"4"3"-55"0,0-3 28 0,0 8 12 16,-4-1-18-16,0 0-6 16,0 1-8-16,-4 3-4 15,-3 3-10-15,-5 8 0 0,-8 8 3 16,-4 6-5-16,0 5-2 31,4 3-1-31,4 3 1 16,4-3-3-16,8-4-2 15,4-3 0-15,8-4-1 0,8-4 0 0,8-3 0 16,4-4-3-16,0-4 2 16,0-7 1-16,0 0 0 15,0-3-3-15,-1-5 2 16,1-3 1-16,-4 4 0 16,-4-4 2-16,-4 4 1 0,-8-1 1 31,-4 1 0-31,-4 0 0 15,-4-1 0-15,-8 5-2 16,0 3-2-16,-4 0-4 16,4 0 0-16,1 0 2 0,3 0 1 15,0 0-2-15,8 0 2 16,4 0-4-16,8-4 1 16,0 0 0-16,4-3 2 15,3 0 3-15,1-1 2 0,0 1-1 16,0 0 1-16,0-1-2 15,0 1 2-15,-4 3-7 16,0 1-1-16,0 3-45 16,0 0-18-16,0 3-68 15</inkml:trace>
  <inkml:trace contextRef="#ctx0" brushRef="#br0" timeOffset="4">2242 204 304 0,'-8'44'112'15,"8"-18"-87"-15,0 14 13 0,0-18-1 0,0 11-20 16,0 3-7-16,4 1-6 15,0 0-4-15,0-8 1 16,4-7-39-16,0-7-16 0,0-8-50 16,0-14-57-16,3-8 50 0</inkml:trace>
  <inkml:trace contextRef="#ctx0" brushRef="#br0" timeOffset="5">2524 435 244 0,'0'25'93'0,"4"-14"-72"0,0 0 9 16,-4-11-1-16,0 0-13 15,0 0-4-15,0 0-3 16,4-3-1-16,0-8-4 0,0-8-1 0,0-3 1 16,-4-7-2-16,4-4-2 15,0 0-2-15,0 0 1 16,0 8 1-16,0 3 2 15,-4 7 3-15,4 8 4 16,0 3 2-16,4 8 1 16,0 3-6-16,0 4-2 15,0 4-2-15,0-1 1 16,4 1 0-16,0 0 1 0,0-4-2 16,0-4 1-16,4-7 0 15,-1-4 1-15,1-3 0 16,0-8 0-16,0-3 2 31,-4-8 1-31,-4-3-1 16,0 0 1-16,-8 0-2 15,0 3 2-15,-4 8-4 0,0 3-2 16,4 4-18-16,0 7-6 16,0 4-40-16,8 8-16 15,4 6-56 1</inkml:trace>
  <inkml:trace contextRef="#ctx0" brushRef="#br0" timeOffset="6">-520-261 288 0,'0'8'110'0,"0"-1"-86"0,0 8 7 15,0-4-2-15,0 3-16 16,0 1-4-16,4 3-6 16,0 0-3-16,0 1 1 15,0-1-12-15,0 0-3 0,0-3-53 16,0-4-22-16,4-7-26 15</inkml:trace>
  <inkml:trace contextRef="#ctx0" brushRef="#br0" timeOffset="7">-425-239 264 0,'-16'4'99'0,"16"11"-77"0,0 3 20 0,0-7 6 16,0 7-15-16,0 0-4 15,0 4-21-15,0-3-7 16,4-1-2-16,8 0-57 0,8-7-26 16,0-11-48-1</inkml:trace>
  <inkml:trace contextRef="#ctx0" brushRef="#br0" timeOffset="8">3527-41 260 0,'-24'-22'99'0,"16"15"-77"0,-4-1 24 16,4 8 8-16,1 4-15 16,-9 7-5-16,-4 7-13 15,-4 8-6-15,0 7-8 16,0 7 2-16,0 4 1 0,4 0-5 0,4 7-1 15,8-7-2-15,4 0-2 16,4-7-2-16,8-4 1 16,8-8-1-16,4-7-2 15,8-7 0-15,4-7 3 0,4-8-2 32,0-3-1-32,-1-4 0 15,-3-3 0-15,-8-1 5 16,-4-3 1-16,-8-4 2 15,-8 3 0-15,-8 5 0 16,-8-1 0-16,-8 0-2 16,-8 8-2-16,0 0 1 0,0 3-1 15,1 4 0-15,3 0 0 16,4 0 0-16,4 0 0 16,8 0-5-16,4 0-1 15,8-4 0-15,8 1 4 16,8-1-1-16,4-3 1 15,8-1 0-15,3-3 0 16,1 4 4-16,-4-4 1 16,-4 4 1-16,-4 0 2 15,0 3-1-15,-8 0 0 0,-5 1-28 16,-11 3-11-16,-11 3-129 16</inkml:trace>
  <inkml:trace contextRef="#ctx0" brushRef="#br0" timeOffset="10">9 10 108 0,'-8'-11'41'0,"8"8"-32"0,4 3 24 16,-4 0 11-16,0 0 0 15,4 7 1-15,0 4-5 16,-4 7-2-16,0 4-21 16,0 7 3-16,-4 4 1 0,0 0-5 15,0-3-1-15,0-9-5 0,0 5 1 16,0 3-6-16,0-3-1 15,4-4-2-15,0-4-2 0,0-3-2 16,4-4 1-16,0-4 1 16,4 1 0-16,0-5 0 15,0 1 2-15,0 0-1 16,0-4-1-16,4 0 1 16,4 3 1-16,-4 1-3 31,0-4 0-31,4 0 1 0,0 0 0 15,-1 0-7 1,1 0 0-16,8-4-35 0,8-3-14 16,8 3-73-1</inkml:trace>
  <inkml:trace contextRef="#ctx0" brushRef="#br0" timeOffset="11">618 179 240 0,'-20'14'90'0,"16"-3"-70"0,4 7 6 0,0-7-1 0,0 0-10 16,4 4 0-16,4-4-9 15,0 0-4-15,0 0-1 16,4-4 1-16,4 1 1 0,0-8-1 16,0 0 1-16,0-8 0 15,-1 1 1-15,1-4 0 16,-4-4 2-16,0-3-1 15,-4-4 0-15,-4 0 5 0,-4-3 6 16,-4-5 5-16,-4 8 2 16,-4 4-1-16,-4 7 1 31,-3 7-13-31,-5 8-3 16,0 3-12-16,4 4-4 15,0 4-15-15,8 0-7 16,8 7-35-16,12-8-13 0,8 1-51 15</inkml:trace>
  <inkml:trace contextRef="#ctx0" brushRef="#br0" timeOffset="12">1299 98 104 0,'-4'-4'41'0,"8"-3"-32"0,-1 3 22 0,-3 4 9 0,4 0 1 16,0-3 2-16,-4-1-8 16,0-3-2-16,0-1-18 15,0 1 2-15,0 0 3 0,0-1 0 0,-4 1 3 16,0 0-2-16,-3 3-1 16,-1 4-4-16,-4 7 0 15,-8 4-7-15,-4 8-3 16,-4 6-1-16,0 8-1 15,-4 8 0-15,8-5 0 16,5 4-7-16,3 1 0 16,8-5-1-16,8-3-1 15,8-3 4-15,8-5 0 16,3-3-2-16,5-7 0 16,4-4 2-16,-4-8 2 0,0-3-2 15,0-3 0-15,-4-5 1 16,-4 1 2-16,0-4-1 15,-5 4-1-15,-3-1 5 32,-4 1 4-32,-4 0-3 0,-4 0 2 15,-4-1-7-15,1 1-1 16,-5 3-2-16,0 1-2 16,0-1 3-16,4 0 0 15,0 1-4-15,8-5 1 16,0 5-3-16,8-5 2 15,4 1 3-15,0 0 1 16,0-1 1-16,-1 5 2 16,5-1 1-16,0 0 1 15,0-3-5-15,-4 3-1 16,0 1-35-16,0-1-12 16</inkml:trace>
  <inkml:trace contextRef="#ctx0" brushRef="#br0" timeOffset="13">1923 69 192 0,'-4'-11'71'0,"4"3"-55"0,0-3 28 0,0 8 12 16,-4-1-18-16,0 0-6 16,0 1-8-16,-4 3-4 15,-3 3-10-15,-5 8 0 0,-8 8 3 16,-4 6-5-16,0 5-2 31,4 3-1-31,4 3 1 16,4-3-3-16,8-4-2 15,4-3 0-15,8-4-1 0,8-4 0 0,8-3 0 16,4-4-3-16,0-4 2 16,0-7 1-16,0 0 0 15,0-3-3-15,-1-5 2 16,1-3 1-16,-4 4 0 16,-4-4 2-16,-4 4 1 0,-8-1 1 31,-4 1 0-31,-4 0 0 15,-4-1 0-15,-8 5-2 16,0 3-2-16,-4 0-4 16,4 0 0-16,1 0 2 0,3 0 1 15,0 0-2-15,8 0 2 16,4 0-4-16,8-4 1 16,0 0 0-16,4-3 2 15,3 0 3-15,1-1 2 0,0 1-1 16,0 0 1-16,0-1-2 15,0 1 2-15,-4 3-7 16,0 1-1-16,0 3-45 16,0 0-18-16,0 3-68 15</inkml:trace>
  <inkml:trace contextRef="#ctx0" brushRef="#br0" timeOffset="14">2242 204 304 0,'-8'44'112'15,"8"-18"-87"-15,0 14 13 0,0-18-1 0,0 11-20 16,0 3-7-16,4 1-6 15,0 0-4-15,0-8 1 16,4-7-39-16,0-7-16 0,0-8-50 16,0-14-57-16,3-8 50 0</inkml:trace>
  <inkml:trace contextRef="#ctx0" brushRef="#br0" timeOffset="15">2524 435 244 0,'0'25'93'0,"4"-14"-72"0,0 0 9 16,-4-11-1-16,0 0-13 15,0 0-4-15,0 0-3 16,4-3-1-16,0-8-4 0,0-8-1 0,0-3 1 16,-4-7-2-16,4-4-2 15,0 0-2-15,0 0 1 16,0 8 1-16,0 3 2 15,-4 7 3-15,4 8 4 16,0 3 2-16,4 8 1 16,0 3-6-16,0 4-2 15,0 4-2-15,0-1 1 16,4 1 0-16,0 0 1 0,0-4-2 16,0-4 1-16,4-7 0 15,-1-4 1-15,1-3 0 16,0-8 0-16,0-3 2 31,-4-8 1-31,-4-3-1 16,0 0 1-16,-8 0-2 15,0 3 2-15,-4 8-4 0,0 3-2 16,4 4-18-16,0 7-6 16,0 4-40-16,8 8-16 15,4 6-56 1</inkml:trace>
  <inkml:trace contextRef="#ctx0" brushRef="#br0" timeOffset="16">3527-41 260 0,'-24'-22'99'0,"16"15"-77"0,-4-1 24 16,4 8 8-16,1 4-15 16,-9 7-5-16,-4 7-13 15,-4 8-6-15,0 7-8 16,0 7 2-16,0 4 1 0,4 0-5 0,4 7-1 15,8-7-2-15,4 0-2 16,4-7-2-16,8-4 1 16,8-8-1-16,4-7-2 15,8-7 0-15,4-7 3 0,4-8-2 32,0-3-1-32,-1-4 0 15,-3-3 0-15,-8-1 5 16,-4-3 1-16,-8-4 2 15,-8 3 0-15,-8 5 0 16,-8-1 0-16,-8 0-2 16,-8 8-2-16,0 0 1 0,0 3-1 15,1 4 0-15,3 0 0 16,4 0 0-16,4 0 0 16,8 0-5-16,4 0-1 15,8-4 0-15,8 1 4 16,8-1-1-16,4-3 1 15,8-1 0-15,3-3 0 16,1 4 4-16,-4-4 1 16,-4 4 1-16,-4 0 2 15,0 3-1-15,-8 0 0 0,-5 1-28 16,-11 3-11-16,-11 3-129 16</inkml:trace>
  <inkml:trace contextRef="#ctx0" brushRef="#br0" timeOffset="17">-520-261 288 0,'0'8'110'0,"0"-1"-86"0,0 8 7 15,0-4-2-15,0 3-16 16,0 1-4-16,4 3-6 16,0 0-3-16,0 1 1 15,0-1-12-15,0 0-3 0,0-3-53 16,0-4-22-16,4-7-26 15</inkml:trace>
</inkml:ink>
</file>

<file path=ppt/ink/ink5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0T11:42:18.895"/>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258 0 120 0,'0'0'46'15,"0"4"-35"-15,0-1 5 0,0-3 2 0,0 0-4 16,0 0 2 0,0 0 4-16,0 0 4 15,0 0-12-15,4 0-2 0,-4 0 0 16,0 0-2-16,0 0 1 15,0 0-1-15,0 0 2 16,4 0 1-16,0 4 1 16,4 0-2-16,0-4 1 15,0 3-2-15,0 1 2 0,0 3-2 16,0 0 0-16,-4 1-1 16,4 3 0-16,4 3-4 15,3 5-1-15,1-1 1 16,0 4 0-16,0 0-5 0,0 3 1 15,0 5 2-15,-4-5 1 16,-4-6 1-16,0 13 0 16,0 12 2-16,0 0 3 15,-4-4 0-15,-4 1 0 16,0-5-3-16,-4 1 1 0,0-4 0 16,-4 0 1-16,0-1-2 15,-4-2-1-15,-4 3-3 16,0-4-2-16,0 0 3 31,-4 4 0-31,0 0 1 16,1 0 2-16,-5 0-1 0,0 0 0 15,0 0-3-15,4-4 1 16,4 0-2-16,0-7 2 16,0 0-4-16,5 0 0 15,-1-4 3-15,4-3 1 16,0-4-1-16,0 0-2 0,4-4-2 15,0 0 1-15,0-3 3 16,0 0 1-16,0 3-1 0,0 0-2 16,-4 1 1-16,4-1 1 15,0-3-1-15,0-1 2 16,0 1-4-16,0-1 0 16,0-3 3-1,0 4 1-15,4-4-4 16,-4 0 1-16,4-4-2 15,0-3 0-15,0-4 2 16,0-3 0-16,4-1-3 16,0-7 2-16,0 0-1 15,0-4 0-15,4-6 2 0,0 6 2 16,0 0-3-16,0 4 0 16,0 1 1-16,-4 2 0 15,0 5 2-15,0-1 1 0,0 4-4 16,-4 4 1-16,0-1 2 15,0 5 1-15,0 3-1 16,-4 0 1-16,0 7-2 16,0 0 2-16,-4 4 0 15,0 8 1-15,0 3 0 16,-8 7 2-16,0 4-1 16,0 3 0-16,0 4-3 0,0-7 1 15,1-3-2-15,3-5-1 16,4-3-2-16,0-4 1 31,4-3-1-31,4-4 0 16,4-4 2-16,4 1 0 15,4-5 0-15,0 1 0 0,3-4-3 16,1 0 2-16,0 0 3 16,0 0 1-16,4 0-4 15,-4 0 1-15,4 0-7 16,0-4 0-16,-1 1-79 0,5-8-34 15,0-8-27 1</inkml:trace>
</inkml:ink>
</file>

<file path=ppt/ink/ink5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0T11:42:18.896"/>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7 80 260 0,'-8'19'99'0,"12"-5"-77"0,-4 12 9 0,4-12 1 0,4 1-11 15,-4 0 0-15,4-1-8 16,4-3 0-16,0-7-8 16,4-8-1-16,4-7 2 0,0-7 1 15,-1-4 1-15,-3-3 0 16,0-1 0-16,-4 0-4 16,0-3-1-16,-4 7-1 0,-4 8 1 15,0 3-2-15,-4 7-1 16,-4 8-15-16,4 3-5 15,0 7-43-15,0 5-19 16,8-1-48-16</inkml:trace>
</inkml:ink>
</file>

<file path=ppt/ink/ink5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0T11:42:18.897"/>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3 255 212 0,'-4'26'82'0,"8"-12"-64"0,-4 8 13 0,0-3 3 16,4-1-9-16,0 0-2 16,0 0-5-16,0 1 1 31,-4-5-10-31,4-3-1 0,-4-3-1 0,0-8 8 16,0 0 2-16,4-8-6 15,-4-10-2-15,4-11-5 16,0-15-1-16,0-11-1 15,4 0-2-15,0 8 1 16,0 3-1-16,0 4 0 16,0 10 0-16,0 5 4 15,2 3 2-15,2 7 0 16,0 8 1-16,0 3-2 0,0 8 2 16,0 3-2-16,0 4 2 15,-4 4-6-15,0 3-1 16,-4 4 2-16,-4 0 1 15,-4 3-1-15,-4 1 1 0,0 0 0 16,-4-4 1-16,-4-4-2 16,0-7 1-16,0-8-9 15,1-6-1-15,0-8-29 16,3-4-12-16,4-3-54 0,8 0-23 16,4-1 11-1</inkml:trace>
</inkml:ink>
</file>

<file path=ppt/ink/ink5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0T11:42:18.898"/>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197 7 292 0,'-16'-7'110'0,"20"10"-86"0,0 5 2 0,0 3-5 15,-4 11 1-15,0 14 6 16,0 1-6-16,0 4-3 16,0-1-11-16,0 0-3 0,0-3 1 15,0-4-3-15,0-3-2 16,0-5 0-16,0-6 1 16,0-1-1-16,0-7 2 15,0 0 0-15,0-3 1 16,-4-8-2-16,0-4 1 0,-4 0-2 15,0-3 2-15,-4 0 0 16,-8 3 1-16,-4 4-5 16,0 0-1-16,0 4 3 15,4 3 3-15,4 4-1 16,0 0-2-16,8 4-3 16,4-1-1-1,4 1-1-15,4 0 3 16,8-4 0-16,4-4 3 15,4 1-3-15,4-8-2 16,0 0 4-16,0-4 3 16,0-3-6-16,4-1 0 15,-4 1 0-15,-4-1 1 16,-4 1-2-16,-4 0 2 16,-1 3 1-16,-3 0 2 0,0 1-1 15,-4-1 2-15,0 4-2 16,0-4-1-16,-1 1 1 15,1-1-1-15,0 0 0 0,0-3 0 16,4 0 0-16,0-1 2 16,0 1-3-16,0 0-2 15,0-4 2-15,0 3 2 16,0-3 0-16,0 0 2 16,0 0-2-16,0 0 2 0,0 0-4 15,-4 0 0-15,0-4 3 16,-4 4 1-16,0 0-1 15,-4 0-2-15,-4 8 1 16,0-1 1-16,-8 4-3 31,0 4 0-31,-4 7-1 16,0 3 0-16,1 5 4 0,3-5 1 16,4 5-4-16,1-5-1 15,3 1 1-15,4-4 2 16,4 0-2-16,8-3 0 15,-1-5-1-15,5 1 0 16,4-4 2-16,3 0 2 0,1 4-1 16,0-1-1-16,0 5 3 15,0 3 0-15,-4 3 3 16,-4 1 1-16,0 3-1 0,-4 1-1 16,0-1-8-16,-4-3 0 15,0-4-1-15,0-4-1 31,-4-7-43-31,8-7-20 16,4-11-51-16,8-8-65 16,-8-15 59-16</inkml:trace>
</inkml:ink>
</file>

<file path=ppt/ink/ink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1T13:37:19.904"/>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0 0 388 0,'4'6'0'0,"1"7"15"16,5 0 7-16,-1 3-6 0,4 6-2 15,6 4-6-15,8 0 0 16,-3 4-5-16,2-5-2 0,7 1 2 16,-1-7-2-16,-4-3 2 15,-1-3-13-15,-4-3-6 16,-5-4-55-16,-3-6-26 16,-15-4-8-1</inkml:trace>
</inkml:ink>
</file>

<file path=ppt/ink/ink6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0T11:42:18.899"/>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3 0 256 0,'-6'8'96'0,"10"-1"-75"0,-2 11 19 0,-2-3 4 16,0 7-8-16,0 11-1 16,0 3-13-16,0 4-4 15,0-3-10-15,0 3-3 0,0-3-1 16,0-1-2-16,0-3-2 16,0-4-6-16,3-3-1 15,-3-4-30-15,0-7-13 16,0-1-32-16,0-10-11 15,-3-8-16 1</inkml:trace>
</inkml:ink>
</file>

<file path=ppt/ink/ink6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0T11:42:18.900"/>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0 95 288 0,'4'-7'110'0,"4"7"-86"0,0-8 16 16,-4 12 0-16,4-8-24 15,4 1-6-15,0-1-9 16,4 4-4-16,0-4 2 16,4 1 0-16,4-1 3 0,4 0-30 15,4-3-13-15,-1-4-94 16,9-7-42 0,0-4 89-16</inkml:trace>
</inkml:ink>
</file>

<file path=ppt/ink/ink6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0T11:42:18.901"/>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46 125 280 0,'-7'8'107'0,"7"-8"-83"0,0 0-5 0,0 0-6 0,0 0-8 15,0 0 0-15,0 0-1 16,0 0 2-16,3-4-3 16,1 4 3-16,4-4 3 0,0-3-3 15,0-4-1-15,0 0 0 16,0 0 1-16,0-4 1 15,-1 1 3-15,1-1 1 16,0 1 3-16,-4-1 2 16,-4 4 2-16,-8 7 1 15,-4 8 3-15,-7 7-8 16,-1 4-1-16,0 3-5 16,5 4-3-16,-1 0-2 0,8-4-3 15,4 0 1-15,8-3-1 16,8 0-3-16,4-4 2 15,3-1 1-15,5-6 2 16,3 3-12-16,1-7-6 16,0 4-82-16,-4-4-35 15,-12 0-14 1</inkml:trace>
</inkml:ink>
</file>

<file path=ppt/ink/ink6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0T11:42:18.902"/>
    </inkml:context>
    <inkml:brush xml:id="br0">
      <inkml:brushProperty name="width" value="0.09333" units="cm"/>
      <inkml:brushProperty name="height" value="0.09333" units="cm"/>
      <inkml:brushProperty name="color" value="#ED1C24"/>
      <inkml:brushProperty name="fitToCurve" value="1"/>
    </inkml:brush>
  </inkml:definitions>
  <inkml:trace contextRef="#ctx0" brushRef="#br0">8-7 220 0,'-3'-3'85'0,"6"3"-66"0,-3 11 21 0,0 0 7 16,0 3-5-16,0 5 0 15,0 2-17-15,0 5-7 16,0 0-11-16,0-1-5 0,-3 0-1 16,3 4 1-16,0-3 1 15,-4-1-28-15,4 1-12 16,4-4-64-16,3-8-27 16,4-3 23-1</inkml:trace>
</inkml:ink>
</file>

<file path=ppt/ink/ink6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0T11:42:18.903"/>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20 779 156 0,'-20'0'60'0,"24"-4"-47"0,4-3-1 0,4 0-4 16,4-4-4-16,12-11 0 0,8-8 0 16,8-10 2-1,12-7-3 1,15-5 3-16,9-6 3 0,12-8-3 15,-2-11-1-15,2-7-2 0,-5 0-3 16,-3 11-13-16,-4 11-6 16,-13 7-59-1</inkml:trace>
</inkml:ink>
</file>

<file path=ppt/ink/ink6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0T11:42:18.904"/>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-2 0 200 0,'-12'0'74'0,"16"0"-58"0,12 0-8 0,-4 0-9 0,4 0-5 16,16 4 4-16,8 3 1 16,15 4 3-16,13 4-1 15,7 3 6-15,1 0 3 16,-4 1 1-16,0-1 3 15,-4 0-1-15,-1 1 0 16,1-1-7-16,-4 0-4 16,-9 0-19-16,-7 4-9 15,-8 0-70-15</inkml:trace>
</inkml:ink>
</file>

<file path=ppt/ink/ink6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0T11:42:18.905"/>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215 21 184 0,'-4'-11'71'0,"4"7"-55"0,0-3 26 0,-4 7 8 16,-4 0-5-16,-4 0 0 0,-4 3-19 15,-4 5-5-15,0 6-13 16,0 1-7-16,0 3-2 0,5 0-1 16,3 8 0-16,4-4-3 15,4 0 1-15,8 0 2 16,4-4 1-16,0 0 1 15,3-3 0-15,1 0 0 16,-4-4 2-16,0 0 1 16,-4 0 1-16,-4-1-2 15,-8 5 1-15,-8 0-2 16,-3 3-1-16,-1 0-6 16,0 1-4-16,4-5-27 15,0-3-14-15</inkml:trace>
</inkml:ink>
</file>

<file path=ppt/ink/ink6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0T11:42:18.906"/>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0 22 256 0,'4'-4'96'0,"0"0"-75"0,-4 1-41 0,0 3-96 16,0-11-16-1</inkml:trace>
</inkml:ink>
</file>

<file path=ppt/ink/ink6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0T11:42:18.907"/>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183 13 216 0,'-8'-11'82'0,"4"7"-64"0,-4 4 20 0,4 4 3 16,-7 3-17-16,-5 4-5 16,-4 8-12-16,0 3-5 15,4-1-1-15,0 5-4 0,4 3 2 0,4-3-1 31,8-1-2-31,8-3 3 0,4 0 0 16,4-3 1-16,0-1 2 16,-4-7 8-16,0 0 3 15,-8 0 9-15,-8 3 6 16,-8 1-9-16,-8 3-3 0,-4 1-18 16,0-5-9-16,4 1-56 15,4-4-24-15</inkml:trace>
</inkml:ink>
</file>

<file path=ppt/ink/ink6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0T11:42:18.909"/>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68 2 144 0,'0'0'55'0,"0"0"-43"0,0 0 14 16,0 0 6-16,0 0-12 15,0 0-3-15,0 0-6 16,0 0-2-16,0 0-5 16,0 0 8-16,0 0 5 0,0 0-1 15,4 0 1-15,-4 0-3 16,0 0 1-16,0 0 1 15,0-4-1-15,0 4 1 0,0 0 3 16,0 0-5-16,0 0 2 16,0 0-5-16,0 0 1 15,0 0-5 1,0 0-2-16,0 4-2 16,-4 7 0-16,0 3-2 15,0 5 2-15,-4 3 0 16,0 3 1-16,0 5-2 15,0-9 1-15,0 1-2 16,4 0 2-16,0-3-2 16,0-5-1-16,0-3 1 0,0 0-1 15,4-4-3-15,0 1 2 16,0-5 1-16,0 1 2 16,0 0-3-16,0-4-2 15,0 0 2-15,0 0 0 16,0 0 1-16,0 0 0 0,0 0 0 15,0 0 0-15,4 3 0 16,4-3 0-16,0 0 0 16,0 0 0-16,4 0-3 15,0 0 0-15,0 0 4 16,0 4 1-16,4-4-3 16,-4 0-1-16,4 0 3 15,0 0 3-15,-4 0-3 16,4-4-1-16,-4 1 0 15,0 3 2-15,0-4-1 16,-4 4 2-16,0-4-2 16,-4 4-1-16,-4 0 1 15,4 0 1-15,-4 0 1 0,0 0 3 16,0 0-1 0,0 0 2-16,0 0-2 0,0 0 0 15,0 0-3-15,0 0 1 16,0-3-2-16,0-1 2 15,0 4 0-15,0-4 3 16,-4 1-5-16,0-1-1 16,0-3 0-16,-4-4 2 15,0 0 1-15,-4-4 3 16,0 1-1-16,0-1 0 16,-4 0-3-1,4 1-2-15,0-1-2 16,0-3 1-16,4 3-4 0,4 1 1 15,0-1-22-15,4-7-11 16,12-4-132 0</inkml:trace>
</inkml:ink>
</file>

<file path=ppt/ink/ink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1T13:37:19.905"/>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727 92 156 0,'-10'-3'60'0,"10"6"-47"0,-5-3 26 15,1 3 7-15,-5 0-10 16,0 4-3-16,-5 0-11 15,0 2-1-15,1 0-12 16,-2 1-1-16,6 3-1 0,5 1-6 16,4-2-2-16,0 1-3 15,9 3 3-15,0 0 0 16,1-2 1-16,-1-1 2 16,0-2 1-16,-5 3 5 15,-4-4 5-15,-9 3-3 16,-4-1 2-16,-6 2-7 15,1-5-1-15,-5 1-2 16,6-4 1-16,-2 0-31 0,5-2-13 16,10-4-52-1,8-4-60-15,10 2 43 16</inkml:trace>
  <inkml:trace contextRef="#ctx0" brushRef="#br0" timeOffset="1">917 218 332 0,'-5'10'126'16,"1"-4"-98"-16,-5 4-1 0,5-3-6 0,-1 2-15 16,0 1-1-16,0-1-8 15,1 1 0-15,-1 2 1 16,-3 2-43-16,4-4-17 0,-1 2-73 15</inkml:trace>
  <inkml:trace contextRef="#ctx0" brushRef="#br0" timeOffset="2">653 21 252 0,'-28'-16'93'0,"28"13"-72"0,0-3-11 16,0 2-9-16,5-2-40 15,4-4-11-15,1-3-43 16,8 0-17-16</inkml:trace>
  <inkml:trace contextRef="#ctx0" brushRef="#br0" timeOffset="3">735-198 252 0,'0'-10'96'0,"4"7"-75"0,5-3-5 0,0 2-9 16,1 1-51-16,4-4-20 16,3 4-32-16,2-7-11 15</inkml:trace>
  <inkml:trace contextRef="#ctx0" brushRef="#br0" timeOffset="4">1068-489 164 0,'-9'-19'63'0,"4"12"-49"0,-5-3 27 15,6 7 10-15,-5 0-7 16,0-1-2-16,-4 4-21 16,-1 0-8-16,1 4-8 15,4 2-4-15,-1 4 0 0,5 3-4 16,1 0 2-16,4 0 1 16,0 0 2-16,0-1-1 15,0 2-1-15,0-1 7 0,-9 3 3 16,-5 0 1-16,-5-4 1 15,2 1-6-15,-7-3-4 16,3-1-10-16,2-2-5 16,1-4-46-16,3 1-21 15</inkml:trace>
  <inkml:trace contextRef="#ctx0" brushRef="#br0" timeOffset="5">1080-286 232 0,'0'-3'88'0,"-4"3"-69"0,-1-6 13 16,5 6 2-16,0-4-16 15,5 1-4-15,-1-4-5 16,1-2-1-16,0-1-4 16,0-3-1-16,4 0 3 0,0 0-1 15,0 0 0-15,1 1-1 16,-2 2 0-16,0 4-2 16,1 3-2-16,0 6 3 15,1 3 0-15,-1 4-1 0,0 2-2 16,0 4 3-16,6 0 0 15,-6 1 3 1,0-7 3-16,-1 0 2 16,7-4 1-16,-2-10-2 0,0-2 1 15,1-4-2-15,0-6 2 16,-5-3-2-16,1-7 0 16,3-2-10-16,-4-1-1 15,0 2-13-15,-5 5-6 16,2 2-52-16,3 7-23 15,4 0-36 1</inkml:trace>
  <inkml:trace contextRef="#ctx0" brushRef="#br0" timeOffset="6">1450-1136 192 0,'-5'-10'71'0,"5"10"-55"0,-9 0 22 0,4 4 5 15,-4 2-17-15,-5 4-7 16,1 3-18-16,0 6-6 16,4-3 2-16,-1 0 8 0,6 1 4 15,4-2-2-15,4 1 1 16,6-2 1-16,-1-5 2 15,0 1 3-15,0-4 2 0,-5 0 2 16,-4 2 3 0,-9-2-9-16,-4 0-2 0,-6 1-8 15,1-4-4-15,-1 0-26 16,1 1-9-16,5-1-63 16,3-3-67-1,10-3 48-15</inkml:trace>
  <inkml:trace contextRef="#ctx0" brushRef="#br0" timeOffset="7">1604-991 280 0,'-4'0'107'0,"8"10"-83"0,1 2 8 0,-5-4 1 16,0 1-15-16,-5 4-2 15,1 4-9-15,-1-1-5 16,1 0-1-16,0 0-30 0,-1 0-10 16,1-3-96-1</inkml:trace>
</inkml:ink>
</file>

<file path=ppt/ink/ink70.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69.51501" units="1/cm"/>
          <inkml:channelProperty channel="Y" name="resolution" value="415.70438" units="1/cm"/>
          <inkml:channelProperty channel="T" name="resolution" value="1" units="1/dev"/>
        </inkml:channelProperties>
      </inkml:inkSource>
      <inkml:timestamp xml:id="ts0" timeString="2020-05-10T11:42:18.910"/>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0 0 0,'0'0'0,"0"0"15</inkml:trace>
</inkml:ink>
</file>

<file path=ppt/ink/ink7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0T11:42:18.911"/>
    </inkml:context>
    <inkml:brush xml:id="br0">
      <inkml:brushProperty name="width" value="0.09333" units="cm"/>
      <inkml:brushProperty name="height" value="0.09333" units="cm"/>
      <inkml:brushProperty name="color" value="#ED1C24"/>
      <inkml:brushProperty name="fitToCurve" value="1"/>
    </inkml:brush>
  </inkml:definitions>
  <inkml:trace contextRef="#ctx0" brushRef="#br0">-11 0 264 0,'4'37'99'0,"-4"-37"-77"0,0 43 9 0,0-21 1 16,0 0-16-16,0 4-3 15,4-1-6-15,0-3-2 16,0 0-3-16,-4 0-8 0,0-3-4 0,4-5-47 15,-4-3-20-15,4-4-38 32</inkml:trace>
  <inkml:trace contextRef="#ctx0" brushRef="#br0" timeOffset="1">-288 40 188 0,'-8'-7'71'0,"12"3"-55"0,4 1 9 16,0-1-1-16,4 0-3 15,4-3-1-15,9-4-2 16,7 0 1-16,0 0-10 16,0 0-1-16,4 0-1 0,0 0-3 15,-4 0-3-15,0 0 0 16,0 0 1-16,0 0-3 15,-4 4 0-15,-4 0-1 16,-4-1-2-16,-4 5-37 0,-4-1-15 16</inkml:trace>
  <inkml:trace contextRef="#ctx0" brushRef="#br0" timeOffset="2">-63-724 176 0,'-4'-22'66'0,"8"18"-52"0,0 4 28 0,-4 0 9 16,4 4-12-16,-4 0-2 0,0 14-11 15,0 15-2-15,0 0-13 16,-4 0-4-16,0 0-1 0,0 0-1 16,4-4 2-16,0-4-6 15,0 1-3-15,4-4-4 16,0-4 1-16,0-3-35 16,0-4-13-16,-4 0-167 31,0-11 115-31</inkml:trace>
  <inkml:trace contextRef="#ctx0" brushRef="#br0" timeOffset="3">233-750 208 0,'0'-3'77'0,"4"3"-60"0,0-4 6 15,-4 4-1-15,0 0-3 16,0 0 1-16,4 7 2 16,0 8 1-16,0 3-12 15,0 4 0-15,-4 0 0 0,0 4-4 0,0-1-2 16,-4 1-2-16,0 0-3 15,4-1 5-15,0-6 1 16,0-1 0-16,4-7 1 16,4 0 0-16,4-8 3 15,5 1-3-15,-1-4-2 16,4 0-5-16,4 0-2 16,0-4 1-16,0 1 2 15,0 3-27-15,-4 0-9 16,-4 0-104-1</inkml:trace>
  <inkml:trace contextRef="#ctx0" brushRef="#br0" timeOffset="4">-292-585 256 0,'-4'-11'96'0,"4"11"-75"0,20-15 1 0,-8 12-3 16,4-5-11-16,5-3-2 15,3-3-3-15,8-1 0 16,0 1-2-16,0-1-1 0,0 4 1 0,0 4-19 16,0-1-5-16,-4 5-44 15,0-1-17-15,0 4-5 16</inkml:trace>
  <inkml:trace contextRef="#ctx0" brushRef="#br0" timeOffset="5">188-658 176 0,'0'-7'66'0,"4"-1"-52"0,0-3 10 15,4 8 0-15,0-8-8 16,0-4-1-16,0 4-9 15,0 0-2-15,0-7-2 16,4-8-2-16,0 8 1 0,-4 3-28 16,0 4-9-16,4 4-53 15</inkml:trace>
  <inkml:trace contextRef="#ctx0" brushRef="#br0" timeOffset="6">232-662 96 0,'0'-14'38'0,"-4"6"-29"0,8-3-1 0,-4 8-2 0,0-1-2 16,4-3 0-16,0-1-5 15,4-3 1-15,0 0-44 16,4 0-20-16</inkml:trace>
  <inkml:trace contextRef="#ctx0" brushRef="#br0" timeOffset="7">-197-1528 228 0,'-8'-8'85'0,"12"12"-66"0,0 11 8 0,1-12 0 0,-5 23-3 0,0 21 1 16,-5 16-8-16,1-5-2 31,0-3-9-31,0 0-2 0,0-8 0 16,4-6-2-16,0-5-2 15,0-3-17-15,0-7-6 16,-4-4-46-16,4-8-20 16</inkml:trace>
  <inkml:trace contextRef="#ctx0" brushRef="#br0" timeOffset="8">100-1349 236 0,'-12'-7'90'0,"12"7"-70"0,4-4-3 0,-4 4-5 15,8 0-3-15,-4 0 2 16,8-7-5-16,0 3-4 15,8-3-1-15,0-1 1 0,0 8 3 16,-4 4 4-16,0 7 2 16,-4 4 1-16,-4 7 0 15,0-4-2-15,-4 7 1 16,4 1-6-16,0 0-1 16,0-8-4-16,8 4-1 15,0-4 5-15,-4-3 2 16,-4 3 11-16,-4-3 6 15,-8 3 3 1,-4 0 2-16,-8 0-13 0,0-3-4 16,-4 3-9-16,0-3-2 15,0-4-27-15,0-4-9 16,4 1-68-16,8-5-30 16,8-6 12-1</inkml:trace>
  <inkml:trace contextRef="#ctx0" brushRef="#br0" timeOffset="9">-389-1334 244 0,'-12'-4'90'0,"12"4"-70"0,4 0 8 0,-4 0 0 0,8 0-15 16,4-4-2-16,4-3-7 15,4 0-1 1,8-4-1-16,4 0-2 0,4 0 3 0,4 3-4 16,9 1 0-1,-1-4-65-15,4 4-30 16,-4 3-7-1</inkml:trace>
  <inkml:trace contextRef="#ctx0" brushRef="#br0" timeOffset="10">28-1700 272 0,'-8'-7'101'0,"16"3"-78"0,-1 0-7 16,-7 4-6-16,4-3-20 15,0-1-6-15,0 0-22 16,-4 4-9-16,0-11-50 16,0-3-22-16</inkml:trace>
  <inkml:trace contextRef="#ctx0" brushRef="#br0" timeOffset="11">16-2099 256 0,'-4'-11'96'0,"4"4"-75"0,0 0-8 16,0 7-7-16,4 0-37 0,-4-8-14 15,0 8-54-15,0-7-22 16</inkml:trace>
  <inkml:trace contextRef="#ctx0" brushRef="#br0" timeOffset="12">8-2398 224 0,'-8'-22'85'0,"12"14"-66"0,0-10-3 0,0 14-5 16,-4 1-52-16,0-1-22 16,0-7-23-16,-8-3-8 15</inkml:trace>
</inkml:ink>
</file>

<file path=ppt/ink/ink7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0T11:42:18.924"/>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312 1 72 0,'-4'3'30'0,"4"-3"-24"0,-3 4 6 0,3-4 0 0,0 0-5 16,-4 0 1-16,0 0-5 15,0 0 0-15,4 0-3 16,0 0-1-16,-4 0 3 16,4 0 1-16,0 0-6 15,0 0 0-15,0 0 7 16,-4 0 5-16,4 0 4 15,0 0 3-15,0 0-1 16,0 0 4-16,0 0 0 16,0 0 3-16,0 0-12 15,0 0 5-15,0 0 5 0,0 0 0 16,0 0 0-16,0 0 1 16,0 0-1-16,0 0-3 0,0 0 2 15,0 0 1-15,-4 0 0 16,0 0-5-16,0 0-1 15,-4 0-4-15,0-4 1 16,0 4-2-16,-4 0 0 16,0 4-3-16,-4 0-1 15,0 3-3-15,-4 4 1 16,1 4 0-16,-1 3 1 16,0 7 0-16,0 5 2 15,4 3-3-15,0-1 0 16,4 9-1-16,0-1-2 15,4 4 1-15,4 3-1 16,4 5 0-16,0-5 0 0,4 1 0 16,4-5 0-16,0 1 0 15,0 0 0-15,4 0 2 16,0-4 3-16,0 0 0 16,0-3 2-16,0-4-2 15,-4-4 0-15,0-3-3 16,0-4-2-16,0-4 1 15,0-3-1-15,-5-4 2 16,1-4 1-16,-4-7-1 16,0 0 1-16,0 0 0 15,0 0 1-15,-4-4-2 16,1-3-2-16,-1 0-2 16,-4-4 1-16,0 0-4 0,0 3 1 15,-4 1 2-15,0 0 1 16,4-1-2-16,0 1 2 15,0 0 1-15,0-4 0 32,0 0 0-32,0 0 2 0,0 0-3 15,0 0 0-15,0 0 1 16,4 0 0-16,0 4-3 16,0-1 2-16,0 1 1 15,0 0 2-15,1 3 1 16,-1 0 1-16,0 1 0 0,4 3 0 15,0 0-5-15,0 3 1 16,0 8 0-16,0 0 2 16,0 4-3-16,4 3-2 0,0 1 2 15,-1-1 2-15,1 0 0 16,4 0 2-16,0-3-2 16,0 0-1-16,0-4 1 15,0-4 1-15,0-7 1 16,4-4 3-16,0-7-1 15,4-11 0-15,0-3-3 16,0-8-2-16,0 0 3 16,-5 4 0-16,1 7-4 0,0 0-1 15,0 4-2-15,0-1 3 16,0 8-46-16,0 0-19 31,0 0-98-15</inkml:trace>
</inkml:ink>
</file>

<file path=ppt/ink/ink7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0T11:42:18.925"/>
    </inkml:context>
    <inkml:brush xml:id="br0">
      <inkml:brushProperty name="width" value="0.09333" units="cm"/>
      <inkml:brushProperty name="height" value="0.09333" units="cm"/>
      <inkml:brushProperty name="color" value="#ED1C24"/>
      <inkml:brushProperty name="fitToCurve" value="1"/>
    </inkml:brush>
  </inkml:definitions>
  <inkml:trace contextRef="#ctx0" brushRef="#br0">237 1784 80 0,'0'8'33'15,"0"-12"-26"-15,0 8 25 0,0-4 8 0,0 0-1 16,0 0 0-16,0 0-9 16,0 0-2-16,0 0-15 15,0 0 3-15,0 0 2 0,0 0-6 16,0-4 1-16,0 0-2 16,-4-10 3-16,-4-16-1 15,0-3 0-15,0 8-3 16,-4-23-1-16,-4-18-1 15,4 11 0-15,1 11-4 16,-1-18-1-16,0-26-1 16,0-7-2-16,4-1-2 0,4 5 1 31,0 7-1-31,0 3 0 16,4 4 2-16,0 15 2 15,0 10-3-15,0-21 0 16,0-19 3-16,0 8 1 0,0 15-1 15,0 25-2-15,0 7 5 16,0 0 4-16,0 8-3 16,0 3-1-16,0-3 0 15,0 7-1-15,0 4-2 16,0 3-2-16,0 4 1 0,0 4 1 16,0 3-3-16,0 0-2 15,0 1 2-15,0-1 2 16,0 0-2-16,0 1 0 15,0-1 3-15,0 0 1 16,0 4-4-16,4 0 1 0,-4 0 2 16,0 0 1-16,0 0-1 15,0 0 1-15,0 0-2 16,0 0-1-16,0 0 1 16,0 0-1-1,0 0 0-15,0 0 0 16,4-3 0-16,0-5 0 15,0 1 0-15,0 0 2 16,0-1-3-16,0 5-2 16,-4-1 4-16,0 0 1 15,0 1 0-15,0-1 1 16,0 0 0-16,0 1 1 0,0-1 0 16,0 4 0-16,0 0-2 15,0 4 1-15,0-4-2 0,-4 11 2 16,-8 11 0-16,-4 0 1 15,0 7 0-15,0 4 0 16,0 0 0-16,5-11 2 16,3-4-3-16,0 1-2 15,0-5-3 1,4-3 1-16,0 0-1 16,0-7 0-16,0 0 4 15,4-8 1-15,0-7 1 16,0-4 0-16,4-3-5 15,0 3-1-15,0 4 1 0,0-3 2 16,4-8 0-16,0 3-1 16,0 1-2-16,-1 7-1 15,1 0-1-15,0 4 3 16,8-4-2-16,-4 7 1 16,-4 0 0-16,4 1 0 0,8-1 2 15,-4 4 2-15,0 0-1 16,-1 4 2-16,1-4-2 15,0 3-1-15,-4 5 1 0,0-1-1 16,4 0-3-16,-4 1 2 31,0-1 1-31,-1 0 0 16,1-3 0-16,0 0 0 16,-4-1 0-16,0 1 2 15,-4 0-1-15,-4-4-1 16,4 3 3-16,-4-3 0 15,4 4 1-15,-4-4 0 0,0 0-5 16,0 0-1-16,0 0 3 16,0 0 1-16,0 0 0 0,0 0-2 15,0 0 1-15,0 0-1 16,0 0-3-16,0 0 2 16,0 0 1-16,0 0 2 15,0 0-1-15,0 0 2 16,0 0-2-16,0 0-1 15,0 0 3-15,0 0 0 16,0 4 3-16,-4-1 3 16,-4 5-2-16,-4-5-2 15,0 1 2-15,-8 0 0 16,1-1-1-16,-5 1-1 16,0 3-3-16,0-3-2 15,1 0 1-15,3-1-1 16,0 1 0-16,4 0 0 15,0-4-3-15,4 0 2 0,4 0-1 16,0 0 0-16,4 0 0 16,0 0 0-16,0 0-20 15,4 0-8-15,12 14-269 32</inkml:trace>
</inkml:ink>
</file>

<file path=ppt/ink/ink7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0T11:42:18.926"/>
    </inkml:context>
    <inkml:brush xml:id="br0">
      <inkml:brushProperty name="width" value="0.02646" units="cm"/>
      <inkml:brushProperty name="height" value="0.02646" units="cm"/>
      <inkml:brushProperty name="color" value="#ED1C24"/>
      <inkml:brushProperty name="fitToCurve" value="1"/>
    </inkml:brush>
    <inkml:brush xml:id="br1">
      <inkml:brushProperty name="width" value="0.09333" units="cm"/>
      <inkml:brushProperty name="height" value="0.09333" units="cm"/>
      <inkml:brushProperty name="color" value="#ED1C24"/>
      <inkml:brushProperty name="fitToCurve" value="1"/>
    </inkml:brush>
  </inkml:definitions>
  <inkml:trace contextRef="#ctx0" brushRef="#br0">-180-3831 192 0,'12'21'71'0,"0"-6"-55"0,-8 11 6 0,0-12 2 0,0 5-15 16,0 3-2-16,0-1-3 15,4 1 2-15,-8-3-3 16,4-5-33-16,0-3-14 0,-1-11-44 16</inkml:trace>
  <inkml:trace contextRef="#ctx0" brushRef="#br0" timeOffset="1">-61-3842 260 0,'0'25'96'0,"0"-18"-75"0,-8 15 3 16,8-7-4-16,0 3-16 16,0 4-1-16,0 4-49 0,8-1-20 15,-4 1-39-15,8-8-14 16</inkml:trace>
  <inkml:trace contextRef="#ctx0" brushRef="#br0" timeOffset="2">174-3678 200 0,'0'0'77'0,"0"0"-60"0,0 11 10 0,0 0 1 15,0 7-8 1,0 12-1-16,0 2-3 0,0 5 3 0,8 0-11 16,-8-4-2-16,8-8 0 0,4-3 1 15,4-7 1-15,4-4-4 16,4-4-3-16,-1-7 2 0,1 4 0 15,0-4-1-15,0 0-2 16,0 0-8-16,0 0-5 16,-4-4-26-1,-4 0-13-15,0 4-27 16,-4-3-46-16,-1-1 36 16</inkml:trace>
  <inkml:trace contextRef="#ctx0" brushRef="#br0" timeOffset="3">564-3396 104 0,'0'3'41'0,"8"1"-32"0,-4 0 15 0,-4-4 7 16,4 0 3-16,4-4 1 0,0 0-7 16,0-3-5-16,4-8-13 15,-8 1-2-15,4-5 2 0,-4 1 3 16,-4 0 2-16,0 0 5 15,-4 3 2-15,0 4 0 16,-4 0 1-16,-4 11-9 16,-4 11-3-16,0 4-9 15,0 3-1-15,8-3-6 16,-8 3-1-16,8-4-30 16,8-3-12-16,4 0-70 15,8-11-37 1,8-7 76-16</inkml:trace>
  <inkml:trace contextRef="#ctx0" brushRef="#br0" timeOffset="4">886-3477 136 0,'0'0'52'0,"4"0"-41"0,0 0 9 0,-4 0 0 15,0 0 3-15,4 0 3 16,-4 0-5-16,4 0-2 16,0-3-11-16,4-1 1 0,-8 0 2 15,4-3-4-15,0-4-2 0,0-4 0 16,0-3 1-16,0 0-1 15,0-1 2-15,0 1 0 16,0-4 1-16,-4 4 0 16,0 0 2-16,0-1 1 15,-4 5 3-15,-4 3-3 16,0 4 1-16,-4 7-5 16,-4 3 1-16,4 8-7 15,-7 4-1-15,7 3 0 16,4 8 0-16,8 3-3 15,0 0 2-15,0 4-1 16,12 4-2-16,4-4 5 16,-1-4 1-16,1 4-3 15,0 0 1-15,-4-4 0 0,0-4 0 16,0-3 2-16,-8-7 1 16,-4-4 3-16,-4-4 1 15,0 1 1-15,-16-5 0 16,4-3-9-16,-4-3-1 15,0-1-31-15,5 4-11 16,-1 11-87 0</inkml:trace>
  <inkml:trace contextRef="#ctx0" brushRef="#br0" timeOffset="5">182-2640 236 0,'-16'26'90'0,"16"-19"-70"0,0 4-1 0,0-3-3 15,0-1-1-15,0-3 3 16,0-4-3-16,0 0-1 16,0 0-8-16,0-4 5 0,0-3 2 15,0-4-6-15,0-4-2 16,0-7-3-16,0-4 1 15,4 1-4-15,0 3 0 16,4 0-6-16,0 4-3 16,0-1-19-16,4 5-8 15,4 3-54 1,8 4-54-16,-12-1 47 16</inkml:trace>
  <inkml:trace contextRef="#ctx0" brushRef="#br0" timeOffset="6">437-2654 184 0,'-4'-4'68'0,"4"0"-52"0,8-10-1 16,-4 7-4-16,0-4-5 16,4-4 1-16,0-3-2 15,-4-4 0-15,0 0-3 16,3 0 3-16,-7 4 4 0,0 3 17 15,0 4 8-15,-11 4 0 16,3 10 0-16,-4 8-15 0,0 4-4 16,0 3-7-16,0 4 0 15,4 0-5-15,4 4 0 16,4-4-1-16,0 0-2 16,12-4 1-16,-8 0-1 15,8-3-3-15,4-4 0 16,0-4-5-16,3 0-2 15,1-10-24-15,4-5-10 16,0-6-28-16,0-8-12 16,4-7-10-1</inkml:trace>
  <inkml:trace contextRef="#ctx0" brushRef="#br0" timeOffset="7">743-2866 180 0,'-8'11'68'0,"4"-4"-52"0,-8 11 17 15,8-7 6-15,0 4-7 16,-8 3 1-16,4 4-12 16,0 0-3-16,1 0-10 15,3-4-5-15,0-3-2 0,4 0-4 16,4-5 2-16,7-2 1 16,-7-5 0-16,8-6-5 15,4-5 1-15,4-2 0 16,0-5-1-16,4 0 1 15,-4 4 3-15,0 0 0 16,-12 4 3-16,0 3 5 0,4 4 4 16,-12 0-2-16,0 8 0 15,4-1-8-15,0 4-2 16,0 0 2-16,4-4 1 16,0-3-3-16,3 0-1 15,5-4 1-15,0-8 2 16,0-3 2-16,4-3 3 15,-12-5-1-15,4 1 2 16,-4-4 2-16,-8-3 2 16,0 3-3-16,-12 0 0 15,0 7-1-15,-4 8 3 0,0 10-5 16,-4 12-3-16,0 3-19 16,5 1-6-16,3-1-33 0,8 4-12 15,4-4-54 1</inkml:trace>
  <inkml:trace contextRef="#ctx0" brushRef="#br0" timeOffset="8">1121-2804 288 0,'-4'-15'110'0,"-4"4"-86"0,8-14 7 15,0 14-4-15,0-8-20 16,8-10-3-16,-8 4-3 15,8-5-1-15,0 1 0 16,0 4-11-16,0-1-5 0,4 4-32 16,-4 4-11-16,8 3-56 15</inkml:trace>
  <inkml:trace contextRef="#ctx0" brushRef="#br0" timeOffset="9">1312-3294 192 0,'0'4'71'0,"8"10"-55"0,-8 1 6 0,4-4 0 16,0 3 1-16,0 8 6 15,0 0-7-15,4 4-1 16,0 0-12-16,0-1-1 0,0-3-1 16,0-4-3-16,4-3-1 15,-12 0-1-15,4-8 1 16,-4-7 7-16,0 0 3 0,0-7-4 15,0-1-1-15,-4 1-4 16,-4 3-1 0,-4 4 12-16,0 11 5 0,-4 4-6 15,4 3-1-15,4 0-5 16,-4 1-3-16,4-5-9 16,4-3-3-16,8 0 4 15,4-7 3-15,4-4 3 16,4-4 1-16,0-3-9 15,4 0-4-15,0-1-33 16,4-3-12-16,-4 0-88 16</inkml:trace>
  <inkml:trace contextRef="#ctx0" brushRef="#br1" timeOffset="10">2426-2819 116 0,'-8'-11'44'0,"8"4"-35"0,0-4 25 0,0 7 7 15,0 1 1-15,0-1 1 16,0 0-12-16,0 1-7 16,0 3-13-16,0-4 1 0,0 4 2 0,0 0-3 15,8 0 1-15,0 0-5 16,4 0 1-16,-1 0-5 16,9 0-2-16,4-4-3 15,4 1 1-15,4-1 1 16,0 0 0-16,0 1 0 15,-1-1 2-15,1 1-1 16,-4-5 2 0,-4 5-2-16,-4 3 2 15,-4 0 7-15,-4 0 3 16,0 0 0-16,-4 3 2 0,0 5-8 16,0-1-4-16,-4 0-5 15,4 0 1-15,-4 1 1 16,4-1 0-16,-5 4 0 15,1 4 0-15,0-1 2 16,0 8 1-16,0 0-1 16,-4 4-2-16,0 3 3 15,-4 0 2-15,0 0-2 16,0 1-2-16,0-5 2 16,1-3 0-16,-1-3-1 15,4-1-2-15,0-7 1 16,-4 0 1-16,4-4-1 15,0 0-1-15,0-3 1 0,0-4-1 16,0 0 0-16,0 0 2 16,0 0-3-16,0 4-2 15,0-4-20-15,-4 3-10 16,4-3-54-16,0 0-21 16,-4 4-6-1</inkml:trace>
  <inkml:trace contextRef="#ctx0" brushRef="#br1" timeOffset="11">2414-2768 136 0,'0'8'52'0,"8"6"-41"0,-4 12 20 0,0-11 7 0,-4 7-4 16,0 3 1-16,0 1-14 16,0-1-5-16,0 1-9 31,4-4-3-31,-4 0 2 0,0-4-5 0,0 0-1 16,0-3-13-16,0 0-5 15,0-4-23-15,0-4-11 16,0-7-35-1</inkml:trace>
  <inkml:trace contextRef="#ctx0" brushRef="#br1" timeOffset="12">2447-2482 132 0,'-4'0'52'0,"4"0"-41"0,0 3 2 0,0-3 0 16,0 0 2-16,0 0 5 16,0 0 1-16,0 0 2 15,0 0-13-15,0 0 5 0,0 0 3 16,0 0 1-16,0 0 3 16,4 0-10-16,-4 0-2 0,4 0-2 15,4 0 2-15,-1-3 1 16,1-1 1-16,0 4-6 15,4 0-4-15,0 0 1 16,4 0 2-16,4 0-2 16,0 0-2-16,4-4 2 15,0 4 0-15,4 0 1 16,-1 0 0-16,1 0 0 16,-4 0 2-16,0 4-1 0,0 0 0 15,-4-1 1-15,0 1 3 16,-4-4-2-16,0 0 1 0,-8 4-3 15,4-4 0-15,-5 0-3 16,1 0-2-16,0 0-2 31,4 0 1-31,-12 0 3 16,0 0 3-16,0 0-24 0,0 0-10 16,8 3-67-16,0 1-29 15,4-4 15 1</inkml:trace>
  <inkml:trace contextRef="#ctx0" brushRef="#br1" timeOffset="13">2092-208 160 0,'4'3'63'0,"0"5"-49"0,0 14 20 0,0-4 6 0,0 7-7 16,0 19 0-16,0 15-9 16,-4 7-3-16,0-1-12 15,4 1-1-15,0-4 2 0,0 1-8 16,0-9-3-16,0-2 0 15,0-5 2-15,0-7-16 16,0-7-4-16,4-7-42 16,-8-15-77-1</inkml:trace>
  <inkml:trace contextRef="#ctx0" brushRef="#br1" timeOffset="14">2128-219 128 0,'-8'-4'49'0,"8"4"-38"0,0 0 15 16,0 0 3-16,0 0-1 16,0 0 1-16,0-4-14 0,0 1-6 15,0 3-6-15,8-4-5 0,4 4 1 16,8-4 3-16,12 1 1 15,4-5-1-15,0 1-2 16,7 0-2-16,1 0 1 16,4-1 1-16,4 5 0 15,-1-1 0 1,-11 4 2-16,-8 0 8 0,12-4 5 0,7 1 2 16,-15-1 1-16,-8 0-7 15,0 1-2-15,4-1-3 16,-8 0 1-16,-4 1-6 15,-8-1-1-15,-4 0-104 16,-12 1-59 0,-8 6 70-16</inkml:trace>
  <inkml:trace contextRef="#ctx0" brushRef="#br1" timeOffset="15">2271 629 64 0,'0'0'27'0,"0"0"-21"0,0 0 12 0,0 0 5 16,0 0 3-16,0 0 4 15,0 0 1-15,0 0 1 16,0 0 2-16,0 0 4 16,0 0-21-1,0-4 4-15,0 1 0 0,0-1 0 16,-7-11-1-16,-5-7-6 15,0 0-4-15,4 1-8 0,4 6-1 16,4 0-19-16,0-3-5 16,12-15-97-1</inkml:trace>
  <inkml:trace contextRef="#ctx0" brushRef="#br1" timeOffset="16">2260 702 148 0,'-4'-22'55'0,"4"11"-43"0,-4-7 14 0,4 11 4 15,4-4-6-15,-4 0 0 16,4-4-7-16,0-3-2 16,3 7-9-16,-3 0 5 0,4-4 4 15,8-7-1-15,0 4 2 16,4-4-5-16,0 0-1 16,0 4-4-16,0 0-1 15,0 7-3-15,4 3-2 16,0 5 1-16,-1 3 1 15,5 3 1-15,0 1 1 16,0 3-2-16,-4-3-2 0,-4 0 3 16,4 3 0-16,7 0 1 15,-3-7 0-15,0 0-2 16,-8 0-2-16,-4 0 1 16,4-4-1-16,-4 4 0 15,4-3 0-15,4-8-20 16,-4 0-9-16,-5 0-95 15</inkml:trace>
  <inkml:trace contextRef="#ctx0" brushRef="#br1" timeOffset="17">2335-22 136 0,'-4'-7'52'0,"0"7"-41"0,4 0 22 0,0 0 8 16,0 4-2-16,-4 6-1 16,0 1-13-16,-4 8-5 15,0-1-11-15,4 4 3 0,0 0 3 16,4-4-3-16,4-3-2 15,0-1-5-15,4-3-2 16,0-3-1-16,0-1-2 16,0-3 1-16,4-1-1 15,0-3 0-15,-4 0 0 16,4 0-14-16,-4 0-3 0,0 0-20 16,4-3-6-16,0-1-18 15,-4 0-4-15,4 1-14 16</inkml:trace>
  <inkml:trace contextRef="#ctx0" brushRef="#br1" timeOffset="18">2474 143 164 0,'-8'18'63'0,"8"-7"-49"0,0 4 11 15,0-8 5-15,4 0-7 16,0 1-1-16,0-1-6 15,0 0-2-15,0-3-8 16,0-1 0-16,4-6 1 0,0 3 3 0,4-11 1 16,0-7-3-16,0-4-3 15,-4 0 2-15,0 0 2 16,-4 0 0-16,-4 7 0 16,0 1 1-16,-4 3 1 15,-8 3-3-15,0 8-3 16,-4 8-7-16,4 3-3 15,0 0-27-15,8-1-9 16,0-2-83 0</inkml:trace>
  <inkml:trace contextRef="#ctx0" brushRef="#br1" timeOffset="19">2797-102 208 0,'-16'-4'77'0,"16"4"-60"0,-12 4 8 0,8-1 0 16,-4 8-11-16,-4 4-1 0,0 7-3 16,-4 7 1-16,4 0-6 15,4-3 6-15,0 7 2 0,4-7-4 16,4-1-1-16,4 4-6 15,4-3-4-15,4-8 3 16,4-3 1-16,0-8-3 16,0-7 1-16,0-3 2 15,-4-5 3-15,0-3-4 16,-4 0-1-16,-4-3 0 16,-4 3 0-16,0 3 2 15,-4 1 1-15,0 0-4 16,-4 3 1-16,-8 0 2 15,4 1 1-15,4-1 3 0,4 0 1 16,0 1-1-16,8-5-1 16,0 5-3-16,8-4 1 15,8-4-2-15,-4 3-1 16,0 1 1 0,4 0-1-16,-4-1-102 15,3 8-80 1,5 0 59-16</inkml:trace>
  <inkml:trace contextRef="#ctx0" brushRef="#br1" timeOffset="20">2916-303 176 0,'0'0'68'0,"0"0"-52"0,4 25 8 16,-4-3 2-16,0 15 2 15,0 14 3-15,0 0-3 16,0-7-3-16,4 25-13 0,0 19-1 0,0-29 2 0,0-12-3 16,0 4 0-1,0 8-6-15,0-23-1 16,0-6-3-16,0-5-1 15,0-3-19-15,-4-3-7 16,0-5-37-16,0 1-14 16,0-1-23-1</inkml:trace>
</inkml:ink>
</file>

<file path=ppt/ink/ink7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0T11:42:18.947"/>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15 0 260 0,'0'19'99'0,"0"-1"-77"0,-8 18 2 15,5-17-4-15,-1 3-11 16,4 0-3-16,0-1-8 16,0-2-1-16,0-5 1 15,4-3-52-15,7-11-23 0,-7-11-27 16</inkml:trace>
</inkml:ink>
</file>

<file path=ppt/ink/ink7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0T11:42:18.948"/>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35 0 252 0,'-12'33'96'0,"8"-8"-75"0,0 16 12 16,0-23 2-16,0 4-17 0,0 0-2 15,0-4-23-15,4 0-10 16,0-3-111-16,0-8-48 16</inkml:trace>
</inkml:ink>
</file>

<file path=ppt/ink/ink7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0T11:42:18.949"/>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1372 1 64 0,'3'-7'27'0,"-3"7"-21"0,0 0 16 15,0 0 6-15,0 0-2 16,0 0-1-16,0 0-5 16,0 0 0-16,0 0-2 15,-3 0 0-15,-1 3-9 16,0 1 1-16,0 3 3 0,-12 1 2 15,4 3 0-15,-4 7 1 16,-8 0 3-16,-8 4-5 0,-4 7 2 16,-8 8-3-16,-3 3 2 15,-5 8-2-15,-4-1 0 16,-11 4-3-16,3 4-1 16,-4 4-5-16,5-1-1 15,3-6-1-15,12-9-2 16,0-6 1-16,13-8-1 15,7 0 0-15,8-10 0 16,8-5-3-16,8-3 2 16,8-3-1-16,8-5 0 15,12-3 2-15,4 0 0 0,3 0 0 16,1-3 2-16,-4 3-3 16,-4 3 0-16,-4 5 1 15,-8-1 2-15,-8 4 1 16,-8 7 1-16,-12 4-2 15,-8 4 1-15,-12 3 2 16,-4 4 2-16,-3 3 1 16,-1 5 2-16,4 2-5 15,0 1-1-15,4 0-2 16,-3 0 1-16,-1-4-4 16,4-3-2-16,0-1 4 15,4-3 3-15,1 0-1 16,7-7-2-16,4-8-3 15,4-3-1-15,4-4 2 16,0 0 0-16,12-11-17 16,8-11 1-16,0-4 2 15,8-3 3-15,4-8 6 16,4 1-2-16,-8-5 3 16,-1 5 3-16,-3 7 3 15,0 3 0-15,-12 11 4 16,-8 8 1-1,-8 11 2-15,-7 6 0 16,-5 9 0-16,-8 6 2 16,4 1 1-16,0-4 3 15,4-4-7-15,12-7-4 0,1-4-5 32,7-3-1-32,12-4 2 15,15-4 0-15,9-11-15 16,12-7-6-16,8-14-117 15</inkml:trace>
</inkml:ink>
</file>

<file path=ppt/ink/ink7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0T11:42:18.950"/>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0 66 180 0,'4'-33'68'0,"4"22"-52"0,-4-7 8 15,0 14 2-15,0 4 0 16,-4 0 2-16,4 7-11 16,-4 11-5-16,0 15-7 15,0 11-4-15,-4 7 2 0,0 8 0 16,-4 3 3-16,4-7 1 15,4-4 1-15,4-11 0 16,4-7 0-16,8-7 0 16,-4-12 0-16,8-10-2 0,4-8-1 15,8-7-3-15,0-3-2 16,0-4 3-16,-1-1 0 16,0-3-1-16,-3 4-2 15,0 3-2-15,-12 4 1 0,0 4 1 16,0 7 0-16,-4 4 0 15,-4 3 2-15,0 0-3 16,0 4 0-16,4 0 1 16,-8-3 0-16,4-1 0 15,0-3 0-15,0-1 4 16,4-6 5-16,-5-1-3 16,5-7-1-16,-4 0-2 15,0-7-3-15,0 0 3 16,-4-4 2-16,-4 0-2 15,-4 3 0-15,0 5-1 16,-4 6-2-16,-4 8-2 16,-3 4-1-16,-1 3-5 15,0 4-2-15,4 0-24 16,12 0-10-16,0-3-43 16,4-1-59-16,8-7 37 15</inkml:trace>
</inkml:ink>
</file>

<file path=ppt/ink/ink7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0T11:42:18.951"/>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71 114 148 0,'-4'-4'57'0,"8"11"-44"0,-4-7 7 16,0 0 3-16,0 0-3 16,0 0 3-16,0 8-7 15,0-1 1-15,0 0-10 16,0 0-2-16,0-7 1 0,0 0 1 16,0 0 1-16,0 0 2 15,8-3 4-15,-4-1-6 16,4-3-2-16,-4 0-1 15,4-1-1-15,-4-3 0 16,0 0 0-16,0-3-2 16,-4-1 1-16,0 0-2 15,-4 4 2-15,0-3 4 0,0 3 6 16,-4 4-7-16,0-1-1 16,0 8-3-16,0 4-2 15,-4 0-2-15,9 7 1 16,-13 10 1-16,4-2 0 15,4 3-3-15,0 3 2 16,0 1 1-16,4-1 0 16,4 1-3-16,8-4 0 15,4 0 2-15,0-4 2 0,4-3-2 16,-1-1 0 0,1 1 1-16,-4-4 0 0,-4 0 2 15,-4 4 3-15,-4-1 0 16,-4 5 0-16,-8 2-3 15,-4 5-2-15,1 0-2 16,-1-4 1-16,0-4-30 16,4-3-12-16,4-8-77 15</inkml:trace>
</inkml:ink>
</file>

<file path=ppt/ink/ink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1T13:37:19.919"/>
    </inkml:context>
    <inkml:brush xml:id="br0">
      <inkml:brushProperty name="width" value="0.09333" units="cm"/>
      <inkml:brushProperty name="height" value="0.09333" units="cm"/>
      <inkml:brushProperty name="color" value="#ED1C24"/>
      <inkml:brushProperty name="fitToCurve" value="1"/>
    </inkml:brush>
  </inkml:definitions>
  <inkml:trace contextRef="#ctx0" brushRef="#br0">2530-291 88 0,'-5'-4'35'0,"10"8"-27"0,-5 5-39 16,5 1-21-16</inkml:trace>
</inkml:ink>
</file>

<file path=ppt/ink/ink8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0T11:42:18.952"/>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8 165 124 0,'-8'36'49'0,"8"-10"-38"0,0 14-1 0,0-18-3 16,0 11 1-16,0 3 5 16,0 1 2-16,0-4 3 15,0-8-10-15,0-3 7 0,0-22 13 16,0-11-2-1,0-11-13-15,8-14-5 16,-8-8-6-16,4-4 1 16,0-6-4-16,4-1 0 15,4 7 1-15,-8 4 2 16,8 8 8-16,0 7 3 16,-1 7 0-16,1 7 0 15,4 8-5-15,-8 3-3 16,4 8 2-16,-4 7 0 15,-4 3-1-15,-4 1 1 0,-4 3-4 16,0 0 0-16,-4 1 1 16,0-5 0-16,0 1-2 15,-4-8 1-15,4-3-13 16,0-4-6-16,8-7-27 16,0-4-12-16,12-8-53 15</inkml:trace>
</inkml:ink>
</file>

<file path=ppt/ink/ink8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0T11:42:18.953"/>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24 185 172 0,'-4'0'66'0,"12"4"-52"0,0-4-3 0,-4 0-6 15,4 0 3-15,-4 0 5 16,0-4 5-16,4 1 1 16,-8-1-10-16,4 1 1 0,0-1 3 15,4 0-3-15,0-3 0 16,-4 0-4-16,8-4 1 16,-8 0-2-16,3-4 0 15,1-3-1-15,0-4 0 16,-4 4 0-16,-4-1 2 0,0 5 3 15,-4-1 5-15,-4 8-6 16,-4 3 0-16,-3 11-4 16,-5 4-3-16,0 4 0 15,4 0 1-15,0 3-3 16,4-4-2-16,4 1-1 16,4-4 3-16,8 0 2 15,8-4 2-15,8-7-1 16,-4 0 1-16,8-3 0 15,4-1 1-15,-13-3 2 16,5 3 1-16,0 0-3 16,-8 4-1-16,0 0 1 15,-4 0 0-15,-8 0-11 16,8 4-3-16,-8-4-37 0,4 7-14 16,4 4-59-1</inkml:trace>
</inkml:ink>
</file>

<file path=ppt/ink/ink8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0T11:42:18.954"/>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139 157 200 0,'-8'-3'77'0,"12"3"-60"0,4-4-5 0,0 4-4 15,-8-4-3-15,4 1 4 0,-4-5 9 16,0 1 6-16,4-4-13 16,0-4 1-16,-4 1 1 0,0-1-3 15,0 1 0-15,0-5-2 16,-4 5 0-16,0 3 0 16,0 0 0-16,-4 7-2 15,0 4 1-15,0 4-4 16,4 7-2-16,0 0 0 15,0 3 1-15,4 5-3 16,0 3-2 0,0 3 2-16,4 1 0 15,-4 6 1-15,4 5 0 16,0 3 0-16,-4 4 2 16,-4 0 1-16,-4-4 1 15,-8-4-2-15,0-3-2 0,0-11 1 16,-4-7 1-16,4-8-1 0,0-11 2 15,4-7-26-15,8-3-12 16,8-8-40-16,8-7-14 16,8-1-9-1</inkml:trace>
</inkml:ink>
</file>

<file path=ppt/ink/ink8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0T11:42:18.955"/>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125 139 184 0,'0'0'71'0,"0"0"-55"0,0-7 6 0,0 3 2 15,0 1-2-15,0-5 4 16,-8 1-10-16,4-4-2 16,4-4-8-16,0-3 0 0,0 0 1 15,0 0-3-15,0 3-1 16,-4 4 5-16,-4 7 3 16,-8 12 0-16,0 6 1 15,-4 8 2-15,0 11 2 16,9 4-5-16,-5-1-1 15,12-3-6-15,16-7-3 16,11-12 0-16,17-6-1 16,16-12-25-16,6-14-10 0,6-12-101 15</inkml:trace>
</inkml:ink>
</file>

<file path=ppt/ink/ink8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0T11:42:18.956"/>
    </inkml:context>
    <inkml:brush xml:id="br0">
      <inkml:brushProperty name="width" value="0.09333" units="cm"/>
      <inkml:brushProperty name="height" value="0.09333" units="cm"/>
      <inkml:brushProperty name="color" value="#ED1C24"/>
      <inkml:brushProperty name="fitToCurve" value="1"/>
    </inkml:brush>
  </inkml:definitions>
  <inkml:trace contextRef="#ctx0" brushRef="#br0">247 1861 160 0,'0'4'60'0,"0"-1"-47"0,4 5 21 0,-4-8 8 16,0 0-1-16,0 7 0 15,0-7-11-15,0 0-6 16,0 0-14-16,0 0-2 0,0 0 2 16,0-4-2-16,0-3 1 15,0-4-3-15,-4-7-1 16,0-4 1-16,0-4 1 15,-4-7-1-15,0-11-1 16,0-10-3-16,0-9 1 16,0 1 0-16,4 0 1 15,0 0-2-15,0 0 1 16,0-8-2-16,0-6-1 16,0-9 1-16,0-2 1 15,0 10-1-15,4 7 2 16,0 8 2-16,0 4 2 0,0 3-3 15,0 4-1-15,0 0-1 16,0 3 1-16,0 1-4 16,0 3-2-16,0 0 2 0,-4 0 2 15,0 4 0 1,0-1 2-16,0 5-4 0,4 3 0 16,0 4 1-16,0 3 0 15,0 4 0-15,0 4 0 16,0 0 0-16,0 7 2 15,0 0-3-15,0 0 0 0,0 3 3 16,0 1 1-16,0 3-4 16,0 1 1-16,0-1 0 15,0 1 2-15,0-1-1 16,0 0-1-16,0 4 1 16,0-3 1-16,0 3-1 15,0-4-1 1,0 4 3-16,0 0 0 15,0-4-4-15,0 4-1 16,0-3 1-16,0 3 0 16,0-4 1-16,0 4 2 15,0-4-1-15,0 1-1 16,0-1 1-16,0 0-1 0,0 4-3 16,0-3 0-16,0 3 4 15,0-4 1-15,0 0 0 16,0 4-2-16,0 0-2 0,0-3 1 15,0-1 1-15,0 4 2 16,0 0-1-16,0 0-1 16,0 0 1-16,0 0-1 15,0 0 0 1,-4 0 0-16,0 4 4 16,0 3 5-16,1 0-5 15,-5 8-2-15,0 3-1 16,-4 8 1-16,-4 7 1 15,0 3 1-15,0 4 0 16,0-3 2-16,4-4-5 16,0-4-1-16,4-7 0 0,0-4 0 15,4-7-3-15,4-3 0 16,0-12 2-16,8-7 0 16,0-11-2-16,4-7 2 15,0-4 1-15,0 0 0 16,0 0 0-16,0 4 2 0,0 0-1 15,0 7 2-15,-4 3-4 16,0 5-2-16,0-1 4 0,0 8 1 16,-1 3-3-16,5 1-1 15,0 3 1-15,4 7 0 16,4 0-2-16,0 4 2 16,4 0 1-16,0 0 0 15,0 0 0-15,-5 0 0 16,-3 0 4-16,-4 0 5 15,0 0-5-15,-4-4 0 16,0 1 2 0,-4-1 1-16,-4 0-6 15,0 1 0-15,0-8-12 16,0 0-5-16,8-4-160 16</inkml:trace>
</inkml:ink>
</file>

<file path=ppt/ink/ink8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0T11:42:18.957"/>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32 7 144 0,'0'-3'55'0,"-4"3"-43"0,4-4 19 0,0 4 7 16,0 0-1-16,-4 0 2 15,0 0-4-15,0 0 1 16,0 0-20-16,0 0 2 0,0 0 2 15,0 0-9-15,4 0-1 16,0 0-8-16,4 7-2 16,4 4-2-16,4 0 0 15,4 4 2-15,0 3 0 16,4-3-3-16,0-1 0 0,0 1 2 16,0 0 2-16,-1-4 0 15,-3-1 2-15,-4 1 0 16,0 0 1-16,-8 0 11 15,-4 0 5-15,-8 0-4 16,-8 4-1-16,-8 3-7 16,1 1-3-16,3-5-5 15,4 1 0-15,4-8-20 16,4 0-9-16,8-10-65 16,8-8-28-16,-4 0 1 15</inkml:trace>
</inkml:ink>
</file>

<file path=ppt/ink/ink8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0T11:42:18.958"/>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79 219 140 0,'-4'-3'55'0,"4"-1"-43"0,-4 0 14 0,4 1 4 16,0-5-6-16,-4 1-2 16,4-4 1-16,0-7 0 15,-4 3-12-15,0 0 7 0,0 1 4 16,0-1 4-16,-4 4 4 0,1 0-7 15,-1 0-4-15,0 0-11 16,4 4-3-16,-4 0-12 16,4-1-5-16,0 1-43 15,4-4-16-15,8-7-50 16</inkml:trace>
</inkml:ink>
</file>

<file path=ppt/ink/ink8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0T11:42:18.959"/>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203 0 244 0,'-4'7'93'0,"4"12"-72"0,0 10 0 0,0-11-2 16,0 8-11-16,0 3-2 15,0 4-1-15,0 4-1 16,0-1-2-16,0-3 1 0,0-4 2 16,0-7-2-16,0-4-2 15,0-3 4-15,-4-4 1 16,-4-7 2-16,-4-8 2 15,-4 0-3-15,-4 1-2 16,0-1 4-16,0 4 4 16,-4 11-1-16,1 7 3 0,3 4-8 15,4 8-4-15,4-1-5 16,8 0 1-16,8-3-1 16,4-8 0-16,8-3 0 15,8-12 0-15,7-6-3 16,5-8-1-16,4-8-2 15,0-3 2-15,0-3 2 16,-1-1 2-16,-7 4 1 16,-8 8 3-16,-4-1 1 15,-4 4 1-15,-8 4 0 0,-4 7 2 16,-4 0-3-16,4 7-2 16,0 0-3-16,0-3 1 0,4 0 1 15,0-1 0-15,0 1-3 31,4-4 0-31,-1-4 2 16,1-3 2-16,0 0 0 16,0-4-1-16,0 0 1 15,-4-4 1-15,-4 0 5 0,-4-3 4 16,-4 4-6-16,-4-1-1 16,-8 8 0-16,-4 7 0 15,-3 3-2-15,-5 8 1 16,4 4-2-16,4 3-1 15,8 0-2-15,4-3-1 16,8 0-1-16,4-1 0 0,8-3 3 16,4 0 0-16,0 0 1 15,4 0 2-15,0-4-3 16,-1 1 0-16,1-5 1 0,0-3 2 16,-4-3-23-16,0-5-8 15,0-6-35-15,0-8-13 16,0-7-40-1</inkml:trace>
</inkml:ink>
</file>

<file path=ppt/ink/ink8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0T11:42:18.960"/>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1 0 284 0,'-4'11'107'0,"8"3"-83"0,0 19 10 0,-4-15 2 15,0 8-13-15,0 7-4 16,0 3-10-16,0 5-6 15,0 3-2-15,4 3 1 0,-4 4 1 16,0-3-17-16,0-8-7 0,0-7-32 16,0-11-14-16,0-11-39 15,4-19-36 1,0-13 58-16</inkml:trace>
</inkml:ink>
</file>

<file path=ppt/ink/ink8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0T11:42:18.961"/>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12 0 256 0,'-12'4'96'0,"16"-4"-75"0,-4 0-1 0,0 0-4 16,4 4-8-16,4 3 1 16,4-3-5-16,0 3-3 15,4-3 0-15,4 3-6 0,3-3 1 16,5 7-36-16,0-4-15 16,-4 4-49-1</inkml:trace>
</inkml:ink>
</file>

<file path=ppt/ink/ink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4T09:26:51.352"/>
    </inkml:context>
    <inkml:brush xml:id="br0">
      <inkml:brushProperty name="width" value="0.09333" units="cm"/>
      <inkml:brushProperty name="height" value="0.09333" units="cm"/>
      <inkml:brushProperty name="color" value="#ED1C24"/>
      <inkml:brushProperty name="fitToCurve" value="1"/>
    </inkml:brush>
  </inkml:definitions>
  <inkml:trace contextRef="#ctx0" brushRef="#br0">9 10 108 0,'-8'-11'41'0,"8"8"-32"0,4 3 24 16,-4 0 11-16,0 0 0 15,4 7 1-15,0 4-5 16,-4 7-2-16,0 4-21 16,0 7 3-16,-4 4 1 0,0-1-5 15,0-2-1-15,0-9-5 0,0 5 1 16,0 3-6-16,0-3-1 15,4-4-2-15,0-4-2 0,0-3-2 16,4-4 1-16,0-4 1 16,4 1 0-16,0-5 0 15,0 1 2-15,0 0-1 16,0-4-1-16,4 0 1 16,4 3 1-16,-4 1-3 31,0-4 0-31,4 0 1 0,0 0 0 15,-1 0-7 1,1 0 0-16,8-4-35 0,8-3-14 16,8 3-73-1</inkml:trace>
  <inkml:trace contextRef="#ctx0" brushRef="#br0" timeOffset="1">618 178 240 0,'-20'14'90'0,"16"-3"-70"0,4 7 6 0,0-7-1 0,0 0-10 16,4 4 0-16,4-4-9 15,0 0-4-15,0 0-1 16,4-4 1-16,4 1 1 0,0-8-1 16,0 0 1-16,0-8 0 15,-1 1 1-15,1-4 0 16,-4-4 2-16,0-3-1 15,-4-4 0-15,-4 0 5 0,-4-3 6 16,-4-5 5-16,-4 9 2 16,-4 3-1-16,-4 7 1 31,-3 7-13-31,-5 8-3 16,0 3-12-16,4 4-4 15,0 4-15-15,8 0-7 16,8 6-35-16,12-7-13 0,8 1-51 15</inkml:trace>
  <inkml:trace contextRef="#ctx0" brushRef="#br0" timeOffset="2">1299 98 104 0,'-4'-4'41'0,"8"-3"-32"0,-1 3 22 0,-3 4 9 0,4 0 1 16,0-3 2-16,-4-1-8 16,0-3-2-16,0-1-18 15,0 1 2-15,0 0 3 0,0-1 0 0,-4 1 3 16,0 0-2-16,-3 3-1 16,-1 4-4-16,-4 7 0 15,-8 4-7-15,-4 8-3 16,-4 6-1-16,0 8-1 15,-4 7 0-15,8-4 0 16,5 4-7-16,3 1 0 16,8-5-1-16,8-3-1 15,8-3 4-15,8-5 0 16,3-3-2-16,5-7 0 16,4-4 2-16,-4-8 2 0,0-3-2 15,0-3 0-15,-4-5 1 16,-4 1 2-16,0-4-1 15,-5 4-1-15,-3-1 5 32,-4 1 4-32,-4 0-3 0,-4 0 2 15,-4-1-7-15,1 1-1 16,-5 3-2-16,0 1-2 16,0-1 3-16,4 0 0 15,0 1-4-15,8-5 1 16,0 5-3-16,8-5 2 15,4 1 3-15,0 0 1 16,0-1 1-16,-1 5 2 16,5-1 1-16,0 0 1 15,0-3-5-15,-4 3-1 16,0 1-35-16,0-1-12 16</inkml:trace>
  <inkml:trace contextRef="#ctx0" brushRef="#br0" timeOffset="3">1923 69 192 0,'-4'-11'71'0,"4"3"-55"0,0-3 28 0,0 8 12 16,-4-1-18-16,0 0-6 16,0 1-8-16,-4 3-4 15,-3 3-10-15,-5 8 0 0,-8 8 3 16,-4 6-5-16,0 5-2 31,4 3-1-31,4 2 1 16,4-2-3-16,8-4-2 15,4-3 0-15,8-4-1 0,8-4 0 0,8-3 0 16,4-4-3-16,0-4 2 16,0-7 1-16,0 0 0 15,0-3-3-15,-1-5 2 16,1-3 1-16,-4 4 0 16,-4-4 2-16,-4 4 1 0,-8-1 1 31,-4 1 0-31,-4 0 0 15,-4-1 0-15,-8 5-2 16,0 3-2-16,-4 0-4 16,4 0 0-16,1 0 2 0,3 0 1 15,0 0-2-15,8 0 2 16,4 0-4-16,8-4 1 16,0 0 0-16,4-3 2 15,3 0 3-15,1-1 2 0,0 1-1 16,0 0 1-16,0-1-2 15,0 1 2-15,-4 3-7 16,0 1-1-16,0 3-45 16,0 0-18-16,0 3-68 15</inkml:trace>
  <inkml:trace contextRef="#ctx0" brushRef="#br0" timeOffset="4">2242 203 304 0,'-8'44'112'15,"8"-18"-87"-15,0 14 13 0,0-18-1 0,0 11-20 16,0 3-7-16,4 1-6 15,0 0-4-15,0-8 1 16,4-7-39-16,0-7-16 0,0-8-50 16,0-14-57-16,3-8 50 0</inkml:trace>
  <inkml:trace contextRef="#ctx0" brushRef="#br0" timeOffset="5">2524 434 244 0,'0'25'93'0,"4"-14"-72"0,0 0 9 16,-4-11-1-16,0 0-13 15,0 0-4-15,0 0-3 16,4-3-1-16,0-8-4 0,0-8-1 0,0-3 1 16,-4-7-2-16,4-4-2 15,0 0-2-15,0 0 1 16,0 8 1-16,0 3 2 15,-4 7 3-15,4 8 4 16,0 3 2-16,4 8 1 16,0 3-6-16,0 4-2 15,0 4-2-15,0-1 1 16,4 1 0-16,0 0 1 0,0-4-2 16,0-4 1-16,4-7 0 15,-1-4 1-15,1-3 0 16,0-8 0-16,0-3 2 31,-4-8 1-31,-4-3-1 16,0 0 1-16,-8 0-2 15,0 4 2-15,-4 7-4 0,0 3-2 16,4 4-18-16,0 7-6 16,0 4-40-16,8 8-16 15,4 6-56 1</inkml:trace>
  <inkml:trace contextRef="#ctx0" brushRef="#br0" timeOffset="6">-520-261 288 0,'0'8'110'0,"0"-1"-86"0,0 8 7 15,0-4-2-15,0 3-16 16,0 1-4-16,4 3-6 16,0 0-3-16,0 1 1 15,0-1-12-15,0 0-3 0,0-3-53 16,0-4-22-16,4-7-26 15</inkml:trace>
  <inkml:trace contextRef="#ctx0" brushRef="#br0" timeOffset="7">-425-239 264 0,'-16'4'99'0,"16"11"-77"0,0 3 20 0,0-7 6 16,0 7-15-16,0 0-4 15,0 4-21-15,0-3-7 16,4-1-2-16,8 0-57 0,8-7-26 16,0-11-48-1</inkml:trace>
  <inkml:trace contextRef="#ctx0" brushRef="#br0" timeOffset="8">3527-41 260 0,'-24'-22'99'0,"16"15"-77"0,-4-1 24 16,4 8 8-16,1 4-15 16,-9 7-5-16,-4 7-13 15,-4 8-6-15,0 7-8 16,0 7 2-16,0 4 1 0,4 0-5 0,4 6-1 15,8-6-2-15,4 0-2 16,4-7-2-16,8-4 1 16,8-8-1-16,4-7-2 15,8-7 0-15,4-7 3 0,4-8-2 32,0-3-1-32,-1-4 0 15,-3-3 0-15,-8-1 5 16,-4-3 1-16,-8-4 2 15,-8 3 0-15,-8 5 0 16,-8-1 0-16,-8 0-2 16,-8 8-2-16,0 0 1 0,0 3-1 15,1 4 0-15,3 0 0 16,4 0 0-16,4 0 0 16,8 0-5-16,4 0-1 15,8-4 0-15,8 1 4 16,8-1-1-16,4-3 1 15,8-1 0-15,3-3 0 16,1 4 4-16,-4-4 1 16,-4 4 1-16,-4 0 2 15,0 3-1-15,-8 0 0 0,-5 1-28 16,-11 3-11-16,-11 3-129 16</inkml:trace>
  <inkml:trace contextRef="#ctx0" brushRef="#br0" timeOffset="9">9 10 108 0,'-8'-11'41'0,"8"8"-32"0,4 3 24 16,-4 0 11-16,0 0 0 15,4 7 1-15,0 4-5 16,-4 7-2-16,0 4-21 16,0 7 3-16,-4 4 1 0,0-1-5 15,0-2-1-15,0-9-5 0,0 5 1 16,0 3-6-16,0-3-1 15,4-4-2-15,0-4-2 0,0-3-2 16,4-4 1-16,0-4 1 16,4 1 0-16,0-5 0 15,0 1 2-15,0 0-1 16,0-4-1-16,4 0 1 16,4 3 1-16,-4 1-3 31,0-4 0-31,4 0 1 0,0 0 0 15,-1 0-7 1,1 0 0-16,8-4-35 0,8-3-14 16,8 3-73-1</inkml:trace>
  <inkml:trace contextRef="#ctx0" brushRef="#br0" timeOffset="10">618 178 240 0,'-20'14'90'0,"16"-3"-70"0,4 7 6 0,0-7-1 0,0 0-10 16,4 4 0-16,4-4-9 15,0 0-4-15,0 0-1 16,4-4 1-16,4 1 1 0,0-8-1 16,0 0 1-16,0-8 0 15,-1 1 1-15,1-4 0 16,-4-4 2-16,0-3-1 15,-4-4 0-15,-4 0 5 0,-4-3 6 16,-4-5 5-16,-4 9 2 16,-4 3-1-16,-4 7 1 31,-3 7-13-31,-5 8-3 16,0 3-12-16,4 4-4 15,0 4-15-15,8 0-7 16,8 6-35-16,12-7-13 0,8 1-51 15</inkml:trace>
  <inkml:trace contextRef="#ctx0" brushRef="#br0" timeOffset="11">1299 98 104 0,'-4'-4'41'0,"8"-3"-32"0,-1 3 22 0,-3 4 9 0,4 0 1 16,0-3 2-16,-4-1-8 16,0-3-2-16,0-1-18 15,0 1 2-15,0 0 3 0,0-1 0 0,-4 1 3 16,0 0-2-16,-3 3-1 16,-1 4-4-16,-4 7 0 15,-8 4-7-15,-4 8-3 16,-4 6-1-16,0 8-1 15,-4 7 0-15,8-4 0 16,5 4-7-16,3 1 0 16,8-5-1-16,8-3-1 15,8-3 4-15,8-5 0 16,3-3-2-16,5-7 0 16,4-4 2-16,-4-8 2 0,0-3-2 15,0-3 0-15,-4-5 1 16,-4 1 2-16,0-4-1 15,-5 4-1-15,-3-1 5 32,-4 1 4-32,-4 0-3 0,-4 0 2 15,-4-1-7-15,1 1-1 16,-5 3-2-16,0 1-2 16,0-1 3-16,4 0 0 15,0 1-4-15,8-5 1 16,0 5-3-16,8-5 2 15,4 1 3-15,0 0 1 16,0-1 1-16,-1 5 2 16,5-1 1-16,0 0 1 15,0-3-5-15,-4 3-1 16,0 1-35-16,0-1-12 16</inkml:trace>
  <inkml:trace contextRef="#ctx0" brushRef="#br0" timeOffset="12">1923 69 192 0,'-4'-11'71'0,"4"3"-55"0,0-3 28 0,0 8 12 16,-4-1-18-16,0 0-6 16,0 1-8-16,-4 3-4 15,-3 3-10-15,-5 8 0 0,-8 8 3 16,-4 6-5-16,0 5-2 31,4 3-1-31,4 2 1 16,4-2-3-16,8-4-2 15,4-3 0-15,8-4-1 0,8-4 0 0,8-3 0 16,4-4-3-16,0-4 2 16,0-7 1-16,0 0 0 15,0-3-3-15,-1-5 2 16,1-3 1-16,-4 4 0 16,-4-4 2-16,-4 4 1 0,-8-1 1 31,-4 1 0-31,-4 0 0 15,-4-1 0-15,-8 5-2 16,0 3-2-16,-4 0-4 16,4 0 0-16,1 0 2 0,3 0 1 15,0 0-2-15,8 0 2 16,4 0-4-16,8-4 1 16,0 0 0-16,4-3 2 15,3 0 3-15,1-1 2 0,0 1-1 16,0 0 1-16,0-1-2 15,0 1 2-15,-4 3-7 16,0 1-1-16,0 3-45 16,0 0-18-16,0 3-68 15</inkml:trace>
  <inkml:trace contextRef="#ctx0" brushRef="#br0" timeOffset="13">2242 203 304 0,'-8'44'112'15,"8"-18"-87"-15,0 14 13 0,0-18-1 0,0 11-20 16,0 3-7-16,4 1-6 15,0 0-4-15,0-8 1 16,4-7-39-16,0-7-16 0,0-8-50 16,0-14-57-16,3-8 50 0</inkml:trace>
  <inkml:trace contextRef="#ctx0" brushRef="#br0" timeOffset="14">2524 434 244 0,'0'25'93'0,"4"-14"-72"0,0 0 9 16,-4-11-1-16,0 0-13 15,0 0-4-15,0 0-3 16,4-3-1-16,0-8-4 0,0-8-1 0,0-3 1 16,-4-7-2-16,4-4-2 15,0 0-2-15,0 0 1 16,0 8 1-16,0 3 2 15,-4 7 3-15,4 8 4 16,0 3 2-16,4 8 1 16,0 3-6-16,0 4-2 15,0 4-2-15,0-1 1 16,4 1 0-16,0 0 1 0,0-4-2 16,0-4 1-16,4-7 0 15,-1-4 1-15,1-3 0 16,0-8 0-16,0-3 2 31,-4-8 1-31,-4-3-1 16,0 0 1-16,-8 0-2 15,0 4 2-15,-4 7-4 0,0 3-2 16,4 4-18-16,0 7-6 16,0 4-40-16,8 8-16 15,4 6-56 1</inkml:trace>
  <inkml:trace contextRef="#ctx0" brushRef="#br0" timeOffset="15">3527-41 260 0,'-24'-22'99'0,"16"15"-77"0,-4-1 24 16,4 8 8-16,1 4-15 16,-9 7-5-16,-4 7-13 15,-4 8-6-15,0 7-8 16,0 7 2-16,0 4 1 0,4 0-5 0,4 6-1 15,8-6-2-15,4 0-2 16,4-7-2-16,8-4 1 16,8-8-1-16,4-7-2 15,8-7 0-15,4-7 3 0,4-8-2 32,0-3-1-32,-1-4 0 15,-3-3 0-15,-8-1 5 16,-4-3 1-16,-8-4 2 15,-8 3 0-15,-8 5 0 16,-8-1 0-16,-8 0-2 16,-8 8-2-16,0 0 1 0,0 3-1 15,1 4 0-15,3 0 0 16,4 0 0-16,4 0 0 16,8 0-5-16,4 0-1 15,8-4 0-15,8 1 4 16,8-1-1-16,4-3 1 15,8-1 0-15,3-3 0 16,1 4 4-16,-4-4 1 16,-4 4 1-16,-4 0 2 15,0 3-1-15,-8 0 0 0,-5 1-28 16,-11 3-11-16,-11 3-129 16</inkml:trace>
  <inkml:trace contextRef="#ctx0" brushRef="#br0" timeOffset="16">-520-261 288 0,'0'8'110'0,"0"-1"-86"0,0 8 7 15,0-4-2-15,0 3-16 16,0 1-4-16,4 3-6 16,0 0-3-16,0 1 1 15,0-1-12-15,0 0-3 0,0-3-53 16,0-4-22-16,4-7-26 15</inkml:trace>
</inkml:ink>
</file>

<file path=ppt/ink/ink9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0T11:42:18.962"/>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20 131 168 0,'-4'4'66'0,"8"-1"-52"0,0-3 8 0,-4 0-1 16,8 0 0-16,0 0 2 16,0-3-6-16,0-1 0 0,4-3-10 15,0-1 0-15,-1 1 3 0,1-4 3 16,-4 0 4-16,0-4-3 15,-4-3 0-15,-4 0-2 16,-4 3 2-16,-4 4 2 16,-4 4 2-16,-3 3-4 15,-1 8 0-15,-4 3-13 16,4 4-3-16,0 0 1 16,4 0 0-16,8-4-2 15,4 1 2-15,4-1-1 16,8 0 0-16,4 1 0 15,4-1 0-15,0 0 2 16,-1 1 2-16,1 3 3 16,-4-4 4-16,0 4-4 0,-5 0-3 15,1 0-6-15,-4-4 0 16,-8 4-77-16,-4 0-33 16,-8 0-11-1</inkml:trace>
</inkml:ink>
</file>

<file path=ppt/ink/ink9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0T11:42:18.963"/>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92 315 236 0,'-17'25'88'0,"17"-6"-69"0,-4 6 4 0,4-10-2 15,-4-1 0-15,0 5 4 16,-4-1-9-16,4 0-4 15,0-3-7-15,0-4 1 0,0-4 3 16,0-3 6-16,0-4 5 16,-4-7-8-16,0-8-2 15,1-7-6-15,3-15-3 16,0-17-3-16,4-9 1 16,8-2 1-16,3 6 0 15,5 12-3-15,0 6 2 0,8 9 3 16,-3 6 3-16,-2 8 2 15,-3 7 3-15,0 3-1 16,-4 8 2-16,-4 8-4 0,-4 6 1 16,-4 8-3-16,-4 7 0 15,-8 8-12-15,0 0-5 16,0-8-16-16,4-4-5 16,0-10-38-16,8-15-14 15,8-15-40 1</inkml:trace>
</inkml:ink>
</file>

<file path=ppt/ink/ink9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0T11:42:18.964"/>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0 387 208 0,'4'4'79'0,"-4"-4"-61"0,8 0 4 0,-4 0-2 15,4-4-3-15,0 0-1 16,4-3-6 0,0-4-4-16,0 0-3 0,0-4 2 0,0-3 4 15,-4 0 4-15,-1 0 4 0,-3-4 2 16,-4 0 1-16,-4 0-3 16,0 4 0-16,-3 3 2 15,-5 8 2-15,0 3-9 16,-4 8-2-16,0 3-6 15,4 4-1-15,0 4-3 16,4-1-3-16,4-3-3 16,0 0-1-16,4-3 4 15,8-5 1-15,4-3-1 16,4-3 2-16,0-5-8 16,4-3-2-16,0 0 4 15,-1 0 3-15,1 0 3 16,-4 0 3-16,0 4-1 0,-4 0 2 15,-4 3-2-15,0 1 2 16,0-1-2-16,-4 0-1 16,0 4 1-16,0-3 1 15,0 3-3-15,0-4-2 16,0 0 2-16,0 1 0 16,0-1 1-16,3-3 0 15,1 3 0-15,0-7 0 0,0 0 0 16,0-3 2-16,-4-5-1 31,0 1 2-31,-4 0-2 0,0 3-1 16,-4 1 9-16,-4 3 4 15,0 7 0-15,-4 4 2 16,4 7-10-16,1 12-3 16,3 2-4-16,0 9 0 0,0 6 2 15,4 8 0-15,0 7-3 16,0 4 2-16,0 3 1 15,0 1 0-15,-4-5 0 16,-4 1 2-16,0-7 1 16,-4-8 1-16,-4-7 0 15,0-8 0-15,0-7-18 16,0-10-5-16,4-16-4 16,1-2-2-1,3-9-25-15,4-3-12 16,4-3-67-16,8-4-32 15,7-1 84-15</inkml:trace>
</inkml:ink>
</file>

<file path=ppt/ink/ink9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0T11:42:18.965"/>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28 100 268 0,'-8'14'101'0,"8"-10"-78"0,0 3 2 0,0-7-5 16,0 0-9-16,8 0-1 16,0 0 0-16,4-3 4 15,4-8-8-15,0-4 1 0,-1-3 0 16,-3-1 1-16,0 1 2 15,-4 4 4-15,-4-1 1 16,-4 4 5-16,-12 7 2 16,-4 8-5-16,-7 11 0 15,-1 10-10-15,0 12-4 16,4 3 0-16,8 0 0 16,12-3-4-16,12-8 1 0,8-7-2 15,12-11-2-15,-1-15-15 16,1-7-7-16,0-7-144 15</inkml:trace>
</inkml:ink>
</file>

<file path=ppt/ink/ink9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0T11:42:18.966"/>
    </inkml:context>
    <inkml:brush xml:id="br0">
      <inkml:brushProperty name="width" value="0.13333" units="cm"/>
      <inkml:brushProperty name="height" value="0.13333" units="cm"/>
      <inkml:brushProperty name="color" value="#3165BB"/>
      <inkml:brushProperty name="fitToCurve" value="1"/>
    </inkml:brush>
  </inkml:definitions>
  <inkml:trace contextRef="#ctx0" brushRef="#br0">-2 121 88 0,'0'-7'35'0,"0"10"-27"0,0-6 2 0,0 3 2 16,0 0 3-16,0 0 5 15,0 0-1-15,0 0-2 16,0 0-1-16,0 0 3 15,8 3-11-15,-4-3-2 0,0 4-2 16,4 3 2-16,0-3 1 31,0 0-1-31,0-1 1 0,4-3-2 16,4 0 0-16,-1 4-1 16,5-4 0-16,0 0-2 15,4 0 1-15,0 0-4 16,4-4 0-16,4 4 3 15,0 0 3-15,-1 0-2 0,5-3 0 16,0-1-1-16,0 4 1 16,0-4 4-16,0 4 4 15,-5-3-9-15,1 3 0 16,0-4 0-16,0 4 1 16,4-4-4-16,0 4 1 15,3 0 0-15,-3 0 0 16,0 0 2-16,0 0 1 15,0-3-4-15,4 3-1 16,-1 0 1-16,1 0 2 0,-4 0 0 16,0 0-1-16,0 0 1 15,-4 0-1-15,-1 0 0 16,1 0 0 0,0 0-3-16,0 0 2 0,4 0 1 15,0 0 2-15,-1 0-1 16,4-4 2-16,1 4-4 15,0-4-2-15,0 1 4 16,0 3 1-16,-1-4-3 16,1 0-1-16,-4 1 1 15,0 3 2-15,0-4-2 0,-1 4 0 16,1-4 1-16,-4 4 2 16,4 0-1-16,0-3 2 15,0-1-2-15,3 0-1 16,1 1-2-16,0-1 1 15,0-3 1-15,0-1 2 16,0 5-1-16,-1-1-1 16,-3 0 1-16,-4 1-1 15,0 3 0-15,-4-4 2 16,0 4-3-16,-1 0 0 16,-3 0 3-16,0 0 1 15,0-3 1-15,0 3 0 16,0 0 0-16,0 0 0 15,-4 0 2-15,0 0 1 16,0 0-3-16,-1 0-3 0,-3 0 2 16,0 0 2-16,0 0-4 15,-4 0-3-15,0-4-13 16,-4-3-5-16,-8-12-91 16</inkml:trace>
</inkml:ink>
</file>

<file path=ppt/ink/ink9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0T11:42:18.967"/>
    </inkml:context>
    <inkml:brush xml:id="br0">
      <inkml:brushProperty name="width" value="0.02646" units="cm"/>
      <inkml:brushProperty name="height" value="0.02646" units="cm"/>
      <inkml:brushProperty name="color" value="#ED1C24"/>
      <inkml:brushProperty name="fitToCurve" value="1"/>
    </inkml:brush>
    <inkml:brush xml:id="br1">
      <inkml:brushProperty name="width" value="0.13333" units="cm"/>
      <inkml:brushProperty name="height" value="0.13333" units="cm"/>
      <inkml:brushProperty name="color" value="#3165BB"/>
      <inkml:brushProperty name="fitToCurve" value="1"/>
    </inkml:brush>
  </inkml:definitions>
  <inkml:trace contextRef="#ctx0" brushRef="#br0">-282-989 264 0,'-8'-11'99'0,"12"8"-77"0,4-5-7 0,-4 5-5 16,0-1-38-16,-4-3-13 15,0 0-63-15,0-8-28 16</inkml:trace>
  <inkml:trace contextRef="#ctx0" brushRef="#br0" timeOffset="1">1254-1380 164 0,'-4'-14'63'0,"4"10"-49"0,-4 0 27 0,0 4 8 0,0 4 0 16,-4 0 1-16,-8 10-20 15,-3 1-7-15,-1 7-14 16,0 3-8-16,4 1-2 0,4 0-1 16,4-5-2-16,4 1 3 15,8 0 0-15,4-7 1 0,0 0 0 16,4-1 2-16,0-3 3 16,-4-3 0-16,0-1 0 15,-4 4 5-15,-8 0 4 16,-4 0-7-16,-8 3-2 15,-8 5-1-15,-4-5 0 16,0 5-20-16,4-8-7 16,8-4-54-16,20-14-91 15</inkml:trace>
  <inkml:trace contextRef="#ctx0" brushRef="#br0" timeOffset="2">1493-1343 148 0,'0'-11'55'0,"0"11"-43"0,0 0 34 15,0 0 12-15,0 11-22 16,0 0-9-16,-4 11-4 0,0 3 1 15,0 8-12-15,0 0-2 0,0 0 0 16,0-4-6-16,0-3 0 0,0-8-2 16,0 0-2-16,4-3-8 15,0-4-5-15,0-4-35 16,0-7-16-16,8-7-47 16</inkml:trace>
  <inkml:trace contextRef="#ctx0" brushRef="#br0" timeOffset="3">1469-1149 236 0,'0'11'90'0,"12"-8"-70"0,4-3 17 0,-8 0 4 16,4 0-20-16,0-3-6 16,8-1-9-16,0-3-3 15,0-1-1-15,3-3-2 0,1 0 3 0,0-3-22 16,0-1-7-16,0 0-51 16,4-3-20-16,0 0 1 15</inkml:trace>
  <inkml:trace contextRef="#ctx0" brushRef="#br0" timeOffset="4">1465-1321 212 0,'4'-8'82'0,"8"5"-64"0,4-8 11 16,-12 11 2-16,8 0-13 16,8-15-2-16,4 4-5 0,0 0 0 15,-1 4-6-15,-3-8-3 0,0 8 1 16,-4 0-2-16,-4 3 2 15,-4 0-46-15,-8 4-21 16,0 8-44 0</inkml:trace>
  <inkml:trace contextRef="#ctx0" brushRef="#br0" timeOffset="5">1887-1376 248 0,'-12'4'93'0,"8"6"-72"0,0 9 3 15,0-12-3-15,0 8 0 16,0 7 2-16,0 0-6 0,4 0 0 15,0-1-10-15,0-2-4 0,0-5 0 16,4 1 2-16,4-8 2 16,0-3-1-16,4-8-1 15,0-3-3-15,4-8 1 16,4-3-2-16,0-4 2 16,-4 0-2-16,0 4 2 15,-4 7-2-15,-4 4 2 16,-5 7-4-16,1 7 0 15,-4 4-1 1,4 4 0-16,0 3 2 16,0-4 2-16,4 1 3 15,0-4 2-15,0-7 1 16,4-4 2-16,4-4-1 16,0-11 0-16,0-7 1 15,0-7 4-15,0-4-6 0,0 0 0 16,-4 1-4-16,-4-1-1 15,0 11 1-15,-4 3 0 16,-4 5-13-16,0 6-7 16,4 8-77-16,8 4-36 15,-1 3-14 1</inkml:trace>
  <inkml:trace contextRef="#ctx0" brushRef="#br0" timeOffset="6">-91-1274 204 0,'-12'0'77'0,"12"8"-60"0,-4 3 8 15,0-1 2-15,0 5-3 0,-4 0 1 16,0 3-10-16,0 0-4 15,0 1-6-15,0-5-4 0,0 1 2 16,4-4 0-16,0-4 1 16,0 0 2-16,4-3 1 15,0-4 5-15,0-4 5 16,4-3-7-16,0-8-3 16,4-6-4-16,0-1-3 15,0 0 1-15,0 7 1 16,-4-3-1-16,0 7-1 15,0 3 1-15,4 8-1 16,-4 8 0-16,4 3 0 16,0 7 0-16,0-7 0 15,4 4 0-15,0-4 2 0,4-4 1 16,0-3 3-16,-1-4 1 31,-3-4 1-31,0-7 0 16,0-4 2-16,-4-3-3 15,0-4-2-15,0-3-2 0,0 3 0 16,-4 0-13-16,0 3-3 16,0 5-80-16,12 6-97 31</inkml:trace>
  <inkml:trace contextRef="#ctx0" brushRef="#br0" timeOffset="7">303-1109 208 0,'-12'0'79'0,"16"-4"-61"0,4 4 17 16,0 0 5-16,12 0-14 16,4-4-5-16,4 1-8 15,7-5-1-15,1-2-7 16,4-1-1-16,-4 0 0 0,0 0-2 16,-5 0 1-16,1 0-7 15,-4 3-1-15,4 1-124 16</inkml:trace>
  <inkml:trace contextRef="#ctx0" brushRef="#br0" timeOffset="8">1222-151 236 0,'0'0'88'0,"-4"3"-69"0,4 12 6 0,0 0 0 16,0-1-12-16,4 4-2 16,0 1 5-16,0-1 1 15,4-3-8-15,0-4-3 0,0-4-2 0,4-11 0 16,0-3 2-16,-4-4-1 16,4-7 0-16,-4-1-3 15,0-3 1-15,0 1-18 31,-4-1-6-31,0 7-39 0,0 4-14 16,0 7-34 0</inkml:trace>
  <inkml:trace contextRef="#ctx0" brushRef="#br0" timeOffset="9">1449 108 184 0,'0'27'71'0,"0"-9"-55"0,-4 8 11 0,4-15 0 16,-4 0 0-16,0 0 1 16,4-4-2-16,0 0-1 0,-4-3-14 15,0-4 0-15,0-7 0 0,0-8-6 16,4-3-1-16,4-12-4 16,4-14-1-16,0-4-1 15,4 4 0-15,4 4 2 16,0 3 2-16,0 8 3 15,0 7 4-15,-4 8-2 16,0-1-2-16,0 8 4 16,-4 7 2-16,-4 7-6 15,0 11-1-15,-4 0 0 16,-4 4 0-16,-4 4-5 0,0 3 1 16,0-7-16-16,0 0-6 15,4-7-27-15,4-4-9 16,8-15-64-1</inkml:trace>
  <inkml:trace contextRef="#ctx0" brushRef="#br0" timeOffset="10">1895-327 280 0,'-4'26'104'0,"4"-12"-81"0,-4 16 5 0,4-12-4 16,-4 7-12-16,0 5 1 15,0 3-6-15,0 7 1 16,0-4-5-16,0-6-2 0,4-5 0 16,0-3-4-16,0-7 2 15,0-1-6-15,0-10-3 0,0-4 3 16,-4-7 2-16,0-4 3 16,-4-4 3-16,0 4 0 15,-4 4-1-15,0 3 7 16,-3 4 3-16,-1 8-1 15,0 6 2-15,0 4-6 16,0 4-1-16,4 0 2 16,4 0 1-16,4-3-3 15,8-5-3-15,4 2 2 16,8-9 0-16,4-3-6 16,0-4 0-16,4-8-32 15,-1 1-12-15,5-8-66 16,4-11-52-1,0 0 62-15</inkml:trace>
  <inkml:trace contextRef="#ctx0" brushRef="#br0" timeOffset="11">2082 83 160 0,'-4'3'60'0,"8"5"-47"0,-4-5 8 0,0-3 0 16,0 0-2-16,0 0 1 15,8 0 2-15,0-3 3 16,0-1-13-16,0-3 2 0,0-1 0 16,0-3-3-16,-4-7-1 15,-4-4-4-15,0 0 1 16,-4 0-4-16,-4 4 0 16,-4 3 1-16,-4 8 2 0,-4 7-1 15,0 7 2-15,4 4-4 31,0 4 0-31,4 0-1 16,5-1 1-16,7 1-2 16,3-1 2-16,5-3 2 15,8-3 2-15,0-5-3 16,4-3-3-16,0 0 2 0,4 0 0 16,0-3-4-16,-4-1 1 15,4-3-16-15,-4-4-6 16,-1 0-25-16,1-7-9 15,4-8-57-15</inkml:trace>
  <inkml:trace contextRef="#ctx0" brushRef="#br0" timeOffset="12">2452-396 292 0,'-8'18'110'0,"8"0"-86"0,-8 11 9 0,4-10-3 16,0 6-10-16,-12 8-1 15,9 4-11-15,-5 3-3 16,0 0-3-16,0 4-2 0,0-7 1 16,0-1-30-16,0-3-13 15,0-7-47-15,4-8-18 16</inkml:trace>
  <inkml:trace contextRef="#ctx0" brushRef="#br0" timeOffset="13">2317-206 304 0,'-4'3'112'0,"8"1"-87"0,0 3-2 0,0-3-9 16,4 0-13-16,0 3 0 0,4 0-6 16,4 1 1-16,0-1 2 15,4 4-50-15,3-4-22 0,1 1-39 16</inkml:trace>
  <inkml:trace contextRef="#ctx0" brushRef="#br0" timeOffset="14">2583-23 192 0,'4'-4'71'0,"0"0"-55"0,8-3 11 0,-4 3 0 16,-1-3-7-16,1-4 1 15,4 0-10-15,0-4-4 16,0-3-4-16,0-4-3 0,0 0 3 16,-4 0-2-16,-4 4-1 15,-4 3 16-15,-4 4 9 16,-8 4 2-16,-4 11 4 15,-8 10-8-15,0 12-2 16,1 3-6-16,3 8-1 16,4-1-4-1,4-3-1-15,4-3-3 0,8-5-1 16,4-3-3 0,4-4 1-16,4-7-2 0,4-3-1 15,0-5-30-15,0-3-15 16,-1-7-114-1</inkml:trace>
  <inkml:trace contextRef="#ctx0" brushRef="#br0" timeOffset="15">279 119 156 0,'0'0'57'0,"0"0"-44"0,4-3 7 0,4 3 3 16,0 0-5-16,4-4 1 0,12 0-1 15,4-3 0-15,7-8-9 16,9-3-1-16,0 0 2 0,0-4 5 16,-4 0 5-16,-1 0 1 15,1 4-1-15,-4-1-4 16,0 5 0-16,-4-1-7 0,-8 4-1 16,-5 0-2-16,-3 4-1 15,-4 0-6-15,0-1 1 16,-4 5-73-16,0 3-30 15</inkml:trace>
  <inkml:trace contextRef="#ctx0" brushRef="#br0" timeOffset="16">725-184 156 0,'-8'0'57'0,"8"0"-44"0,-4 0 18 0,4 0 6 16,0 0-4-16,0 0 1 15,0 0-11-15,-4 0-3 16,4 0-12-16,0 0-3 0,0 0 1 0,0 0-1 16,0 0 0-16,0 0-3 15,8 0-2-15,4 3-2 16,4 1 1-16,0 0 1 15,4-1 2-15,3 1 3 16,1 0 2-16,0-1-1 16,0 1 1-16,0 0-4 15,-4-1 0-15,-4 5 1 16,0-1 0-16,-4 0 0 16,-4 8 0-16,-8-4 4 31,-4 3 3-31,-4 5-2 0,-4 3 2 15,0 0-4-15,-4 0 1 16,0-1-3-16,0-2 2 16,0-5 2-16,4 1 2 15,0-4-1-15,4-4 1 16,0-3-2-16,0-4 2 16,0-4-2-16,0-7 2 15,0-3-6-15,0-5-1 16,1-6-4-16,-1-4-1 0,0-1 1 15,0 1 2-15,-4 3-19 0,4 5-6 16,0-1-43-16,4 3-20 16,8 5-59-1</inkml:trace>
  <inkml:trace contextRef="#ctx0" brushRef="#br0" timeOffset="17">-302-53 136 0,'4'-11'52'0,"-4"4"-41"0,0 3 33 0,0 4 13 16,-4 0-6-16,-4 0 0 0,-4 8-23 16,-4 3-6-16,0 0-14 15,0 7-7-15,0 0-4 0,4 1 2 16,0-1 2-16,4 0-5 16,8 0 1-16,4-3 1 15,4 0 1-15,4-1-2 16,4-3 0-16,0 1 4 15,-4-1 1-15,0-4 2 16,-4 1 0-16,-8-1 6 16,-8 4 4-16,-8 4-7 15,-4 3-2-15,-4 0-5 16,-3 0-3-16,7-3-29 0,4 0-12 16,4-8-81-1</inkml:trace>
  <inkml:trace contextRef="#ctx0" brushRef="#br0" timeOffset="18">-278-685 224 0,'-8'-18'85'0,"16"7"-66"0,-4-4-28 15,0 8-14-15,0-4-67 16,0-8-24-16</inkml:trace>
  <inkml:trace contextRef="#ctx0" brushRef="#br0" timeOffset="19">0 39 208 0,'16'-22'79'0,"-8"11"-61"0,8 4 15 0,-8 7 1 0,-4 0 3 16,0 7 4-16,-4 4-13 15,0 3-5-15,-8 8-13 16,0 8-4-16,-4-1-2 0,-4 1-2 16,4-4 1-16,0-4-4 15,8-4 0-15,4-3-1 16,8-4-2-16,4-8 3 15,8-6 2-15,4-8-20 16,4-4-7-16,4-7-110 16</inkml:trace>
  <inkml:trace contextRef="#ctx0" brushRef="#br1" timeOffset="20">3912-846 160 0,'-16'-15'63'0,"8"19"-49"0,-8 0 16 16,8 3 3-16,-4 8-1 0,-4 7 1 0,1 7-10 15,-1 7-1 1,0 1-13-16,4-4-3 0,8 0-2 0,4-4-5 16,4-3 1-16,4-4 0 15,4-4 2-15,4-4-3 16,-1-3 0-16,5 0-12 16,0-7-5-16,0 0-30 15,0-8-14-15,0-3-33 31</inkml:trace>
  <inkml:trace contextRef="#ctx0" brushRef="#br1" timeOffset="21">4159-638 144 0,'-16'41'55'0,"12"-23"-43"0,-4 15 5 0,8-19 0 16,-4 5-6-16,0-1 1 15,4-3 2-15,0-4 1 16,0-4-8-16,0-7 0 0,4-4 0 16,0-10 3-16,4-8 1 15,0-11-3-15,4-7-3 16,0-4 0-16,0 3-1 15,4 1-2-15,0 7-2 0,-4 0 3 16,-1 11 2-16,1 4 0 16,0 7 0-16,-4 8 1 15,0 6 1-15,0 8-1 16,-4 4 1-16,0 3-6 16,-4 11-3-16,0 4 1 15,-4 4 2-15,-4-1 2 16,0-6 1-16,0-5-2 15,0-3-2-15,4-4 1 16,0-7-1-16,4 0-5 16,4-3 1-16,4-1 4 0,4-3 2 15,0-1-5-15,4 1 0 16,0 3 3-16,4 1 4 16,4-1-12-16,0 0-7 15,0 1-54 1</inkml:trace>
  <inkml:trace contextRef="#ctx0" brushRef="#br1" timeOffset="22">4509-418 156 0,'-8'7'60'0,"8"-3"-47"0,0-4 6 0,0 0 0 15,0 0-2-15,0 0-1 16,0-4-2-16,0-3 1 16,4-4-8-16,0-7 2 0,0-4 2 0,0-8-4 15,4-6 1-15,4-4-3 16,-4-1 2-1,4 5-2-15,-4 3 0 0,0 7 3 16,0 8 5-16,0 11-1 16,0 10 1-16,0 12-7 15,0 7-2-15,4 7-2 0,0 0-2 0,-1 4 3 16,1-3 0-16,0-1-4 16,0-4-1-16,-4-3-15 15,0 4-4-15,0-8-27 16,0 0-11-16,-8-7-42 15</inkml:trace>
  <inkml:trace contextRef="#ctx0" brushRef="#br1" timeOffset="23">4513-484 260 0,'-8'4'99'0,"12"-4"-77"0,0 7-9 0,-4-7-7 15,8 4-4-15,8-4 1 16,4 0-4-16,4 0-1 16,8-8 1-16,3-3-44 0,5-3-17 15,0-8-35 1</inkml:trace>
  <inkml:trace contextRef="#ctx0" brushRef="#br1" timeOffset="24">4983-806 280 0,'-28'-7'104'0,"20"7"-81"0,-8 11 3 16,12-4-4-16,-4 4-16 16,-4 0-6-16,0 11-5 15,0 0 0-15,4 0 3 16,4 4 1-16,0-1 1 0,4 1-5 15,4-1 1-15,4 1 2 16,0-1 3-16,0 1 0 16,0-8 2-16,-4 1-2 15,0-5 2-15,-4 1 0 0,-4 0 1 16,-8 3-5-16,-4-4 1 16,-4 1-18-16,-3-4-8 15,7-4-26-15,0 1-12 16</inkml:trace>
  <inkml:trace contextRef="#ctx0" brushRef="#br1" timeOffset="25">5190-744 256 0,'-12'22'96'0,"8"-3"-75"0,-8 24-3 0,8-21-8 0,0 4-8 16,-4 3-2-16,0 0 1 15,0 4 1-15,-4 0-1 16,0 8-25-16,0-1-9 0,4-7-71 16</inkml:trace>
  <inkml:trace contextRef="#ctx0" brushRef="#br1" timeOffset="26">5202-543 208 0,'0'11'79'0,"4"-7"-61"0,8 3-10 0,-4 1-6 16,0-5-2-16,3 5 4 15,5-8-8 1,4-4-2-16,0-3 3 15,0-4-10-15,0-4-1 0,0-7 0 0,0-3 1 16,-4-5 8-16,0 1 2 16,-8 3 14-16,0 5 5 15,-4 6 22-15,-4 11 13 16,-4 15-6-16,-8 11-5 16,0 11-14-16,0 4-3 15,0-1-14-15,4 1-5 16,0-4-6-16,4-4-1 15,4-3-29-15,0-5-12 16,-4-6-85-16</inkml:trace>
  <inkml:trace contextRef="#ctx0" brushRef="#br1" timeOffset="27">4573-60 212 0,'-12'-15'82'0,"12"19"-64"0,4 0 4 16,0 3-1-16,0 8 0 16,0 7 4-1,0 7-7-15,-4 4-3 0,0 0-8 16,0 0-5-16,0 0 1 0,0 0-2 16,0 0-1-16,0 0-32 15,0 4-14-15,-4 7-67 16</inkml:trace>
  <inkml:trace contextRef="#ctx0" brushRef="#br0" timeOffset="28">1059 884 172 0,'-4'-7'66'0,"4"3"-52"0,-8 1 30 0,4 3 11 16,0 0-8-16,-4 3 0 16,-4 5-18-16,-4 3-8 15,-3 3-12-15,-1 5-6 0,4 2 0 16,0 5 0-1,4 0 3-15,4-4-3 16,4 0-2-16,4-4-3 16,8-4 1-16,4-6 3 15,4-5 3-15,4-6-15 0,4-1-6 32,-1-3-34-32,1-4-13 0,0-4-60 31</inkml:trace>
  <inkml:trace contextRef="#ctx0" brushRef="#br0" timeOffset="29">1234 968 212 0,'-4'4'82'0,"0"0"-64"0,0-1 4 0,4 5-3 0,-4-1-6 16,0 4 0-16,0 4-1 16,0-1 2-16,0 1-7 15,0-4 5-15,4 0 1 0,0-4-2 16,0 0 1-16,0-7-1 15,0 0 1-15,4-7-2 0,0-4-1 16,0-4-1-16,0-3 2 16,0 0-7-16,0-4-2 15,0 0-1-15,0 4 0 16,0-1-3-16,4 1 2 16,0 0 1-16,0 7 0 0,0-4-11 15,0 4-3-15,4 4-22 16,0 0-9-16,4 3-29 15,0 4-11-15,4 0-8 32</inkml:trace>
  <inkml:trace contextRef="#ctx0" brushRef="#br0" timeOffset="30">1465 943 124 0,'-16'7'46'0,"12"-3"-35"0,0-1 12 0,4 1 2 0,0 0-2 16,0-1-2-16,0-3-3 15,0 0-1-15,0 0-9 16,0 0 1-16,8-3 2 0,0-1 0 16,0 0 3-16,0-3-3 15,0 0 1-15,0-4-5 16,0 0 1-16,0 0 4 0,0 0 2 15,-4 0-1-15,-4 0 2 16,0 4 1-16,-4-1 2 16,-4 5-4-16,0 3 2 15,-4 7-7-15,-4 0-3 16,0 4-1-16,0 8-1 16,0 3-5-16,4-1 1 15,4 1 0-15,1 0 0 16,7-3-3-16,4-5 2 15,3-3-1-15,9-7 0 0,4-4-7 16,4-4-2-16,0-3-1 16,4-4 0-16,0 0 0 15,0 0 0-15,-4-4 4 16,-5 4 5-16,-3 4 2 16,-4 0 3-16,-4 3-1 15,-4 4 2-15,-4 0-7 16,0 7 1-16,0 1 1 15,0-1 1-15,0 0 1 16,0 1 2-16,4-1-3 16,0-3 0-16,0-1-1 15,4-3 0-15,0-3 4 0,0-1 1 16,0-3-1-16,0-1-2 16,0-3 3-1,-4-3 0-15,0-1-1 0,-8 4 1 16,0 0 0-16,-4 0 1 15,-4 4 0-15,-8 3 2 16,0 8-3-16,0 0 0 16,4-1-3-16,4 5-1 15,1-1-1-15,7 0 0 16,4-3 0-16,8 3 0 16,3-3 4-16,5-1 3 15,0 1-2-15,4 0 0 16,0-4-1-16,0 0-2 0,-4 0-2 15,4 0 1-15,0-4-23 16,-4-3-12-16,0-1-28 16,-1-6-12-16,1-4-23 15</inkml:trace>
  <inkml:trace contextRef="#ctx0" brushRef="#br0" timeOffset="31">1867 749 216 0,'-12'7'82'0,"12"1"-64"0,4-8 15 0,-4 0 4 15,4 3-17-15,4 1-6 16,0-4-8-16,4 0-3 15,4 0-1-15,0 0-10 0,4 0-5 16,4 0-40-16,4-4-17 0,3-3-28 16</inkml:trace>
  <inkml:trace contextRef="#ctx0" brushRef="#br0" timeOffset="32">1991 504 288 0,'-12'37'110'0,"8"-4"-86"0,-8 14 5 16,8-21-3-16,-4 7-11 15,0 3 0-15,0 1-9 0,0-1-4 16,0 1-1-16,4-4-4 0,0 0 0 16,0-8-23-16,0-3-7 15,0-4-39-15,4-7-14 16,0-11-17-1</inkml:trace>
  <inkml:trace contextRef="#ctx0" brushRef="#br0" timeOffset="33">2130 884 180 0,'12'-7'68'0,"4"3"-52"0,0-3 3 0,-8 3-1 16,4 1-3-16,0-5 4 15,-1-3-2-15,1 0-1 16,0 1-8-16,-4-1-1 0,-4 0 3 15,-4 3 9-15,-8 5 8 16,-4 3-1-16,-8 7-1 16,-7 8-11-16,-1 3-4 15,4 4-4-15,0 3-1 16,8-3-3-16,8 0-2 16,4 0 1-16,12-4-1 15,8-7 2-15,4-3 1 16,4-5-19-16,0-3-7 15,4-3-52-15,-1-5-24 0,-3 5-14 16</inkml:trace>
  <inkml:trace contextRef="#ctx0" brushRef="#br0" timeOffset="34">-87 533 212 0,'4'0'82'0,"0"11"-64"0,0 15 31 16,-4-11 8-16,0 10-14 15,-4 8-4-15,0 4-21 16,-4-5-6-16,0 1-8 16,4-3-5-16,0-5 0 0,0-6-45 15,0-5-20-15</inkml:trace>
  <inkml:trace contextRef="#ctx0" brushRef="#br0" timeOffset="35">195 731 240 0,'-8'3'90'0,"12"5"-70"0,4-5 6 16,-8-3-3-16,12 8-9 15,4 3 2-15,8 0-11 16,4-4-3-16,4 4-2 16,4-4 0-16,-4 1 0 0,-1-1-7 15,1-3-3-15,-4 3-56 0,4 0-26 16,-4 4-4-1</inkml:trace>
  <inkml:trace contextRef="#ctx0" brushRef="#br0" timeOffset="36">589 764 208 0,'-15'-4'79'0,"15"0"-61"0,0 4 15 0,0 0 1 0,0 0-13 15,0 0-2 1,0 0-11-16,0 0-5 0,4 8-2 0,4 3 1 0,-1 3 1 16,1 1 1-16,0 3 0 15,0 0 0-15,0 1 0 16,0-1 0-16,0 0 2 15,0-3 1-15,0 0 1 16,-4-5 0-16,0 1 0 16,-4 0 4-16,-4-3 5 15,-4 3-5-15,-4-4 1 16,-4 0-6-16,-4 1-2 16,1-5-2-16,-1 1-3 0,4-4 1 15,0 0-1-15,4 0 0 16,0-4 2-16,4-3-3 15,4-4 0-15,4-4-1 16,0 1 0-16,4-8 2 16,0 0 2-16,0 0-1 15,-4 0 2-15,0 4-13 16,0-1-6 0,0 5-64-16,12-8-100 31</inkml:trace>
  <inkml:trace contextRef="#ctx0" brushRef="#br1" timeOffset="37">4609 687 184 0,'-20'22'71'0,"20"-15"-55"0,0 0-5 0,0-7-3 15,0 0-7-15,8 4-1 16,0-4 7-16,4-4 3 31,0-3-5-31,-1-4 6 0,-3-3 2 0,0-1 11 16,-8 0 7-16,-4 8 4 16,-4 3 3-16,-3 4-19 15,-1 8-6-15,4-1-48 16,4-3-21-16,4-15-71 15</inkml:trace>
  <inkml:trace contextRef="#ctx0" brushRef="#br0" timeOffset="38">952 1356 252 0,'-12'7'96'0,"12"8"-75"0,-4 14 6 0,4-11-4 16,-4 8-9-16,-4 3 0 0,0 4-6 15,0 4-3-15,4-1-2 16,0 1-3-16,0-4 1 0,0-8-28 16,4-6-9-16,0-8-81 15,4-15-38 1,4-3 77-16</inkml:trace>
  <inkml:trace contextRef="#ctx0" brushRef="#br0" timeOffset="39">904 1444 232 0,'4'0'88'0,"4"3"-69"0,8-3-5 15,-4 4-5-15,4 0-10 16,4-4 0-16,3 3-54 0,5 1-23 15,8 3-5 1,-4 4-1-16</inkml:trace>
  <inkml:trace contextRef="#ctx0" brushRef="#br0" timeOffset="40">1238 1648 188 0,'-4'-3'71'0,"8"-1"-55"0,0-7-2 0,0 7-6 16,4-3-4-16,0-4 0 16,0-3 2-16,0-1 1 0,4-3-3 15,-4 3-1-15,0-3 3 0,-8 3 12 16,0 4 6 0,-4 0 3-16,-4 8 3 0,0 3-7 15,-4 7-4-15,0 0-11 16,0 4-3-16,4 0-8 15,0 0 0-15,4-4 1 16,0 1 3-16,4-1 0 16,4 0-1-16,4-3-2 15,0 0 1-15,0-4 1 16,0 3 0-16,0 1 0 16,0 0 0-16,0-4-16 0,4 0-4 15,0 0-32-15,0-4-14 16,4-7-40-1</inkml:trace>
  <inkml:trace contextRef="#ctx0" brushRef="#br0" timeOffset="41">1533 1246 256 0,'-12'15'96'0,"8"3"-75"0,-4 11 8 0,4-14-1 16,-4 3-6-16,0 1 1 15,0 3-6-15,0-1-2 0,0-2-9 16,4-1-6-16,4-7-3 0,4-4-3 16,8-3 1-16,8-4 1 15,4-4 2-15,0 1-1 16,0-1 1-16,0 4 2 16,-5 0 0-16,-7 0 2 15,-4 11 3-15,-8 0 2 16,-4 0 1-16,-4 4-2 15,-4-1-1-15,-3 1-1 16,-5-1 0-16,0 1-11 16,0-4-3-16,0-4-33 0,4-7-11 15,8-3-48 1,12-12-46-16,4-11 52 16</inkml:trace>
  <inkml:trace contextRef="#ctx0" brushRef="#br0" timeOffset="42">1772 1312 272 0,'-12'29'104'0,"16"-14"-81"0,-8 11 16 0,0-8 1 15,-4 0-16-15,0 4-1 16,-4 0-13-16,4 0-6 16,0 0-3-16,0 0-21 0,0 0-9 15,8-4-113 1</inkml:trace>
  <inkml:trace contextRef="#ctx0" brushRef="#br0" timeOffset="43">1851 1531 176 0,'0'-3'66'0,"4"-5"-52"0,4 1 10 16,0 3 2-16,0-3-2 16,0 0 1-16,4-8-10 15,0 1-2-15,0-5-7 16,-4 1-2-16,0 3 2 0,-4 4 10 0,-4 4 5 16,-8 4 2-16,-4 10 1 15,-4 11-2-15,-4 4 1 16,-4 4-4-16,0 3-2 15,8-4-12-15,8-3-2 16,4 0-3-16,8-3 2 16,8-8-1-16,4-4-1 15,4-7-10-15,0-4-6 16,0-3-98 0,0 3-83-16,-4 4 59 15</inkml:trace>
</inkml:ink>
</file>

<file path=ppt/ink/ink9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0T11:42:19.011"/>
    </inkml:context>
    <inkml:brush xml:id="br0">
      <inkml:brushProperty name="width" value="0.02646" units="cm"/>
      <inkml:brushProperty name="height" value="0.02646" units="cm"/>
      <inkml:brushProperty name="color" value="#ED1C24"/>
      <inkml:brushProperty name="fitToCurve" value="1"/>
    </inkml:brush>
  </inkml:definitions>
  <inkml:trace contextRef="#ctx0" brushRef="#br0">75 15 136 0,'-8'-8'52'0,"4"5"-41"0,-4-1 20 16,8 4 7-16,-4 0-4 16,-4 4 1-16,0 3-18 15,0 8-5-15,0 7-8 16,1 7-3-16,-1 7 0 0,4 5 1 16,8 2 3-16,4 1-4 15,7 0-1-15,5 0 0 16,4 0 0-16,4 0 0 15,4-4 2-15,8 0-3 16,7-3 0-16,13-4-1 16,4-4 0-16,3 0 2 0,-3 0 0 15,-7 1 0-15,-2-1 0 0,-7 0 0 16,-8-3 2-16,-4-1 3 16,-4-3 4-16,-9 0-2 15,1-4 1-15,-4 1-5 16,-4-5 0-16,0 1-1 15,0-4-2-15,0 0 1 16,-4 0-1-16,0 0 0 16,0-4 0-16,0 1 0 15,-1-1 0-15,1-4 2 16,0 1 1-16,-4 0-4 0,0-4 1 16,0 3 0-16,-4-3 2 15,-4 0-1-15,4 0 2 16,-4 0-4-16,0 0 0 15,0 0 5-15,0 0 5 16,0 0-5-16,0 0-2 16,0 0-1-16,4 0-1 15,-4 0 0-15,0 0 2 16,0 0-3-16,4 0 0 16,-4 0-10-16,0 0-5 15,0 0-21-15,0 0-6 16,0 0-42-1,4-3-37 1,0-1 46-16</inkml:trace>
</inkml:ink>
</file>

<file path=ppt/ink/ink9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0T11:42:18.874"/>
    </inkml:context>
    <inkml:brush xml:id="br0">
      <inkml:brushProperty name="width" value="0.09333" units="cm"/>
      <inkml:brushProperty name="height" value="0.09333" units="cm"/>
      <inkml:brushProperty name="color" value="#ED1C24"/>
      <inkml:brushProperty name="fitToCurve" value="1"/>
    </inkml:brush>
  </inkml:definitions>
  <inkml:trace contextRef="#ctx0" brushRef="#br0">3-2 160 0,'-4'0'60'0,"8"7"-47"0,0 8 28 15,0-4 10-15,-4 11-14 16,0 11-4-16,0 7-13 0,0 4-2 16,0 3-11-16,0-3-2 0,4-3-1 15,0-9-7 1,4-6 0-16,1-8-34 0,-1-14-16 0,4-11-58 15</inkml:trace>
  <inkml:trace contextRef="#ctx0" brushRef="#br0" timeOffset="1">-34-9 156 0,'-4'3'60'0,"8"1"-47"0,-4-4 2 16,0 0-2-16,8 0 0 0,8 0 4 15,5-4-3-15,4 1 2 16,8-1-9-16,4-3 0 0,4 3 0 16,0-3 1-16,0 3 2 15,0 1-3-15,4 3-2 16,-8 0 0-16,0-8 1 15,0 8-1-15,-4 0 2 16,-4 0-2-16,-4 0 2 0,-5 0 0 16,-3 0 1-16,-5 8-2 15,0-5 1-15,-3-3-4 16,-1 4 0-16,-4-1-1 16,0 1 1-16,0 0-2 0,0 3 2 15,0 4-2-15,-4 4 2 16,5 3-2-16,-5 8 2 15,0 3 0-15,0 4 3 16,-5 3-3-16,1 1-2 16,0-1-3-16,4 1 1 0,0-4 1 15,0-8 0-15,0-3-18 16,0-7-8-16,8-8-96 16</inkml:trace>
  <inkml:trace contextRef="#ctx0" brushRef="#br0" timeOffset="2">44 389 176 0,'0'-7'68'0,"4"7"-52"0,4-4 17 0,0 4 4 15,5-3-13-15,3-1-1 16,9 0-7-16,4 1 0 15,4-1-9-15,-1 4 0 0,6 0 0 16,-1 0-1-16,4 4 1 16,-4-1-2-16,-4 1 0 15,-5 0-1-15,1-4 0 16,-4 0-2-16,-5-4-2 16,-3-3-57-16,-1-1-26 15,-3 1-29 1</inkml:trace>
</inkml:ink>
</file>

<file path=ppt/ink/ink9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0T11:42:18.861"/>
    </inkml:context>
    <inkml:brush xml:id="br0">
      <inkml:brushProperty name="width" value="0.09333" units="cm"/>
      <inkml:brushProperty name="height" value="0.09333" units="cm"/>
      <inkml:brushProperty name="color" value="#ED1C24"/>
      <inkml:brushProperty name="fitToCurve" value="1"/>
    </inkml:brush>
  </inkml:definitions>
  <inkml:trace contextRef="#ctx0" brushRef="#br0">9 17 152 0,'-8'-14'57'0,"8"10"-44"0,4 4 10 0,-4 0 0 15,0 0-2-15,8 4-1 16,5 3-6-16,3 0-4 16,0 4-5-16,1 4-2 0,-1 0 3 15,1-1 3-15,-5 5 2 16,-4-1 3-16,1 4 2 16,-5 0-7-16,-4 3-3 15,-4-3-3-15,-5 0-3 16,-3-4 1-16,-4 1 1 0,3-5-1 15,-3-3 2-15,3-3-35 16,1-8-13-16,4-4-62 16</inkml:trace>
  <inkml:trace contextRef="#ctx0" brushRef="#br0" timeOffset="1">5 43 140 0,'-4'4'55'0,"8"3"-43"0,0 8 16 0,0-4 7 0,-4 3-8 16,4 4-1-16,-4 4-11 15,0 4-2-15,4 0-7 16,-4-8-4-16,5 0-1 0,-1-3-1 15,-4-4 0-15,4-4-18 16,-4-7-5-16,4 0-24 16,0-7-8-16,0-4-20 15</inkml:trace>
  <inkml:trace contextRef="#ctx0" brushRef="#br0" timeOffset="2">227 215 184 0,'-4'11'68'0,"8"-11"-52"0,8-4 10 15,1 4 4-15,-1-3-14 16,5-1-1-16,3-3-9 15,5-1-4-15,-1 1-1 16,1 0-1-16,0-8 2 0,-5 4-39 16,-3 4-16-16</inkml:trace>
  <inkml:trace contextRef="#ctx0" brushRef="#br0" timeOffset="3">289 156 184 0,'-4'26'68'0,"4"-15"-52"0,-4 7 12 15,4-7 3-15,0 0-14 16,0 0-4-16,0-4-8 16,0 1-2-1,0-12 1-15,4-3 2 0,0-8-3 0,0-3-2 16,0-8 0 0,0-7-1-16,-4 0 2 0,0 1 1 15,4 2-1-15,0 5-2 16,-4 6 5-16,0 5 4 15,4 10 1-15,1 11 4 16,-1 12-1-16,0 3 0 16,0 7-7-16,0 0-2 15,0 0-2-15,0 1 1 16,0 3-2-16,0-11-1 16,5-1-8-16,-1-6-5 15,-4-4-37-15,0-4-18 16,0-7-39-16</inkml:trace>
  <inkml:trace contextRef="#ctx0" brushRef="#br0" timeOffset="4">437-70 212 0,'0'-4'82'0,"4"4"-64"0,4-4 2 0,0 4-4 15,5 0-9-15,3 0-2 16,1 0-2-16,3 4-3 15,1 0 1-15,3-1-28 0,-3 5-11 16,0-1-54 0</inkml:trace>
  <inkml:trace contextRef="#ctx0" brushRef="#br0" timeOffset="5">519-26 204 0,'-4'14'77'0,"12"4"-60"0,-4 8 8 0,0-11 2 0,1 3-7 16,-1 4-2-16,-4 3-8 15,0 1-2-15,4-4-4 16,-4 4-5-16,0-4-2 16,0-4-29-16,0-4-14 0,0-14-56 15</inkml:trace>
  <inkml:trace contextRef="#ctx0" brushRef="#br0" timeOffset="6">-197-209 168 0,'0'0'66'0,"9"11"-52"0,-1 18 17 0,0-3 4 0,0 21-4 15,1 12 2-15,-5 6-8 16,0 5-3-16,0-1-12 15,0 4-2-15,0-7 2 0,0-7-8 16,0-8-3-16,0-14-9 16,5-12-4-16,-1-10-43 15,4-19-20-15,5-11-24 16</inkml:trace>
  <inkml:trace contextRef="#ctx0" brushRef="#br0" timeOffset="7">-180-231 156 0,'-8'-7'60'0,"8"7"-47"0,0-4 8 0,0 4 0 0,4 0-9 16,0-4-2-16,0 1 1 15,0 3 0-15,4 0-5 16,1 0-2-16,3 0 2 0,4-4 1 15,5 4 1-15,8-4-4 16,8 1-1-16,8-1-3 16,4-3-1-16,1-1 1 15,-1 1 0-15,5 0-3 16,7-1 2-16,1-3 1 16,8 0 2-16,0 0-1 15,0 4 2-15,-9 0-4 16,-3 3-2-16,-13 1 2 0,-4 3 2 15,-8 0 9-15,-4 0 3 16,-4 3-6-16,-5 1-2 16,1-1-3-16,-5 1 1 15,-3 0-2-15,-1-4-1 16,-4 0 1-16,0 0-1 16,-8 0 0-16,0 0 2 15,0 0 1-15,0 0 1 16,0 0-2-16,0 0-2 15,0 0 5-15,0 0 1 16,0 0-2-16,0 0-1 0,0 0-1 16,5 11-2-1,-1 7 1-15,0 11 3 16,0 15 2-16,0 15 0 16,0 6-1-16,0 5-1 15,0-4 0-15,5-8-2 16,-1-3 1-16,0-4-2 15,-4-11 2-15,4-7-7 16,-4-7-1-16,1-8-80 16,-1-7-77-1,0 0 44-15</inkml:trace>
  <inkml:trace contextRef="#ctx0" brushRef="#br0" timeOffset="8">663 233 184 0,'-8'18'68'0,"8"-18"-52"0,0 4 6 0,0-4-1 0,0 0-7 16,4 0 2-16,0-7-9 15,4-1-2-15,1-6-3 16,-1-8-2-16,0-4 3 0,0-10-2 16,0-1 2-16,1 4 0 15,3 4 3-15,-4 3 8 16,0 8 3-16,1 7 3 15,-1 11 0-15,-4 11-7 16,4 7-3-16,0 8-5 16,1 0-2-16,-1-1-1 15,0 1-2-15,0-1 1 16,-4 1-1-16,1 0-7 0,-1-8 0 16,0 0-30-16,-4-7-11 15,4-4-28 1,-4-7-52-16,4-14 29 15</inkml:trace>
  <inkml:trace contextRef="#ctx0" brushRef="#br0" timeOffset="9">712 138 208 0,'-20'18'79'0,"20"-14"-61"0,4 0 6 0,-4-4 0 16,8 0-9-16,5 0 2 15,7 0-10-15,1-8-2 16,3 1-80-16,1-8-34 15,4-3 21-15,0 0 12 0</inkml:trace>
  <inkml:trace contextRef="#ctx0" brushRef="#br0" timeOffset="10">-164 855 172 0,'-8'-11'66'0,"8"7"-52"0,0-7 8 0,4 7-1 16,0-3-5-16,5-8 3 15,-1 1-1-15,4-1 0 16,5-7-9-16,3 0 1 0,5-3 1 15,4-1 0-15,4 4 1 16,-1 0-6-16,5 0-2 16,5 4 0-16,-1 0 0 15,0 0-5-15,4 3 1 16,4 8 0-16,1 3 0 16,-1 4-3-16,5 0 2 15,-1 4 1-15,-4-1 2 16,1 1 5-16,-9 0 4 15,0-1-6-15,-8 5-1 0,0-1-2 16,-13 0 1-16,1 0-4 16,0 1 0-16,7 3-1 15,1-4 0-15,-4 0-62 16,4-10-27-16,-1-5-18 16</inkml:trace>
  <inkml:trace contextRef="#ctx0" brushRef="#br0" timeOffset="11">-90 719 96 0,'0'0'38'0,"0"0"-29"0,0 0 12 15,0 0 4-15,0 0-2 0,0 0 0 16,0 0 1-16,0 0 2 16,0-3-14-16,0-1 4 0,-4-3 2 15,4-8-6-15,0-7-2 16,0-7-5-1,0-11-2-15,4 0-3 0,0-8-3 16,1 0-29-16,3 1-12 16,-8-1-45-1</inkml:trace>
  <inkml:trace contextRef="#ctx0" brushRef="#br0" timeOffset="12">959 317 136 0,'0'-14'52'16,"0"14"-41"-16,4 3 20 0,-4-3 5 0,0 0 4 16,0 11 3-16,0 8-12 15,0 6-4-15,0 12-16 16,0 7 2-16,-4 3 3 0,4 1-4 0,0-5-2 16,0-6-5-16,0-8-2 15,0-3-3-15,4-8-1 0,0-7-15 16,1-7-6-16,3-15-104 15</inkml:trace>
</inkml:ink>
</file>

<file path=ppt/ink/ink9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5-13T13:08:19.148"/>
    </inkml:context>
    <inkml:brush xml:id="br0">
      <inkml:brushProperty name="width" value="0.09333" units="cm"/>
      <inkml:brushProperty name="height" value="0.09333" units="cm"/>
      <inkml:brushProperty name="color" value="#ED1C24"/>
      <inkml:brushProperty name="fitToCurve" value="1"/>
    </inkml:brush>
  </inkml:definitions>
  <inkml:traceGroup>
    <inkml:annotationXML>
      <emma:emma xmlns:emma="http://www.w3.org/2003/04/emma" version="1.0">
        <emma:interpretation id="{FE120B29-CBF8-44B0-A920-25F9DC60DE46}" emma:medium="tactile" emma:mode="ink">
          <msink:context xmlns:msink="http://schemas.microsoft.com/ink/2010/main" type="writingRegion" rotatedBoundingBox="4690,9952 5256,10528 4990,10790 4423,10214"/>
        </emma:interpretation>
      </emma:emma>
    </inkml:annotationXML>
    <inkml:traceGroup>
      <inkml:annotationXML>
        <emma:emma xmlns:emma="http://www.w3.org/2003/04/emma" version="1.0">
          <emma:interpretation id="{E320A1F9-9734-4299-893B-CB4D9CDAE917}" emma:medium="tactile" emma:mode="ink">
            <msink:context xmlns:msink="http://schemas.microsoft.com/ink/2010/main" type="paragraph" rotatedBoundingBox="4690,9952 5256,10528 4990,10790 4423,10214" alignmentLevel="1"/>
          </emma:interpretation>
        </emma:emma>
      </inkml:annotationXML>
      <inkml:traceGroup>
        <inkml:annotationXML>
          <emma:emma xmlns:emma="http://www.w3.org/2003/04/emma" version="1.0">
            <emma:interpretation id="{FE938815-9BAE-4781-A48A-D6920175763E}" emma:medium="tactile" emma:mode="ink">
              <msink:context xmlns:msink="http://schemas.microsoft.com/ink/2010/main" type="line" rotatedBoundingBox="4690,9952 5256,10528 4990,10790 4423,10214"/>
            </emma:interpretation>
          </emma:emma>
        </inkml:annotationXML>
        <inkml:traceGroup>
          <inkml:annotationXML>
            <emma:emma xmlns:emma="http://www.w3.org/2003/04/emma" version="1.0">
              <emma:interpretation id="{3A2C2500-92B9-49E9-9C20-E02D369C3860}" emma:medium="tactile" emma:mode="ink">
                <msink:context xmlns:msink="http://schemas.microsoft.com/ink/2010/main" type="inkWord" rotatedBoundingBox="4690,9952 5256,10528 4990,10790 4423,10214"/>
              </emma:interpretation>
              <emma:one-of disjunction-type="recognition" id="oneOf0">
                <emma:interpretation id="interp0" emma:lang="tr-TR" emma:confidence="0">
                  <emma:literal>w</emma:literal>
                </emma:interpretation>
                <emma:interpretation id="interp1" emma:lang="tr-TR" emma:confidence="0">
                  <emma:literal>y</emma:literal>
                </emma:interpretation>
                <emma:interpretation id="interp2" emma:lang="tr-TR" emma:confidence="0">
                  <emma:literal>.</emma:literal>
                </emma:interpretation>
                <emma:interpretation id="interp3" emma:lang="tr-TR" emma:confidence="0">
                  <emma:literal>W</emma:literal>
                </emma:interpretation>
                <emma:interpretation id="interp4" emma:lang="tr-TR" emma:confidence="0">
                  <emma:literal>v</emma:literal>
                </emma:interpretation>
              </emma:one-of>
            </emma:emma>
          </inkml:annotationXML>
          <inkml:trace contextRef="#ctx0" brushRef="#br0">-3 30 36 0,'0'-4'16'0,"0"4"-12"0,0-5 1 0,0 5-1 0,0 0 2 16,5 0 3-16,0-4 2 15,0-1 1-15,0 1-2 16,0-1 1-16,0 1-2 15,0 4 2-15,0 0 0 0,-5 0 3 16,0 0-3-16,5 0 1 31,0 0-5-31,-5 0-2 16,0 0 2-16,5 4 0 16,5 1-3-16,0 4-3 15,1 0 0-15,4 9 1 0,5 4 1 0,0 5-1 16,5 4-2-16,5 5 1 15,0 0 1-15,0-5-1 16,6 0-1-16,-1 0 1 16,0 1 1-16,5-1 1 15,-10-4 1-15,-4 0 0 16,-1-5 2-16,-5 0-1 16,-5-4 0-16,0 0 3 0,0-5 3 15,-5-4-4-15,0 0 1 16,-5 0-7-16,-5-9-1 0,0 0-5 15,5 0 1-15,0-4-36 16,0-10-57 0,5-8 11-16</inkml:trace>
          <inkml:trace contextRef="#ctx0" brushRef="#br0" timeOffset="1750.8259">364 602 84 0,'-10'0'33'0,"15"0"-26"0,-5 0 3 0,0 0-2 15,0 0-4-15,5-4-1 16,0 4-1-16,0 0 1 16,0-5-2-16,5 5 2 15,-10-4 0-15,0 4 1 16,0 0 0-16,0 0 2 16,0 0 1-16,10 0 1 15,0 0-2-15,-10 0 1 16,15 4-2-1,0-4 2-15,1 0 0 16,-1 0-3-16,0 0-1 0,0 0 3 0,0 0-3 16,0 0 0-16,0 0 1 31,-5-4 0-31,0-1 2 0,-5 5 1 16,5-4-1-16,-5-1 1 15,0 1-2-15,0-1 2 16,-5 1-4-16,0 0 0 15,0-1-1-15,0-4 1 16,0 0-2-16,5 0 2 16,-5 0-2-16,0 0 2 15,0 0-2-15,0-4-1 16,0 0 1-16,0-1 1 16,0 1-1-16,0-1 2 0,0 5-2 15,-5 1 2-15,5-1-4 16,0 0-2-16,0 4-1 15,0-4 3-15,-5 0 2 0,5 0 2 16,0 0-1-16,-5 1-2 16,5-1 1-16,0 0-1 15,-5 0-3-15,5 0 2 16,0 4 1-16,0 1 0 16,-5-1 0-16,5 5 0 15,0-4 0-15,0 4 2 16,0 0-3-16,-5 0-2 15,5 0 4-15,0 0 1 0,0 0 0 16,0 0-2-16,0 0 1 16,0 0-1-16,0 0 0 15,0-5 2-15,-5 5 1 16,5 0 1-16,0 0-2 16,0 0 1-16,0 0-4 15,-5 0-2-15,5 0 2 16,-5 9 0-16,0 0-2 15,0 5 0-15,0-1-1 16,0 1 3-16,-5 3-2 0,0 6 1 16,-5-1 0-16,0 0-2 15,0 1 3-15,0-1 2 32,4-4 0-32,-4 0-1 15,5-5 1-15,0 1 1 0,5-5 1 16,0 0 1-16,5-5-5 0,-5 0 1 31,5-4 0-31,-5 0 2 0,5 0-1 16,0 0-1-16,0 0 1 15,0 0 1-15,0 0 1 16,0-4 1-16,5 0-5 16,0-1 1-16,0 1 0 15,5-1 2-15,0-4-3 0,0-4 0 16,5-1 1-16,1 1 2 15,-6 0-1 1,0 4 2-16,0 0-4 16,0 4 0-16,0 1 1 15,-5-1 0-15,0 1-3 0,-5-1 2 16,0 1 3-16,5-1 1 16,-5 1-4-16,5-1 1 15,-5 5 0-15,0 0 0 16,0 0 0-16,0 0 2 15,5 0-1-15,-5 0-1 16,0-4-2-16,0 4 1 0,0 0 1 16,0 0 0-16,0 0 0 15,0 0 2-15,0 0-3 16,0 0 0-16,0 0-1 16,0 0 0-16,5 13 2 15,0 1 2-15,0-1-1 0,-5 5-1 16,5 0-2-16,0 0 1 15,0-5-37-15,5 1-16 16,0-14-24 0</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tr-TR" altLang="tr-TR"/>
          </a:p>
        </p:txBody>
      </p:sp>
      <p:sp>
        <p:nvSpPr>
          <p:cNvPr id="2051"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tr-TR" altLang="tr-TR"/>
          </a:p>
        </p:txBody>
      </p:sp>
      <p:sp>
        <p:nvSpPr>
          <p:cNvPr id="130052"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r-TR" altLang="tr-TR" noProof="0" smtClean="0"/>
              <a:t>Click to edit Master text styles</a:t>
            </a:r>
          </a:p>
          <a:p>
            <a:pPr lvl="1"/>
            <a:r>
              <a:rPr lang="tr-TR" altLang="tr-TR" noProof="0" smtClean="0"/>
              <a:t>Second level</a:t>
            </a:r>
          </a:p>
          <a:p>
            <a:pPr lvl="2"/>
            <a:r>
              <a:rPr lang="tr-TR" altLang="tr-TR" noProof="0" smtClean="0"/>
              <a:t>Third level</a:t>
            </a:r>
          </a:p>
          <a:p>
            <a:pPr lvl="3"/>
            <a:r>
              <a:rPr lang="tr-TR" altLang="tr-TR" noProof="0" smtClean="0"/>
              <a:t>Fourth level</a:t>
            </a:r>
          </a:p>
          <a:p>
            <a:pPr lvl="4"/>
            <a:r>
              <a:rPr lang="tr-TR" altLang="tr-TR" noProof="0" smtClean="0"/>
              <a:t>Fifth level</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tr-TR" altLang="tr-TR"/>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A37268D9-2513-44C6-BC74-0B8744BCAC9E}" type="slidenum">
              <a:rPr lang="tr-TR" altLang="tr-TR"/>
              <a:pPr/>
              <a:t>‹#›</a:t>
            </a:fld>
            <a:endParaRPr lang="tr-TR" altLang="tr-TR"/>
          </a:p>
        </p:txBody>
      </p:sp>
    </p:spTree>
    <p:extLst>
      <p:ext uri="{BB962C8B-B14F-4D97-AF65-F5344CB8AC3E}">
        <p14:creationId xmlns:p14="http://schemas.microsoft.com/office/powerpoint/2010/main" val="21716261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p:sp>
      <p:sp>
        <p:nvSpPr>
          <p:cNvPr id="134147" name="Notes Placeholder 2"/>
          <p:cNvSpPr>
            <a:spLocks noGrp="1" noChangeArrowheads="1"/>
          </p:cNvSpPr>
          <p:nvPr>
            <p:ph type="body" idx="1"/>
          </p:nvPr>
        </p:nvSpPr>
        <p:spPr>
          <a:noFill/>
        </p:spPr>
        <p:txBody>
          <a:bodyPr anchor="t"/>
          <a:lstStyle/>
          <a:p>
            <a:r>
              <a:rPr lang="tr-TR" altLang="en-US" smtClean="0"/>
              <a:t>T1 :redo</a:t>
            </a:r>
          </a:p>
          <a:p>
            <a:r>
              <a:rPr lang="tr-TR" altLang="en-US" smtClean="0"/>
              <a:t>T2: nothing about undo but only operations at figure 14.8</a:t>
            </a:r>
            <a:endParaRPr lang="en-US" altLang="tr-TR" smtClean="0"/>
          </a:p>
        </p:txBody>
      </p:sp>
      <p:sp>
        <p:nvSpPr>
          <p:cNvPr id="134148" name="Slide Number Placeholder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9FA8835C-7DB2-45CA-B572-41E8666A5D76}" type="slidenum">
              <a:rPr lang="tr-TR" altLang="tr-TR"/>
              <a:pPr algn="r" eaLnBrk="1" hangingPunct="1">
                <a:spcBef>
                  <a:spcPct val="0"/>
                </a:spcBef>
              </a:pPr>
              <a:t>10</a:t>
            </a:fld>
            <a:endParaRPr lang="tr-TR" altLang="tr-TR"/>
          </a:p>
        </p:txBody>
      </p:sp>
    </p:spTree>
    <p:extLst>
      <p:ext uri="{BB962C8B-B14F-4D97-AF65-F5344CB8AC3E}">
        <p14:creationId xmlns:p14="http://schemas.microsoft.com/office/powerpoint/2010/main" val="3633120478"/>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p:sp>
      <p:sp>
        <p:nvSpPr>
          <p:cNvPr id="133123" name="Notes Placeholder 2"/>
          <p:cNvSpPr>
            <a:spLocks noGrp="1"/>
          </p:cNvSpPr>
          <p:nvPr>
            <p:ph type="body" idx="1"/>
          </p:nvPr>
        </p:nvSpPr>
        <p:spPr>
          <a:noFill/>
        </p:spPr>
        <p:txBody>
          <a:bodyPr/>
          <a:lstStyle/>
          <a:p>
            <a:r>
              <a:rPr lang="tr-TR" altLang="tr-TR" dirty="0" smtClean="0"/>
              <a:t>Eşzamanlılık </a:t>
            </a:r>
            <a:r>
              <a:rPr lang="tr-TR" altLang="tr-TR" dirty="0" err="1" smtClean="0"/>
              <a:t>taneselliği</a:t>
            </a:r>
            <a:r>
              <a:rPr lang="tr-TR" altLang="tr-TR" dirty="0" smtClean="0"/>
              <a:t> </a:t>
            </a:r>
            <a:r>
              <a:rPr lang="tr-TR" altLang="tr-TR" dirty="0" err="1" smtClean="0"/>
              <a:t>record</a:t>
            </a:r>
            <a:r>
              <a:rPr lang="tr-TR" altLang="tr-TR" dirty="0" smtClean="0"/>
              <a:t> veya değer seviyesinde ise; T1 ve T2 hareketleri blok içerisindeki farklı noktalarda değişiklik yapabilir. Hareketlerden birisi, T1 </a:t>
            </a:r>
            <a:r>
              <a:rPr lang="tr-TR" altLang="tr-TR" dirty="0" err="1" smtClean="0"/>
              <a:t>Commit</a:t>
            </a:r>
            <a:r>
              <a:rPr lang="tr-TR" altLang="tr-TR" dirty="0" smtClean="0"/>
              <a:t> olursa </a:t>
            </a:r>
            <a:r>
              <a:rPr lang="tr-TR" altLang="tr-TR" dirty="0" err="1" smtClean="0"/>
              <a:t>redo-only</a:t>
            </a:r>
            <a:r>
              <a:rPr lang="tr-TR" altLang="tr-TR" dirty="0" smtClean="0"/>
              <a:t> protokolü ise blok diske yazılabilir. Fakat T2 </a:t>
            </a:r>
            <a:r>
              <a:rPr lang="tr-TR" altLang="tr-TR" dirty="0" err="1" smtClean="0"/>
              <a:t>henuz</a:t>
            </a:r>
            <a:r>
              <a:rPr lang="tr-TR" altLang="tr-TR" dirty="0" smtClean="0"/>
              <a:t> </a:t>
            </a:r>
            <a:r>
              <a:rPr lang="tr-TR" altLang="tr-TR" dirty="0" err="1" smtClean="0"/>
              <a:t>Commit</a:t>
            </a:r>
            <a:r>
              <a:rPr lang="tr-TR" altLang="tr-TR" dirty="0" smtClean="0"/>
              <a:t> olmadığı için yazılamayacak. Çelişkili bir durum.</a:t>
            </a:r>
          </a:p>
          <a:p>
            <a:r>
              <a:rPr lang="tr-TR" altLang="tr-TR" u="sng" dirty="0" smtClean="0"/>
              <a:t>Eşzamanlılık </a:t>
            </a:r>
            <a:r>
              <a:rPr lang="tr-TR" altLang="tr-TR" u="sng" dirty="0" err="1" smtClean="0"/>
              <a:t>taneselliğinin</a:t>
            </a:r>
            <a:r>
              <a:rPr lang="tr-TR" altLang="tr-TR" u="sng" dirty="0" smtClean="0"/>
              <a:t> bloktan küçük olmasında bu tip çelişkilerin ortadan kalkması için 2 şart:</a:t>
            </a:r>
          </a:p>
          <a:p>
            <a:r>
              <a:rPr lang="tr-TR" altLang="tr-TR" dirty="0" smtClean="0"/>
              <a:t>1-) UNDO/REDO protokolü kullanılmalı: Mesela başka bir hareketten </a:t>
            </a:r>
            <a:r>
              <a:rPr lang="tr-TR" altLang="tr-TR" dirty="0" err="1" smtClean="0"/>
              <a:t>dolayi</a:t>
            </a:r>
            <a:r>
              <a:rPr lang="tr-TR" altLang="tr-TR" dirty="0" smtClean="0"/>
              <a:t> diske yazılan bir değer için </a:t>
            </a:r>
            <a:r>
              <a:rPr lang="tr-TR" altLang="tr-TR" dirty="0" err="1" smtClean="0"/>
              <a:t>undo</a:t>
            </a:r>
            <a:r>
              <a:rPr lang="tr-TR" altLang="tr-TR" dirty="0" smtClean="0"/>
              <a:t> Veya </a:t>
            </a:r>
            <a:r>
              <a:rPr lang="tr-TR" altLang="tr-TR" dirty="0" err="1" smtClean="0"/>
              <a:t>redo</a:t>
            </a:r>
            <a:r>
              <a:rPr lang="tr-TR" altLang="tr-TR" dirty="0" smtClean="0"/>
              <a:t> yapılabilir.</a:t>
            </a:r>
          </a:p>
          <a:p>
            <a:r>
              <a:rPr lang="tr-TR" altLang="tr-TR" dirty="0" smtClean="0"/>
              <a:t>2-) </a:t>
            </a:r>
            <a:r>
              <a:rPr lang="tr-TR" altLang="tr-TR" sz="1000" i="1" dirty="0" smtClean="0"/>
              <a:t>bir hareket, tampondaki bir </a:t>
            </a:r>
            <a:r>
              <a:rPr lang="tr-TR" altLang="tr-TR" sz="1000" i="1" dirty="0" err="1" smtClean="0"/>
              <a:t>page’deki</a:t>
            </a:r>
            <a:r>
              <a:rPr lang="tr-TR" altLang="tr-TR" sz="1000" i="1" dirty="0" smtClean="0"/>
              <a:t> bir değeri değiştirmesi, ancak «ABORT olmayacağını» garanti ettikten sonra yazabilir. Aksi takdirde gene çelişkili durumlar olabilecektir. Mesela gene T1 ve T2 hareketleri blok içerisindeki farklı noktalarda değişiklik yapmış olsun. Herhangi birinin ABORT olması ile diğer harekete zarar vermiş olacaktır. «ABORT olmayacağını» garanti etmesi ne demek? COMMIT </a:t>
            </a:r>
            <a:r>
              <a:rPr lang="tr-TR" altLang="tr-TR" sz="1000" i="1" dirty="0" err="1" smtClean="0"/>
              <a:t>log</a:t>
            </a:r>
            <a:r>
              <a:rPr lang="tr-TR" altLang="tr-TR" sz="1000" i="1" dirty="0" smtClean="0"/>
              <a:t> kaydının diske yazılması??</a:t>
            </a:r>
          </a:p>
        </p:txBody>
      </p:sp>
      <p:sp>
        <p:nvSpPr>
          <p:cNvPr id="133124"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3839EB13-1A18-45A2-B298-770CE7829FF7}" type="slidenum">
              <a:rPr lang="tr-TR" altLang="tr-TR"/>
              <a:pPr eaLnBrk="1" hangingPunct="1">
                <a:spcBef>
                  <a:spcPct val="0"/>
                </a:spcBef>
              </a:pPr>
              <a:t>11</a:t>
            </a:fld>
            <a:endParaRPr lang="tr-TR" altLang="tr-TR"/>
          </a:p>
        </p:txBody>
      </p:sp>
    </p:spTree>
    <p:extLst>
      <p:ext uri="{BB962C8B-B14F-4D97-AF65-F5344CB8AC3E}">
        <p14:creationId xmlns:p14="http://schemas.microsoft.com/office/powerpoint/2010/main" val="617134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p:sp>
      <p:sp>
        <p:nvSpPr>
          <p:cNvPr id="135171" name="Notes Placeholder 2"/>
          <p:cNvSpPr>
            <a:spLocks noGrp="1" noChangeArrowheads="1"/>
          </p:cNvSpPr>
          <p:nvPr>
            <p:ph type="body" idx="1"/>
          </p:nvPr>
        </p:nvSpPr>
        <p:spPr>
          <a:noFill/>
        </p:spPr>
        <p:txBody>
          <a:bodyPr anchor="t"/>
          <a:lstStyle/>
          <a:p>
            <a:endParaRPr lang="en-US" altLang="tr-TR" dirty="0" smtClean="0"/>
          </a:p>
        </p:txBody>
      </p:sp>
      <p:sp>
        <p:nvSpPr>
          <p:cNvPr id="135172" name="Slide Number Placeholder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573EAB7D-0A21-45F2-A1FA-0A9C42F33FE8}" type="slidenum">
              <a:rPr lang="tr-TR" altLang="tr-TR"/>
              <a:pPr algn="r" eaLnBrk="1" hangingPunct="1">
                <a:spcBef>
                  <a:spcPct val="0"/>
                </a:spcBef>
              </a:pPr>
              <a:t>19</a:t>
            </a:fld>
            <a:endParaRPr lang="tr-TR" altLang="tr-TR"/>
          </a:p>
        </p:txBody>
      </p:sp>
    </p:spTree>
    <p:extLst>
      <p:ext uri="{BB962C8B-B14F-4D97-AF65-F5344CB8AC3E}">
        <p14:creationId xmlns:p14="http://schemas.microsoft.com/office/powerpoint/2010/main" val="906087033"/>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DUMP: döküm, çıktı</a:t>
            </a:r>
            <a:endParaRPr lang="tr-TR" dirty="0"/>
          </a:p>
        </p:txBody>
      </p:sp>
      <p:sp>
        <p:nvSpPr>
          <p:cNvPr id="4" name="Slayt Numarası Yer Tutucusu 3"/>
          <p:cNvSpPr>
            <a:spLocks noGrp="1"/>
          </p:cNvSpPr>
          <p:nvPr>
            <p:ph type="sldNum" sz="quarter" idx="10"/>
          </p:nvPr>
        </p:nvSpPr>
        <p:spPr/>
        <p:txBody>
          <a:bodyPr/>
          <a:lstStyle/>
          <a:p>
            <a:fld id="{A37268D9-2513-44C6-BC74-0B8744BCAC9E}" type="slidenum">
              <a:rPr lang="tr-TR" altLang="tr-TR" smtClean="0"/>
              <a:pPr/>
              <a:t>23</a:t>
            </a:fld>
            <a:endParaRPr lang="tr-TR" altLang="tr-TR"/>
          </a:p>
        </p:txBody>
      </p:sp>
    </p:spTree>
    <p:extLst>
      <p:ext uri="{BB962C8B-B14F-4D97-AF65-F5344CB8AC3E}">
        <p14:creationId xmlns:p14="http://schemas.microsoft.com/office/powerpoint/2010/main" val="2601253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Arşivleme işlemi sırasında diskte değişiklikler</a:t>
            </a:r>
            <a:r>
              <a:rPr lang="tr-TR" baseline="0" dirty="0" smtClean="0"/>
              <a:t> devam ediyor. Bu değişikliklerin bir kısmı arşivlemeye (diskten başka diske yazma) yetişebilir, bir kısmı da yetişemeyebilir. O zaman arşivleme bitince bir de arşive ulaşan </a:t>
            </a:r>
            <a:r>
              <a:rPr lang="tr-TR" baseline="0" dirty="0" err="1" smtClean="0"/>
              <a:t>log</a:t>
            </a:r>
            <a:r>
              <a:rPr lang="tr-TR" baseline="0" dirty="0" smtClean="0"/>
              <a:t> dosyasını da </a:t>
            </a:r>
            <a:r>
              <a:rPr lang="tr-TR" baseline="0" dirty="0" err="1" smtClean="0"/>
              <a:t>undo</a:t>
            </a:r>
            <a:r>
              <a:rPr lang="tr-TR" baseline="0" dirty="0" smtClean="0"/>
              <a:t>/</a:t>
            </a:r>
            <a:r>
              <a:rPr lang="tr-TR" baseline="0" dirty="0" err="1" smtClean="0"/>
              <a:t>redo</a:t>
            </a:r>
            <a:r>
              <a:rPr lang="tr-TR" baseline="0" dirty="0" smtClean="0"/>
              <a:t> işlemek gerekiyor. Bu örnekte A,B,C değişikliklerinden arşive yetişen sadece C olmuş ki; bunu yapan T2’nin </a:t>
            </a:r>
            <a:r>
              <a:rPr lang="tr-TR" baseline="0" dirty="0" err="1" smtClean="0"/>
              <a:t>commit</a:t>
            </a:r>
            <a:r>
              <a:rPr lang="tr-TR" baseline="0" dirty="0" smtClean="0"/>
              <a:t> işlemi de </a:t>
            </a:r>
            <a:r>
              <a:rPr lang="tr-TR" baseline="0" dirty="0" err="1" smtClean="0"/>
              <a:t>log’a</a:t>
            </a:r>
            <a:r>
              <a:rPr lang="tr-TR" baseline="0" dirty="0" smtClean="0"/>
              <a:t> yetişmiş. Diğer değişiklikler A ve B arşive yetişmemiş; ve bu değişiklikleri yapan T1 hareketinin </a:t>
            </a:r>
            <a:r>
              <a:rPr lang="tr-TR" baseline="0" dirty="0" err="1" smtClean="0"/>
              <a:t>commit</a:t>
            </a:r>
            <a:r>
              <a:rPr lang="tr-TR" baseline="0" dirty="0" smtClean="0"/>
              <a:t> işlemi de zaten </a:t>
            </a:r>
            <a:r>
              <a:rPr lang="tr-TR" baseline="0" dirty="0" err="1" smtClean="0"/>
              <a:t>arşiv’den</a:t>
            </a:r>
            <a:r>
              <a:rPr lang="tr-TR" baseline="0" dirty="0" smtClean="0"/>
              <a:t> önce bitmemiş, arşive yazılan </a:t>
            </a:r>
            <a:r>
              <a:rPr lang="tr-TR" baseline="0" dirty="0" err="1" smtClean="0"/>
              <a:t>log’a</a:t>
            </a:r>
            <a:r>
              <a:rPr lang="tr-TR" baseline="0" dirty="0" smtClean="0"/>
              <a:t> yetişmemiş. </a:t>
            </a:r>
            <a:endParaRPr lang="tr-TR" dirty="0"/>
          </a:p>
        </p:txBody>
      </p:sp>
      <p:sp>
        <p:nvSpPr>
          <p:cNvPr id="4" name="Slayt Numarası Yer Tutucusu 3"/>
          <p:cNvSpPr>
            <a:spLocks noGrp="1"/>
          </p:cNvSpPr>
          <p:nvPr>
            <p:ph type="sldNum" sz="quarter" idx="10"/>
          </p:nvPr>
        </p:nvSpPr>
        <p:spPr/>
        <p:txBody>
          <a:bodyPr/>
          <a:lstStyle/>
          <a:p>
            <a:fld id="{A37268D9-2513-44C6-BC74-0B8744BCAC9E}" type="slidenum">
              <a:rPr lang="tr-TR" altLang="tr-TR" smtClean="0"/>
              <a:pPr/>
              <a:t>24</a:t>
            </a:fld>
            <a:endParaRPr lang="tr-TR" altLang="tr-TR"/>
          </a:p>
        </p:txBody>
      </p:sp>
    </p:spTree>
    <p:extLst>
      <p:ext uri="{BB962C8B-B14F-4D97-AF65-F5344CB8AC3E}">
        <p14:creationId xmlns:p14="http://schemas.microsoft.com/office/powerpoint/2010/main" val="1095508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smtClean="0"/>
              <a:t>Sf</a:t>
            </a:r>
            <a:r>
              <a:rPr lang="tr-TR" dirty="0" smtClean="0"/>
              <a:t> : STRICT değil. </a:t>
            </a:r>
            <a:r>
              <a:rPr lang="tr-TR" dirty="0" err="1" smtClean="0"/>
              <a:t>Lost</a:t>
            </a:r>
            <a:r>
              <a:rPr lang="tr-TR" dirty="0" smtClean="0"/>
              <a:t> </a:t>
            </a:r>
            <a:r>
              <a:rPr lang="tr-TR" dirty="0" err="1" smtClean="0"/>
              <a:t>update</a:t>
            </a:r>
            <a:r>
              <a:rPr lang="tr-TR" dirty="0" smtClean="0"/>
              <a:t> problemi var. T2’nin </a:t>
            </a:r>
            <a:r>
              <a:rPr lang="tr-TR" dirty="0" err="1" smtClean="0"/>
              <a:t>değişikiliği</a:t>
            </a:r>
            <a:r>
              <a:rPr lang="tr-TR" dirty="0" smtClean="0"/>
              <a:t> kayboluyor.</a:t>
            </a:r>
            <a:endParaRPr lang="tr-TR" dirty="0"/>
          </a:p>
        </p:txBody>
      </p:sp>
      <p:sp>
        <p:nvSpPr>
          <p:cNvPr id="4" name="Slayt Numarası Yer Tutucusu 3"/>
          <p:cNvSpPr>
            <a:spLocks noGrp="1"/>
          </p:cNvSpPr>
          <p:nvPr>
            <p:ph type="sldNum" sz="quarter" idx="10"/>
          </p:nvPr>
        </p:nvSpPr>
        <p:spPr/>
        <p:txBody>
          <a:bodyPr/>
          <a:lstStyle/>
          <a:p>
            <a:fld id="{A37268D9-2513-44C6-BC74-0B8744BCAC9E}" type="slidenum">
              <a:rPr lang="tr-TR" altLang="tr-TR" smtClean="0"/>
              <a:pPr/>
              <a:t>28</a:t>
            </a:fld>
            <a:endParaRPr lang="tr-TR" altLang="tr-TR"/>
          </a:p>
        </p:txBody>
      </p:sp>
    </p:spTree>
    <p:extLst>
      <p:ext uri="{BB962C8B-B14F-4D97-AF65-F5344CB8AC3E}">
        <p14:creationId xmlns:p14="http://schemas.microsoft.com/office/powerpoint/2010/main" val="3107017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p:sp>
      <p:sp>
        <p:nvSpPr>
          <p:cNvPr id="136195" name="Notes Placeholder 2"/>
          <p:cNvSpPr>
            <a:spLocks noGrp="1"/>
          </p:cNvSpPr>
          <p:nvPr>
            <p:ph type="body" idx="1"/>
          </p:nvPr>
        </p:nvSpPr>
        <p:spPr>
          <a:noFill/>
        </p:spPr>
        <p:txBody>
          <a:bodyPr/>
          <a:lstStyle/>
          <a:p>
            <a:r>
              <a:rPr lang="tr-TR" altLang="tr-TR" dirty="0" smtClean="0"/>
              <a:t>T3 </a:t>
            </a:r>
            <a:r>
              <a:rPr lang="tr-TR" altLang="tr-TR" dirty="0" err="1" smtClean="0"/>
              <a:t>rollback</a:t>
            </a:r>
            <a:r>
              <a:rPr lang="tr-TR" altLang="tr-TR" dirty="0" smtClean="0"/>
              <a:t> olduğunda sadece T2 </a:t>
            </a:r>
            <a:r>
              <a:rPr lang="tr-TR" altLang="tr-TR" dirty="0" err="1" smtClean="0"/>
              <a:t>rollback</a:t>
            </a:r>
            <a:r>
              <a:rPr lang="tr-TR" altLang="tr-TR" dirty="0" smtClean="0"/>
              <a:t> oluyor.</a:t>
            </a:r>
          </a:p>
          <a:p>
            <a:r>
              <a:rPr lang="tr-TR" altLang="tr-TR" dirty="0" smtClean="0"/>
              <a:t>Plan STRICT değil, fakat </a:t>
            </a:r>
          </a:p>
          <a:p>
            <a:r>
              <a:rPr lang="tr-TR" altLang="tr-TR" dirty="0" smtClean="0"/>
              <a:t>Bununla beraber T2 </a:t>
            </a:r>
            <a:r>
              <a:rPr lang="tr-TR" altLang="tr-TR" dirty="0" err="1" smtClean="0"/>
              <a:t>rollback</a:t>
            </a:r>
            <a:r>
              <a:rPr lang="tr-TR" altLang="tr-TR" dirty="0" smtClean="0"/>
              <a:t> olduğunda T1’in Write(D) işlemi de geçersiz olmayacak. Çünkü T2 R(D), T1 W(D)’den sonra... Demek</a:t>
            </a:r>
            <a:r>
              <a:rPr lang="tr-TR" altLang="tr-TR" baseline="0" dirty="0" smtClean="0"/>
              <a:t> ki T2 </a:t>
            </a:r>
            <a:r>
              <a:rPr lang="tr-TR" altLang="tr-TR" baseline="0" dirty="0" err="1" smtClean="0"/>
              <a:t>read</a:t>
            </a:r>
            <a:r>
              <a:rPr lang="tr-TR" altLang="tr-TR" baseline="0" dirty="0" smtClean="0"/>
              <a:t> </a:t>
            </a:r>
            <a:r>
              <a:rPr lang="tr-TR" altLang="tr-TR" baseline="0" dirty="0" err="1" smtClean="0"/>
              <a:t>uncommitted</a:t>
            </a:r>
            <a:r>
              <a:rPr lang="tr-TR" altLang="tr-TR" baseline="0" dirty="0" smtClean="0"/>
              <a:t>.</a:t>
            </a:r>
          </a:p>
          <a:p>
            <a:r>
              <a:rPr lang="tr-TR" altLang="tr-TR" baseline="0" dirty="0" smtClean="0"/>
              <a:t>Esasında </a:t>
            </a:r>
            <a:r>
              <a:rPr lang="tr-TR" altLang="tr-TR" baseline="0" dirty="0" err="1" smtClean="0"/>
              <a:t>system</a:t>
            </a:r>
            <a:r>
              <a:rPr lang="tr-TR" altLang="tr-TR" baseline="0" dirty="0" smtClean="0"/>
              <a:t> </a:t>
            </a:r>
            <a:r>
              <a:rPr lang="tr-TR" altLang="tr-TR" baseline="0" dirty="0" err="1" smtClean="0"/>
              <a:t>crash</a:t>
            </a:r>
            <a:r>
              <a:rPr lang="tr-TR" altLang="tr-TR" baseline="0" dirty="0" smtClean="0"/>
              <a:t> olmuyor. Sadece T3 </a:t>
            </a:r>
            <a:r>
              <a:rPr lang="tr-TR" altLang="tr-TR" baseline="0" dirty="0" err="1" smtClean="0"/>
              <a:t>rollback</a:t>
            </a:r>
            <a:r>
              <a:rPr lang="tr-TR" altLang="tr-TR" baseline="0" dirty="0" smtClean="0"/>
              <a:t> olursa ne olur? </a:t>
            </a:r>
            <a:r>
              <a:rPr lang="tr-TR" altLang="tr-TR" baseline="0" dirty="0" err="1" smtClean="0"/>
              <a:t>System</a:t>
            </a:r>
            <a:r>
              <a:rPr lang="tr-TR" altLang="tr-TR" baseline="0" dirty="0" smtClean="0"/>
              <a:t> </a:t>
            </a:r>
            <a:r>
              <a:rPr lang="tr-TR" altLang="tr-TR" baseline="0" dirty="0" err="1" smtClean="0"/>
              <a:t>crash</a:t>
            </a:r>
            <a:r>
              <a:rPr lang="tr-TR" altLang="tr-TR" baseline="0" dirty="0" smtClean="0"/>
              <a:t> olsa zaten hepsi UNDO olacak..</a:t>
            </a:r>
          </a:p>
        </p:txBody>
      </p:sp>
      <p:sp>
        <p:nvSpPr>
          <p:cNvPr id="136196"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6A719936-2B66-4BEC-B125-FA45A42A07DA}" type="slidenum">
              <a:rPr lang="tr-TR" altLang="tr-TR"/>
              <a:pPr eaLnBrk="1" hangingPunct="1">
                <a:spcBef>
                  <a:spcPct val="0"/>
                </a:spcBef>
              </a:pPr>
              <a:t>29</a:t>
            </a:fld>
            <a:endParaRPr lang="tr-TR" altLang="tr-TR"/>
          </a:p>
        </p:txBody>
      </p:sp>
    </p:spTree>
    <p:extLst>
      <p:ext uri="{BB962C8B-B14F-4D97-AF65-F5344CB8AC3E}">
        <p14:creationId xmlns:p14="http://schemas.microsoft.com/office/powerpoint/2010/main" val="1146185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tr-TR"/>
          </a:p>
        </p:txBody>
      </p:sp>
      <p:sp>
        <p:nvSpPr>
          <p:cNvPr id="4" name="Rectangle 4"/>
          <p:cNvSpPr>
            <a:spLocks noGrp="1" noChangeArrowheads="1"/>
          </p:cNvSpPr>
          <p:nvPr>
            <p:ph type="dt" sz="half" idx="10"/>
          </p:nvPr>
        </p:nvSpPr>
        <p:spPr>
          <a:ln/>
        </p:spPr>
        <p:txBody>
          <a:bodyPr/>
          <a:lstStyle>
            <a:lvl1pPr>
              <a:defRPr/>
            </a:lvl1pPr>
          </a:lstStyle>
          <a:p>
            <a:pPr>
              <a:defRPr/>
            </a:pPr>
            <a:fld id="{55A91C3F-3126-4F22-A076-51C133AD1985}" type="datetime1">
              <a:rPr lang="tr-TR" altLang="tr-TR"/>
              <a:pPr>
                <a:defRPr/>
              </a:pPr>
              <a:t>2.01.2024</a:t>
            </a:fld>
            <a:endParaRPr lang="tr-TR" altLang="tr-TR"/>
          </a:p>
        </p:txBody>
      </p:sp>
      <p:sp>
        <p:nvSpPr>
          <p:cNvPr id="5" name="Rectangle 5"/>
          <p:cNvSpPr>
            <a:spLocks noGrp="1" noChangeArrowheads="1"/>
          </p:cNvSpPr>
          <p:nvPr>
            <p:ph type="ftr" sz="quarter" idx="11"/>
          </p:nvPr>
        </p:nvSpPr>
        <p:spPr>
          <a:ln/>
        </p:spPr>
        <p:txBody>
          <a:bodyPr/>
          <a:lstStyle>
            <a:lvl1pPr>
              <a:defRPr/>
            </a:lvl1pPr>
          </a:lstStyle>
          <a:p>
            <a:pPr>
              <a:defRPr/>
            </a:pPr>
            <a:r>
              <a:rPr lang="tr-TR" altLang="tr-TR"/>
              <a:t>vtsg20102</a:t>
            </a:r>
          </a:p>
        </p:txBody>
      </p:sp>
      <p:sp>
        <p:nvSpPr>
          <p:cNvPr id="6" name="Rectangle 6"/>
          <p:cNvSpPr>
            <a:spLocks noGrp="1" noChangeArrowheads="1"/>
          </p:cNvSpPr>
          <p:nvPr>
            <p:ph type="sldNum" sz="quarter" idx="12"/>
          </p:nvPr>
        </p:nvSpPr>
        <p:spPr>
          <a:ln/>
        </p:spPr>
        <p:txBody>
          <a:bodyPr/>
          <a:lstStyle>
            <a:lvl1pPr>
              <a:defRPr/>
            </a:lvl1pPr>
          </a:lstStyle>
          <a:p>
            <a:fld id="{D07B281F-2368-4ABF-8916-F596EFEEF7BC}" type="slidenum">
              <a:rPr lang="tr-TR" altLang="tr-TR"/>
              <a:pPr/>
              <a:t>‹#›</a:t>
            </a:fld>
            <a:endParaRPr lang="tr-TR" altLang="tr-TR"/>
          </a:p>
        </p:txBody>
      </p:sp>
    </p:spTree>
    <p:extLst>
      <p:ext uri="{BB962C8B-B14F-4D97-AF65-F5344CB8AC3E}">
        <p14:creationId xmlns:p14="http://schemas.microsoft.com/office/powerpoint/2010/main" val="3985277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Rectangle 4"/>
          <p:cNvSpPr>
            <a:spLocks noGrp="1" noChangeArrowheads="1"/>
          </p:cNvSpPr>
          <p:nvPr>
            <p:ph type="dt" sz="half" idx="10"/>
          </p:nvPr>
        </p:nvSpPr>
        <p:spPr>
          <a:ln/>
        </p:spPr>
        <p:txBody>
          <a:bodyPr/>
          <a:lstStyle>
            <a:lvl1pPr>
              <a:defRPr/>
            </a:lvl1pPr>
          </a:lstStyle>
          <a:p>
            <a:pPr>
              <a:defRPr/>
            </a:pPr>
            <a:fld id="{5B38BE72-5F05-4A1B-BFE0-0516B5CB0CB9}" type="datetime1">
              <a:rPr lang="tr-TR" altLang="tr-TR"/>
              <a:pPr>
                <a:defRPr/>
              </a:pPr>
              <a:t>2.01.2024</a:t>
            </a:fld>
            <a:endParaRPr lang="tr-TR" altLang="tr-TR"/>
          </a:p>
        </p:txBody>
      </p:sp>
      <p:sp>
        <p:nvSpPr>
          <p:cNvPr id="5" name="Rectangle 5"/>
          <p:cNvSpPr>
            <a:spLocks noGrp="1" noChangeArrowheads="1"/>
          </p:cNvSpPr>
          <p:nvPr>
            <p:ph type="ftr" sz="quarter" idx="11"/>
          </p:nvPr>
        </p:nvSpPr>
        <p:spPr>
          <a:ln/>
        </p:spPr>
        <p:txBody>
          <a:bodyPr/>
          <a:lstStyle>
            <a:lvl1pPr>
              <a:defRPr/>
            </a:lvl1pPr>
          </a:lstStyle>
          <a:p>
            <a:pPr>
              <a:defRPr/>
            </a:pPr>
            <a:r>
              <a:rPr lang="tr-TR" altLang="tr-TR"/>
              <a:t>vtsg20102</a:t>
            </a:r>
          </a:p>
        </p:txBody>
      </p:sp>
      <p:sp>
        <p:nvSpPr>
          <p:cNvPr id="6" name="Rectangle 6"/>
          <p:cNvSpPr>
            <a:spLocks noGrp="1" noChangeArrowheads="1"/>
          </p:cNvSpPr>
          <p:nvPr>
            <p:ph type="sldNum" sz="quarter" idx="12"/>
          </p:nvPr>
        </p:nvSpPr>
        <p:spPr>
          <a:ln/>
        </p:spPr>
        <p:txBody>
          <a:bodyPr/>
          <a:lstStyle>
            <a:lvl1pPr>
              <a:defRPr/>
            </a:lvl1pPr>
          </a:lstStyle>
          <a:p>
            <a:fld id="{5A2B4CCA-5264-42CD-A59A-B50DE0AD8D08}" type="slidenum">
              <a:rPr lang="tr-TR" altLang="tr-TR"/>
              <a:pPr/>
              <a:t>‹#›</a:t>
            </a:fld>
            <a:endParaRPr lang="tr-TR" altLang="tr-TR"/>
          </a:p>
        </p:txBody>
      </p:sp>
    </p:spTree>
    <p:extLst>
      <p:ext uri="{BB962C8B-B14F-4D97-AF65-F5344CB8AC3E}">
        <p14:creationId xmlns:p14="http://schemas.microsoft.com/office/powerpoint/2010/main" val="304665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715000"/>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457200" y="381000"/>
            <a:ext cx="6019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Rectangle 4"/>
          <p:cNvSpPr>
            <a:spLocks noGrp="1" noChangeArrowheads="1"/>
          </p:cNvSpPr>
          <p:nvPr>
            <p:ph type="dt" sz="half" idx="10"/>
          </p:nvPr>
        </p:nvSpPr>
        <p:spPr>
          <a:ln/>
        </p:spPr>
        <p:txBody>
          <a:bodyPr/>
          <a:lstStyle>
            <a:lvl1pPr>
              <a:defRPr/>
            </a:lvl1pPr>
          </a:lstStyle>
          <a:p>
            <a:pPr>
              <a:defRPr/>
            </a:pPr>
            <a:fld id="{85322288-BD89-400C-8A21-F361073D02C3}" type="datetime1">
              <a:rPr lang="tr-TR" altLang="tr-TR"/>
              <a:pPr>
                <a:defRPr/>
              </a:pPr>
              <a:t>2.01.2024</a:t>
            </a:fld>
            <a:endParaRPr lang="tr-TR" altLang="tr-TR"/>
          </a:p>
        </p:txBody>
      </p:sp>
      <p:sp>
        <p:nvSpPr>
          <p:cNvPr id="5" name="Rectangle 5"/>
          <p:cNvSpPr>
            <a:spLocks noGrp="1" noChangeArrowheads="1"/>
          </p:cNvSpPr>
          <p:nvPr>
            <p:ph type="ftr" sz="quarter" idx="11"/>
          </p:nvPr>
        </p:nvSpPr>
        <p:spPr>
          <a:ln/>
        </p:spPr>
        <p:txBody>
          <a:bodyPr/>
          <a:lstStyle>
            <a:lvl1pPr>
              <a:defRPr/>
            </a:lvl1pPr>
          </a:lstStyle>
          <a:p>
            <a:pPr>
              <a:defRPr/>
            </a:pPr>
            <a:r>
              <a:rPr lang="tr-TR" altLang="tr-TR"/>
              <a:t>vtsg20102</a:t>
            </a:r>
          </a:p>
        </p:txBody>
      </p:sp>
      <p:sp>
        <p:nvSpPr>
          <p:cNvPr id="6" name="Rectangle 6"/>
          <p:cNvSpPr>
            <a:spLocks noGrp="1" noChangeArrowheads="1"/>
          </p:cNvSpPr>
          <p:nvPr>
            <p:ph type="sldNum" sz="quarter" idx="12"/>
          </p:nvPr>
        </p:nvSpPr>
        <p:spPr>
          <a:ln/>
        </p:spPr>
        <p:txBody>
          <a:bodyPr/>
          <a:lstStyle>
            <a:lvl1pPr>
              <a:defRPr/>
            </a:lvl1pPr>
          </a:lstStyle>
          <a:p>
            <a:fld id="{86FA70D3-83B1-4CC9-9CEF-401509D4CF1B}" type="slidenum">
              <a:rPr lang="tr-TR" altLang="tr-TR"/>
              <a:pPr/>
              <a:t>‹#›</a:t>
            </a:fld>
            <a:endParaRPr lang="tr-TR" altLang="tr-TR"/>
          </a:p>
        </p:txBody>
      </p:sp>
    </p:spTree>
    <p:extLst>
      <p:ext uri="{BB962C8B-B14F-4D97-AF65-F5344CB8AC3E}">
        <p14:creationId xmlns:p14="http://schemas.microsoft.com/office/powerpoint/2010/main" val="3328344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381000"/>
            <a:ext cx="8229600" cy="1371600"/>
          </a:xfrm>
        </p:spPr>
        <p:txBody>
          <a:bodyPr/>
          <a:lstStyle/>
          <a:p>
            <a:r>
              <a:rPr lang="en-US" smtClean="0"/>
              <a:t>Click to edit Master title style</a:t>
            </a:r>
            <a:endParaRPr lang="tr-TR"/>
          </a:p>
        </p:txBody>
      </p:sp>
      <p:sp>
        <p:nvSpPr>
          <p:cNvPr id="3" name="Content Placeholder 2"/>
          <p:cNvSpPr>
            <a:spLocks noGrp="1"/>
          </p:cNvSpPr>
          <p:nvPr>
            <p:ph sz="quarter" idx="1"/>
          </p:nvPr>
        </p:nvSpPr>
        <p:spPr>
          <a:xfrm>
            <a:off x="457200" y="1981200"/>
            <a:ext cx="4038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quarter" idx="2"/>
          </p:nvPr>
        </p:nvSpPr>
        <p:spPr>
          <a:xfrm>
            <a:off x="4648200" y="1981200"/>
            <a:ext cx="4038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Content Placeholder 4"/>
          <p:cNvSpPr>
            <a:spLocks noGrp="1"/>
          </p:cNvSpPr>
          <p:nvPr>
            <p:ph sz="quarter" idx="3"/>
          </p:nvPr>
        </p:nvSpPr>
        <p:spPr>
          <a:xfrm>
            <a:off x="457200" y="4114800"/>
            <a:ext cx="4038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Content Placeholder 5"/>
          <p:cNvSpPr>
            <a:spLocks noGrp="1"/>
          </p:cNvSpPr>
          <p:nvPr>
            <p:ph sz="quarter" idx="4"/>
          </p:nvPr>
        </p:nvSpPr>
        <p:spPr>
          <a:xfrm>
            <a:off x="4648200" y="4114800"/>
            <a:ext cx="4038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Rectangle 4"/>
          <p:cNvSpPr>
            <a:spLocks noGrp="1" noChangeArrowheads="1"/>
          </p:cNvSpPr>
          <p:nvPr>
            <p:ph type="dt" sz="half" idx="10"/>
          </p:nvPr>
        </p:nvSpPr>
        <p:spPr>
          <a:ln/>
        </p:spPr>
        <p:txBody>
          <a:bodyPr/>
          <a:lstStyle>
            <a:lvl1pPr>
              <a:defRPr/>
            </a:lvl1pPr>
          </a:lstStyle>
          <a:p>
            <a:pPr>
              <a:defRPr/>
            </a:pPr>
            <a:fld id="{52DC04CD-A65E-4916-AF4D-51B2F5D43379}" type="datetime1">
              <a:rPr lang="tr-TR" altLang="tr-TR"/>
              <a:pPr>
                <a:defRPr/>
              </a:pPr>
              <a:t>2.01.2024</a:t>
            </a:fld>
            <a:endParaRPr lang="tr-TR" altLang="tr-TR"/>
          </a:p>
        </p:txBody>
      </p:sp>
      <p:sp>
        <p:nvSpPr>
          <p:cNvPr id="8" name="Rectangle 5"/>
          <p:cNvSpPr>
            <a:spLocks noGrp="1" noChangeArrowheads="1"/>
          </p:cNvSpPr>
          <p:nvPr>
            <p:ph type="ftr" sz="quarter" idx="11"/>
          </p:nvPr>
        </p:nvSpPr>
        <p:spPr>
          <a:ln/>
        </p:spPr>
        <p:txBody>
          <a:bodyPr/>
          <a:lstStyle>
            <a:lvl1pPr>
              <a:defRPr/>
            </a:lvl1pPr>
          </a:lstStyle>
          <a:p>
            <a:pPr>
              <a:defRPr/>
            </a:pPr>
            <a:r>
              <a:rPr lang="tr-TR" altLang="tr-TR"/>
              <a:t>vtsg20102</a:t>
            </a:r>
          </a:p>
        </p:txBody>
      </p:sp>
      <p:sp>
        <p:nvSpPr>
          <p:cNvPr id="9" name="Rectangle 6"/>
          <p:cNvSpPr>
            <a:spLocks noGrp="1" noChangeArrowheads="1"/>
          </p:cNvSpPr>
          <p:nvPr>
            <p:ph type="sldNum" sz="quarter" idx="12"/>
          </p:nvPr>
        </p:nvSpPr>
        <p:spPr>
          <a:ln/>
        </p:spPr>
        <p:txBody>
          <a:bodyPr/>
          <a:lstStyle>
            <a:lvl1pPr>
              <a:defRPr/>
            </a:lvl1pPr>
          </a:lstStyle>
          <a:p>
            <a:fld id="{19FBF456-1813-4B37-B91A-48E257599A9E}" type="slidenum">
              <a:rPr lang="tr-TR" altLang="tr-TR"/>
              <a:pPr/>
              <a:t>‹#›</a:t>
            </a:fld>
            <a:endParaRPr lang="tr-TR" altLang="tr-TR"/>
          </a:p>
        </p:txBody>
      </p:sp>
    </p:spTree>
    <p:extLst>
      <p:ext uri="{BB962C8B-B14F-4D97-AF65-F5344CB8AC3E}">
        <p14:creationId xmlns:p14="http://schemas.microsoft.com/office/powerpoint/2010/main" val="3405552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Rectangle 4"/>
          <p:cNvSpPr>
            <a:spLocks noGrp="1" noChangeArrowheads="1"/>
          </p:cNvSpPr>
          <p:nvPr>
            <p:ph type="dt" sz="half" idx="10"/>
          </p:nvPr>
        </p:nvSpPr>
        <p:spPr>
          <a:ln/>
        </p:spPr>
        <p:txBody>
          <a:bodyPr/>
          <a:lstStyle>
            <a:lvl1pPr>
              <a:defRPr/>
            </a:lvl1pPr>
          </a:lstStyle>
          <a:p>
            <a:pPr>
              <a:defRPr/>
            </a:pPr>
            <a:fld id="{8E4C07E9-0138-4FDB-98DD-75A80A6EB689}" type="datetime1">
              <a:rPr lang="tr-TR" altLang="tr-TR"/>
              <a:pPr>
                <a:defRPr/>
              </a:pPr>
              <a:t>2.01.2024</a:t>
            </a:fld>
            <a:endParaRPr lang="tr-TR" altLang="tr-TR"/>
          </a:p>
        </p:txBody>
      </p:sp>
      <p:sp>
        <p:nvSpPr>
          <p:cNvPr id="5" name="Rectangle 5"/>
          <p:cNvSpPr>
            <a:spLocks noGrp="1" noChangeArrowheads="1"/>
          </p:cNvSpPr>
          <p:nvPr>
            <p:ph type="ftr" sz="quarter" idx="11"/>
          </p:nvPr>
        </p:nvSpPr>
        <p:spPr>
          <a:ln/>
        </p:spPr>
        <p:txBody>
          <a:bodyPr/>
          <a:lstStyle>
            <a:lvl1pPr>
              <a:defRPr/>
            </a:lvl1pPr>
          </a:lstStyle>
          <a:p>
            <a:pPr>
              <a:defRPr/>
            </a:pPr>
            <a:r>
              <a:rPr lang="tr-TR" altLang="tr-TR"/>
              <a:t>vtsg20102</a:t>
            </a:r>
          </a:p>
        </p:txBody>
      </p:sp>
      <p:sp>
        <p:nvSpPr>
          <p:cNvPr id="6" name="Rectangle 6"/>
          <p:cNvSpPr>
            <a:spLocks noGrp="1" noChangeArrowheads="1"/>
          </p:cNvSpPr>
          <p:nvPr>
            <p:ph type="sldNum" sz="quarter" idx="12"/>
          </p:nvPr>
        </p:nvSpPr>
        <p:spPr>
          <a:ln/>
        </p:spPr>
        <p:txBody>
          <a:bodyPr/>
          <a:lstStyle>
            <a:lvl1pPr>
              <a:defRPr/>
            </a:lvl1pPr>
          </a:lstStyle>
          <a:p>
            <a:fld id="{5572EEBF-1341-41D7-B7F7-0CFC42AAA78C}" type="slidenum">
              <a:rPr lang="tr-TR" altLang="tr-TR"/>
              <a:pPr/>
              <a:t>‹#›</a:t>
            </a:fld>
            <a:endParaRPr lang="tr-TR" altLang="tr-TR"/>
          </a:p>
        </p:txBody>
      </p:sp>
    </p:spTree>
    <p:extLst>
      <p:ext uri="{BB962C8B-B14F-4D97-AF65-F5344CB8AC3E}">
        <p14:creationId xmlns:p14="http://schemas.microsoft.com/office/powerpoint/2010/main" val="2234500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D0F54086-E35C-4782-81CF-57F8645EE91E}" type="datetime1">
              <a:rPr lang="tr-TR" altLang="tr-TR"/>
              <a:pPr>
                <a:defRPr/>
              </a:pPr>
              <a:t>2.01.2024</a:t>
            </a:fld>
            <a:endParaRPr lang="tr-TR" altLang="tr-TR"/>
          </a:p>
        </p:txBody>
      </p:sp>
      <p:sp>
        <p:nvSpPr>
          <p:cNvPr id="5" name="Rectangle 5"/>
          <p:cNvSpPr>
            <a:spLocks noGrp="1" noChangeArrowheads="1"/>
          </p:cNvSpPr>
          <p:nvPr>
            <p:ph type="ftr" sz="quarter" idx="11"/>
          </p:nvPr>
        </p:nvSpPr>
        <p:spPr>
          <a:ln/>
        </p:spPr>
        <p:txBody>
          <a:bodyPr/>
          <a:lstStyle>
            <a:lvl1pPr>
              <a:defRPr/>
            </a:lvl1pPr>
          </a:lstStyle>
          <a:p>
            <a:pPr>
              <a:defRPr/>
            </a:pPr>
            <a:r>
              <a:rPr lang="tr-TR" altLang="tr-TR"/>
              <a:t>vtsg20102</a:t>
            </a:r>
          </a:p>
        </p:txBody>
      </p:sp>
      <p:sp>
        <p:nvSpPr>
          <p:cNvPr id="6" name="Rectangle 6"/>
          <p:cNvSpPr>
            <a:spLocks noGrp="1" noChangeArrowheads="1"/>
          </p:cNvSpPr>
          <p:nvPr>
            <p:ph type="sldNum" sz="quarter" idx="12"/>
          </p:nvPr>
        </p:nvSpPr>
        <p:spPr>
          <a:ln/>
        </p:spPr>
        <p:txBody>
          <a:bodyPr/>
          <a:lstStyle>
            <a:lvl1pPr>
              <a:defRPr/>
            </a:lvl1pPr>
          </a:lstStyle>
          <a:p>
            <a:fld id="{D65A431D-D6E9-4190-BD04-883AB6511475}" type="slidenum">
              <a:rPr lang="tr-TR" altLang="tr-TR"/>
              <a:pPr/>
              <a:t>‹#›</a:t>
            </a:fld>
            <a:endParaRPr lang="tr-TR" altLang="tr-TR"/>
          </a:p>
        </p:txBody>
      </p:sp>
    </p:spTree>
    <p:extLst>
      <p:ext uri="{BB962C8B-B14F-4D97-AF65-F5344CB8AC3E}">
        <p14:creationId xmlns:p14="http://schemas.microsoft.com/office/powerpoint/2010/main" val="1114062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457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Rectangle 4"/>
          <p:cNvSpPr>
            <a:spLocks noGrp="1" noChangeArrowheads="1"/>
          </p:cNvSpPr>
          <p:nvPr>
            <p:ph type="dt" sz="half" idx="10"/>
          </p:nvPr>
        </p:nvSpPr>
        <p:spPr>
          <a:ln/>
        </p:spPr>
        <p:txBody>
          <a:bodyPr/>
          <a:lstStyle>
            <a:lvl1pPr>
              <a:defRPr/>
            </a:lvl1pPr>
          </a:lstStyle>
          <a:p>
            <a:pPr>
              <a:defRPr/>
            </a:pPr>
            <a:fld id="{D009EEEB-1E0B-4813-9171-66033170223A}" type="datetime1">
              <a:rPr lang="tr-TR" altLang="tr-TR"/>
              <a:pPr>
                <a:defRPr/>
              </a:pPr>
              <a:t>2.01.2024</a:t>
            </a:fld>
            <a:endParaRPr lang="tr-TR" altLang="tr-TR"/>
          </a:p>
        </p:txBody>
      </p:sp>
      <p:sp>
        <p:nvSpPr>
          <p:cNvPr id="6" name="Rectangle 5"/>
          <p:cNvSpPr>
            <a:spLocks noGrp="1" noChangeArrowheads="1"/>
          </p:cNvSpPr>
          <p:nvPr>
            <p:ph type="ftr" sz="quarter" idx="11"/>
          </p:nvPr>
        </p:nvSpPr>
        <p:spPr>
          <a:ln/>
        </p:spPr>
        <p:txBody>
          <a:bodyPr/>
          <a:lstStyle>
            <a:lvl1pPr>
              <a:defRPr/>
            </a:lvl1pPr>
          </a:lstStyle>
          <a:p>
            <a:pPr>
              <a:defRPr/>
            </a:pPr>
            <a:r>
              <a:rPr lang="tr-TR" altLang="tr-TR"/>
              <a:t>vtsg20102</a:t>
            </a:r>
          </a:p>
        </p:txBody>
      </p:sp>
      <p:sp>
        <p:nvSpPr>
          <p:cNvPr id="7" name="Rectangle 6"/>
          <p:cNvSpPr>
            <a:spLocks noGrp="1" noChangeArrowheads="1"/>
          </p:cNvSpPr>
          <p:nvPr>
            <p:ph type="sldNum" sz="quarter" idx="12"/>
          </p:nvPr>
        </p:nvSpPr>
        <p:spPr>
          <a:ln/>
        </p:spPr>
        <p:txBody>
          <a:bodyPr/>
          <a:lstStyle>
            <a:lvl1pPr>
              <a:defRPr/>
            </a:lvl1pPr>
          </a:lstStyle>
          <a:p>
            <a:fld id="{BD341930-D051-42B0-9004-41EE05C74851}" type="slidenum">
              <a:rPr lang="tr-TR" altLang="tr-TR"/>
              <a:pPr/>
              <a:t>‹#›</a:t>
            </a:fld>
            <a:endParaRPr lang="tr-TR" altLang="tr-TR"/>
          </a:p>
        </p:txBody>
      </p:sp>
    </p:spTree>
    <p:extLst>
      <p:ext uri="{BB962C8B-B14F-4D97-AF65-F5344CB8AC3E}">
        <p14:creationId xmlns:p14="http://schemas.microsoft.com/office/powerpoint/2010/main" val="2998827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Rectangle 4"/>
          <p:cNvSpPr>
            <a:spLocks noGrp="1" noChangeArrowheads="1"/>
          </p:cNvSpPr>
          <p:nvPr>
            <p:ph type="dt" sz="half" idx="10"/>
          </p:nvPr>
        </p:nvSpPr>
        <p:spPr>
          <a:ln/>
        </p:spPr>
        <p:txBody>
          <a:bodyPr/>
          <a:lstStyle>
            <a:lvl1pPr>
              <a:defRPr/>
            </a:lvl1pPr>
          </a:lstStyle>
          <a:p>
            <a:pPr>
              <a:defRPr/>
            </a:pPr>
            <a:fld id="{EC9C5F0D-166E-4650-A6AB-140FD233476E}" type="datetime1">
              <a:rPr lang="tr-TR" altLang="tr-TR"/>
              <a:pPr>
                <a:defRPr/>
              </a:pPr>
              <a:t>2.01.2024</a:t>
            </a:fld>
            <a:endParaRPr lang="tr-TR" altLang="tr-TR"/>
          </a:p>
        </p:txBody>
      </p:sp>
      <p:sp>
        <p:nvSpPr>
          <p:cNvPr id="8" name="Rectangle 5"/>
          <p:cNvSpPr>
            <a:spLocks noGrp="1" noChangeArrowheads="1"/>
          </p:cNvSpPr>
          <p:nvPr>
            <p:ph type="ftr" sz="quarter" idx="11"/>
          </p:nvPr>
        </p:nvSpPr>
        <p:spPr>
          <a:ln/>
        </p:spPr>
        <p:txBody>
          <a:bodyPr/>
          <a:lstStyle>
            <a:lvl1pPr>
              <a:defRPr/>
            </a:lvl1pPr>
          </a:lstStyle>
          <a:p>
            <a:pPr>
              <a:defRPr/>
            </a:pPr>
            <a:r>
              <a:rPr lang="tr-TR" altLang="tr-TR"/>
              <a:t>vtsg20102</a:t>
            </a:r>
          </a:p>
        </p:txBody>
      </p:sp>
      <p:sp>
        <p:nvSpPr>
          <p:cNvPr id="9" name="Rectangle 6"/>
          <p:cNvSpPr>
            <a:spLocks noGrp="1" noChangeArrowheads="1"/>
          </p:cNvSpPr>
          <p:nvPr>
            <p:ph type="sldNum" sz="quarter" idx="12"/>
          </p:nvPr>
        </p:nvSpPr>
        <p:spPr>
          <a:ln/>
        </p:spPr>
        <p:txBody>
          <a:bodyPr/>
          <a:lstStyle>
            <a:lvl1pPr>
              <a:defRPr/>
            </a:lvl1pPr>
          </a:lstStyle>
          <a:p>
            <a:fld id="{BA0011F0-BBB0-4C42-9144-EE7583205A0F}" type="slidenum">
              <a:rPr lang="tr-TR" altLang="tr-TR"/>
              <a:pPr/>
              <a:t>‹#›</a:t>
            </a:fld>
            <a:endParaRPr lang="tr-TR" altLang="tr-TR"/>
          </a:p>
        </p:txBody>
      </p:sp>
    </p:spTree>
    <p:extLst>
      <p:ext uri="{BB962C8B-B14F-4D97-AF65-F5344CB8AC3E}">
        <p14:creationId xmlns:p14="http://schemas.microsoft.com/office/powerpoint/2010/main" val="2716736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Rectangle 4"/>
          <p:cNvSpPr>
            <a:spLocks noGrp="1" noChangeArrowheads="1"/>
          </p:cNvSpPr>
          <p:nvPr>
            <p:ph type="dt" sz="half" idx="10"/>
          </p:nvPr>
        </p:nvSpPr>
        <p:spPr>
          <a:ln/>
        </p:spPr>
        <p:txBody>
          <a:bodyPr/>
          <a:lstStyle>
            <a:lvl1pPr>
              <a:defRPr/>
            </a:lvl1pPr>
          </a:lstStyle>
          <a:p>
            <a:pPr>
              <a:defRPr/>
            </a:pPr>
            <a:fld id="{4B9594FA-CD27-468B-BC96-0B8EEA35638C}" type="datetime1">
              <a:rPr lang="tr-TR" altLang="tr-TR"/>
              <a:pPr>
                <a:defRPr/>
              </a:pPr>
              <a:t>2.01.2024</a:t>
            </a:fld>
            <a:endParaRPr lang="tr-TR" altLang="tr-TR"/>
          </a:p>
        </p:txBody>
      </p:sp>
      <p:sp>
        <p:nvSpPr>
          <p:cNvPr id="4" name="Rectangle 5"/>
          <p:cNvSpPr>
            <a:spLocks noGrp="1" noChangeArrowheads="1"/>
          </p:cNvSpPr>
          <p:nvPr>
            <p:ph type="ftr" sz="quarter" idx="11"/>
          </p:nvPr>
        </p:nvSpPr>
        <p:spPr>
          <a:ln/>
        </p:spPr>
        <p:txBody>
          <a:bodyPr/>
          <a:lstStyle>
            <a:lvl1pPr>
              <a:defRPr/>
            </a:lvl1pPr>
          </a:lstStyle>
          <a:p>
            <a:pPr>
              <a:defRPr/>
            </a:pPr>
            <a:r>
              <a:rPr lang="tr-TR" altLang="tr-TR"/>
              <a:t>vtsg20102</a:t>
            </a:r>
          </a:p>
        </p:txBody>
      </p:sp>
      <p:sp>
        <p:nvSpPr>
          <p:cNvPr id="5" name="Rectangle 6"/>
          <p:cNvSpPr>
            <a:spLocks noGrp="1" noChangeArrowheads="1"/>
          </p:cNvSpPr>
          <p:nvPr>
            <p:ph type="sldNum" sz="quarter" idx="12"/>
          </p:nvPr>
        </p:nvSpPr>
        <p:spPr>
          <a:ln/>
        </p:spPr>
        <p:txBody>
          <a:bodyPr/>
          <a:lstStyle>
            <a:lvl1pPr>
              <a:defRPr/>
            </a:lvl1pPr>
          </a:lstStyle>
          <a:p>
            <a:fld id="{56646BF9-2BCD-46BD-823C-B35C7D91B5CE}" type="slidenum">
              <a:rPr lang="tr-TR" altLang="tr-TR"/>
              <a:pPr/>
              <a:t>‹#›</a:t>
            </a:fld>
            <a:endParaRPr lang="tr-TR" altLang="tr-TR"/>
          </a:p>
        </p:txBody>
      </p:sp>
    </p:spTree>
    <p:extLst>
      <p:ext uri="{BB962C8B-B14F-4D97-AF65-F5344CB8AC3E}">
        <p14:creationId xmlns:p14="http://schemas.microsoft.com/office/powerpoint/2010/main" val="3706411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BA1E4C0-111B-444D-8793-337CE8C688B1}" type="datetime1">
              <a:rPr lang="tr-TR" altLang="tr-TR"/>
              <a:pPr>
                <a:defRPr/>
              </a:pPr>
              <a:t>2.01.2024</a:t>
            </a:fld>
            <a:endParaRPr lang="tr-TR" altLang="tr-TR"/>
          </a:p>
        </p:txBody>
      </p:sp>
      <p:sp>
        <p:nvSpPr>
          <p:cNvPr id="3" name="Rectangle 5"/>
          <p:cNvSpPr>
            <a:spLocks noGrp="1" noChangeArrowheads="1"/>
          </p:cNvSpPr>
          <p:nvPr>
            <p:ph type="ftr" sz="quarter" idx="11"/>
          </p:nvPr>
        </p:nvSpPr>
        <p:spPr>
          <a:ln/>
        </p:spPr>
        <p:txBody>
          <a:bodyPr/>
          <a:lstStyle>
            <a:lvl1pPr>
              <a:defRPr/>
            </a:lvl1pPr>
          </a:lstStyle>
          <a:p>
            <a:pPr>
              <a:defRPr/>
            </a:pPr>
            <a:r>
              <a:rPr lang="tr-TR" altLang="tr-TR"/>
              <a:t>vtsg20102</a:t>
            </a:r>
          </a:p>
        </p:txBody>
      </p:sp>
      <p:sp>
        <p:nvSpPr>
          <p:cNvPr id="4" name="Rectangle 6"/>
          <p:cNvSpPr>
            <a:spLocks noGrp="1" noChangeArrowheads="1"/>
          </p:cNvSpPr>
          <p:nvPr>
            <p:ph type="sldNum" sz="quarter" idx="12"/>
          </p:nvPr>
        </p:nvSpPr>
        <p:spPr>
          <a:ln/>
        </p:spPr>
        <p:txBody>
          <a:bodyPr/>
          <a:lstStyle>
            <a:lvl1pPr>
              <a:defRPr/>
            </a:lvl1pPr>
          </a:lstStyle>
          <a:p>
            <a:fld id="{0B6C9932-6840-4DEC-BD1E-39D320D33AC8}" type="slidenum">
              <a:rPr lang="tr-TR" altLang="tr-TR"/>
              <a:pPr/>
              <a:t>‹#›</a:t>
            </a:fld>
            <a:endParaRPr lang="tr-TR" altLang="tr-TR"/>
          </a:p>
        </p:txBody>
      </p:sp>
    </p:spTree>
    <p:extLst>
      <p:ext uri="{BB962C8B-B14F-4D97-AF65-F5344CB8AC3E}">
        <p14:creationId xmlns:p14="http://schemas.microsoft.com/office/powerpoint/2010/main" val="3885657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C0B8711C-9FEB-4AEF-AA8E-46A6BFCB748B}" type="datetime1">
              <a:rPr lang="tr-TR" altLang="tr-TR"/>
              <a:pPr>
                <a:defRPr/>
              </a:pPr>
              <a:t>2.01.2024</a:t>
            </a:fld>
            <a:endParaRPr lang="tr-TR" altLang="tr-TR"/>
          </a:p>
        </p:txBody>
      </p:sp>
      <p:sp>
        <p:nvSpPr>
          <p:cNvPr id="6" name="Rectangle 5"/>
          <p:cNvSpPr>
            <a:spLocks noGrp="1" noChangeArrowheads="1"/>
          </p:cNvSpPr>
          <p:nvPr>
            <p:ph type="ftr" sz="quarter" idx="11"/>
          </p:nvPr>
        </p:nvSpPr>
        <p:spPr>
          <a:ln/>
        </p:spPr>
        <p:txBody>
          <a:bodyPr/>
          <a:lstStyle>
            <a:lvl1pPr>
              <a:defRPr/>
            </a:lvl1pPr>
          </a:lstStyle>
          <a:p>
            <a:pPr>
              <a:defRPr/>
            </a:pPr>
            <a:r>
              <a:rPr lang="tr-TR" altLang="tr-TR"/>
              <a:t>vtsg20102</a:t>
            </a:r>
          </a:p>
        </p:txBody>
      </p:sp>
      <p:sp>
        <p:nvSpPr>
          <p:cNvPr id="7" name="Rectangle 6"/>
          <p:cNvSpPr>
            <a:spLocks noGrp="1" noChangeArrowheads="1"/>
          </p:cNvSpPr>
          <p:nvPr>
            <p:ph type="sldNum" sz="quarter" idx="12"/>
          </p:nvPr>
        </p:nvSpPr>
        <p:spPr>
          <a:ln/>
        </p:spPr>
        <p:txBody>
          <a:bodyPr/>
          <a:lstStyle>
            <a:lvl1pPr>
              <a:defRPr/>
            </a:lvl1pPr>
          </a:lstStyle>
          <a:p>
            <a:fld id="{03B2EE22-EC02-45EF-A205-B2B5D43FE28B}" type="slidenum">
              <a:rPr lang="tr-TR" altLang="tr-TR"/>
              <a:pPr/>
              <a:t>‹#›</a:t>
            </a:fld>
            <a:endParaRPr lang="tr-TR" altLang="tr-TR"/>
          </a:p>
        </p:txBody>
      </p:sp>
    </p:spTree>
    <p:extLst>
      <p:ext uri="{BB962C8B-B14F-4D97-AF65-F5344CB8AC3E}">
        <p14:creationId xmlns:p14="http://schemas.microsoft.com/office/powerpoint/2010/main" val="1772933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C7DABBD4-8BCC-4A04-8738-2CDF6DAB6AAF}" type="datetime1">
              <a:rPr lang="tr-TR" altLang="tr-TR"/>
              <a:pPr>
                <a:defRPr/>
              </a:pPr>
              <a:t>2.01.2024</a:t>
            </a:fld>
            <a:endParaRPr lang="tr-TR" altLang="tr-TR"/>
          </a:p>
        </p:txBody>
      </p:sp>
      <p:sp>
        <p:nvSpPr>
          <p:cNvPr id="6" name="Rectangle 5"/>
          <p:cNvSpPr>
            <a:spLocks noGrp="1" noChangeArrowheads="1"/>
          </p:cNvSpPr>
          <p:nvPr>
            <p:ph type="ftr" sz="quarter" idx="11"/>
          </p:nvPr>
        </p:nvSpPr>
        <p:spPr>
          <a:ln/>
        </p:spPr>
        <p:txBody>
          <a:bodyPr/>
          <a:lstStyle>
            <a:lvl1pPr>
              <a:defRPr/>
            </a:lvl1pPr>
          </a:lstStyle>
          <a:p>
            <a:pPr>
              <a:defRPr/>
            </a:pPr>
            <a:r>
              <a:rPr lang="tr-TR" altLang="tr-TR"/>
              <a:t>vtsg20102</a:t>
            </a:r>
          </a:p>
        </p:txBody>
      </p:sp>
      <p:sp>
        <p:nvSpPr>
          <p:cNvPr id="7" name="Rectangle 6"/>
          <p:cNvSpPr>
            <a:spLocks noGrp="1" noChangeArrowheads="1"/>
          </p:cNvSpPr>
          <p:nvPr>
            <p:ph type="sldNum" sz="quarter" idx="12"/>
          </p:nvPr>
        </p:nvSpPr>
        <p:spPr>
          <a:ln/>
        </p:spPr>
        <p:txBody>
          <a:bodyPr/>
          <a:lstStyle>
            <a:lvl1pPr>
              <a:defRPr/>
            </a:lvl1pPr>
          </a:lstStyle>
          <a:p>
            <a:fld id="{F33D2EF8-DF8D-4172-9E68-577CFB6D6096}" type="slidenum">
              <a:rPr lang="tr-TR" altLang="tr-TR"/>
              <a:pPr/>
              <a:t>‹#›</a:t>
            </a:fld>
            <a:endParaRPr lang="tr-TR" altLang="tr-TR"/>
          </a:p>
        </p:txBody>
      </p:sp>
    </p:spTree>
    <p:extLst>
      <p:ext uri="{BB962C8B-B14F-4D97-AF65-F5344CB8AC3E}">
        <p14:creationId xmlns:p14="http://schemas.microsoft.com/office/powerpoint/2010/main" val="3163581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810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r-TR" altLang="tr-TR" smtClean="0"/>
              <a:t>Click to edit Master title style</a:t>
            </a:r>
          </a:p>
        </p:txBody>
      </p:sp>
      <p:sp>
        <p:nvSpPr>
          <p:cNvPr id="1027" name="Rectangle 3"/>
          <p:cNvSpPr>
            <a:spLocks noGrp="1" noChangeArrowheads="1"/>
          </p:cNvSpPr>
          <p:nvPr>
            <p:ph type="body" idx="1"/>
          </p:nvPr>
        </p:nvSpPr>
        <p:spPr bwMode="auto">
          <a:xfrm>
            <a:off x="457200" y="1981200"/>
            <a:ext cx="8229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altLang="tr-TR" smtClean="0"/>
              <a:t>Click to edit Master text styles</a:t>
            </a:r>
          </a:p>
          <a:p>
            <a:pPr lvl="1"/>
            <a:r>
              <a:rPr lang="tr-TR" altLang="tr-TR" smtClean="0"/>
              <a:t>Second level</a:t>
            </a:r>
          </a:p>
          <a:p>
            <a:pPr lvl="2"/>
            <a:r>
              <a:rPr lang="tr-TR" altLang="tr-TR" smtClean="0"/>
              <a:t>Third level</a:t>
            </a:r>
          </a:p>
          <a:p>
            <a:pPr lvl="3"/>
            <a:r>
              <a:rPr lang="tr-TR" altLang="tr-TR" smtClean="0"/>
              <a:t>Fourth level</a:t>
            </a:r>
          </a:p>
          <a:p>
            <a:pPr lvl="4"/>
            <a:r>
              <a:rPr lang="tr-TR" altLang="tr-TR"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400">
                <a:effectLst>
                  <a:outerShdw blurRad="38100" dist="38100" dir="2700000" algn="tl">
                    <a:srgbClr val="C0C0C0"/>
                  </a:outerShdw>
                </a:effectLst>
                <a:latin typeface="Arial" pitchFamily="34" charset="0"/>
              </a:defRPr>
            </a:lvl1pPr>
          </a:lstStyle>
          <a:p>
            <a:pPr>
              <a:defRPr/>
            </a:pPr>
            <a:fld id="{B0953B1E-524E-4F5E-9A31-581E65030609}" type="datetime1">
              <a:rPr lang="tr-TR" altLang="tr-TR"/>
              <a:pPr>
                <a:defRPr/>
              </a:pPr>
              <a:t>2.01.2024</a:t>
            </a:fld>
            <a:endParaRPr lang="tr-TR" altLang="tr-T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a:defRPr sz="1400">
                <a:effectLst>
                  <a:outerShdw blurRad="38100" dist="38100" dir="2700000" algn="tl">
                    <a:srgbClr val="C0C0C0"/>
                  </a:outerShdw>
                </a:effectLst>
                <a:latin typeface="Arial" pitchFamily="34" charset="0"/>
              </a:defRPr>
            </a:lvl1pPr>
          </a:lstStyle>
          <a:p>
            <a:pPr>
              <a:defRPr/>
            </a:pPr>
            <a:r>
              <a:rPr lang="tr-TR" altLang="tr-TR"/>
              <a:t>vtsg20102</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400">
                <a:effectLst>
                  <a:outerShdw blurRad="38100" dist="38100" dir="2700000" algn="tl">
                    <a:srgbClr val="C0C0C0"/>
                  </a:outerShdw>
                </a:effectLst>
                <a:latin typeface="Arial" panose="020B0604020202020204" pitchFamily="34" charset="0"/>
              </a:defRPr>
            </a:lvl1pPr>
          </a:lstStyle>
          <a:p>
            <a:fld id="{32AD7687-400B-413D-ABA4-08A3483BB531}" type="slidenum">
              <a:rPr lang="tr-TR" altLang="tr-TR"/>
              <a:pPr/>
              <a:t>‹#›</a:t>
            </a:fld>
            <a:endParaRPr lang="tr-TR" altLang="tr-T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ahoma" pitchFamily="34" charset="0"/>
        </a:defRPr>
      </a:lvl2pPr>
      <a:lvl3pPr algn="ctr" rtl="0" eaLnBrk="0" fontAlgn="base" hangingPunct="0">
        <a:spcBef>
          <a:spcPct val="0"/>
        </a:spcBef>
        <a:spcAft>
          <a:spcPct val="0"/>
        </a:spcAft>
        <a:defRPr sz="4400">
          <a:solidFill>
            <a:schemeClr val="tx2"/>
          </a:solidFill>
          <a:latin typeface="Tahoma" pitchFamily="34" charset="0"/>
        </a:defRPr>
      </a:lvl3pPr>
      <a:lvl4pPr algn="ctr" rtl="0" eaLnBrk="0" fontAlgn="base" hangingPunct="0">
        <a:spcBef>
          <a:spcPct val="0"/>
        </a:spcBef>
        <a:spcAft>
          <a:spcPct val="0"/>
        </a:spcAft>
        <a:defRPr sz="4400">
          <a:solidFill>
            <a:schemeClr val="tx2"/>
          </a:solidFill>
          <a:latin typeface="Tahoma" pitchFamily="34" charset="0"/>
        </a:defRPr>
      </a:lvl4pPr>
      <a:lvl5pPr algn="ctr" rtl="0" eaLnBrk="0" fontAlgn="base" hangingPunct="0">
        <a:spcBef>
          <a:spcPct val="0"/>
        </a:spcBef>
        <a:spcAft>
          <a:spcPct val="0"/>
        </a:spcAft>
        <a:defRPr sz="4400">
          <a:solidFill>
            <a:schemeClr val="tx2"/>
          </a:solidFill>
          <a:latin typeface="Tahoma" pitchFamily="34" charset="0"/>
        </a:defRPr>
      </a:lvl5pPr>
      <a:lvl6pPr marL="457200" algn="ctr" rtl="0" eaLnBrk="0" fontAlgn="base" hangingPunct="0">
        <a:spcBef>
          <a:spcPct val="0"/>
        </a:spcBef>
        <a:spcAft>
          <a:spcPct val="0"/>
        </a:spcAft>
        <a:defRPr sz="4400">
          <a:solidFill>
            <a:schemeClr val="tx2"/>
          </a:solidFill>
          <a:latin typeface="Tahoma" pitchFamily="34" charset="0"/>
        </a:defRPr>
      </a:lvl6pPr>
      <a:lvl7pPr marL="914400" algn="ctr" rtl="0" eaLnBrk="0" fontAlgn="base" hangingPunct="0">
        <a:spcBef>
          <a:spcPct val="0"/>
        </a:spcBef>
        <a:spcAft>
          <a:spcPct val="0"/>
        </a:spcAft>
        <a:defRPr sz="4400">
          <a:solidFill>
            <a:schemeClr val="tx2"/>
          </a:solidFill>
          <a:latin typeface="Tahoma" pitchFamily="34" charset="0"/>
        </a:defRPr>
      </a:lvl7pPr>
      <a:lvl8pPr marL="1371600" algn="ctr" rtl="0" eaLnBrk="0" fontAlgn="base" hangingPunct="0">
        <a:spcBef>
          <a:spcPct val="0"/>
        </a:spcBef>
        <a:spcAft>
          <a:spcPct val="0"/>
        </a:spcAft>
        <a:defRPr sz="4400">
          <a:solidFill>
            <a:schemeClr val="tx2"/>
          </a:solidFill>
          <a:latin typeface="Tahoma" pitchFamily="34" charset="0"/>
        </a:defRPr>
      </a:lvl8pPr>
      <a:lvl9pPr marL="1828800" algn="ctr" rtl="0" eaLnBrk="0" fontAlgn="base" hangingPunct="0">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6" Type="http://schemas.openxmlformats.org/officeDocument/2006/relationships/customXml" Target="../ink/ink13.xml"/><Relationship Id="rId21" Type="http://schemas.openxmlformats.org/officeDocument/2006/relationships/image" Target="../media/image10.emf"/><Relationship Id="rId42" Type="http://schemas.openxmlformats.org/officeDocument/2006/relationships/customXml" Target="../ink/ink21.xml"/><Relationship Id="rId47" Type="http://schemas.openxmlformats.org/officeDocument/2006/relationships/image" Target="../media/image23.emf"/><Relationship Id="rId63" Type="http://schemas.openxmlformats.org/officeDocument/2006/relationships/image" Target="../media/image31.emf"/><Relationship Id="rId68" Type="http://schemas.openxmlformats.org/officeDocument/2006/relationships/customXml" Target="../ink/ink34.xml"/><Relationship Id="rId84" Type="http://schemas.openxmlformats.org/officeDocument/2006/relationships/customXml" Target="../ink/ink42.xml"/><Relationship Id="rId89" Type="http://schemas.openxmlformats.org/officeDocument/2006/relationships/image" Target="../media/image44.emf"/><Relationship Id="rId16" Type="http://schemas.openxmlformats.org/officeDocument/2006/relationships/customXml" Target="../ink/ink8.xml"/><Relationship Id="rId11" Type="http://schemas.openxmlformats.org/officeDocument/2006/relationships/image" Target="../media/image5.emf"/><Relationship Id="rId32" Type="http://schemas.openxmlformats.org/officeDocument/2006/relationships/customXml" Target="../ink/ink16.xml"/><Relationship Id="rId37" Type="http://schemas.openxmlformats.org/officeDocument/2006/relationships/image" Target="../media/image18.emf"/><Relationship Id="rId53" Type="http://schemas.openxmlformats.org/officeDocument/2006/relationships/image" Target="../media/image26.emf"/><Relationship Id="rId58" Type="http://schemas.openxmlformats.org/officeDocument/2006/relationships/customXml" Target="../ink/ink29.xml"/><Relationship Id="rId74" Type="http://schemas.openxmlformats.org/officeDocument/2006/relationships/customXml" Target="../ink/ink37.xml"/><Relationship Id="rId79" Type="http://schemas.openxmlformats.org/officeDocument/2006/relationships/image" Target="../media/image39.emf"/><Relationship Id="rId102" Type="http://schemas.openxmlformats.org/officeDocument/2006/relationships/customXml" Target="../ink/ink51.xml"/><Relationship Id="rId5" Type="http://schemas.openxmlformats.org/officeDocument/2006/relationships/image" Target="../media/image2.emf"/><Relationship Id="rId90" Type="http://schemas.openxmlformats.org/officeDocument/2006/relationships/customXml" Target="../ink/ink45.xml"/><Relationship Id="rId95" Type="http://schemas.openxmlformats.org/officeDocument/2006/relationships/image" Target="../media/image47.emf"/><Relationship Id="rId22" Type="http://schemas.openxmlformats.org/officeDocument/2006/relationships/customXml" Target="../ink/ink11.xml"/><Relationship Id="rId27" Type="http://schemas.openxmlformats.org/officeDocument/2006/relationships/image" Target="../media/image13.emf"/><Relationship Id="rId43" Type="http://schemas.openxmlformats.org/officeDocument/2006/relationships/image" Target="../media/image21.emf"/><Relationship Id="rId48" Type="http://schemas.openxmlformats.org/officeDocument/2006/relationships/customXml" Target="../ink/ink24.xml"/><Relationship Id="rId64" Type="http://schemas.openxmlformats.org/officeDocument/2006/relationships/customXml" Target="../ink/ink32.xml"/><Relationship Id="rId69" Type="http://schemas.openxmlformats.org/officeDocument/2006/relationships/image" Target="../media/image34.emf"/><Relationship Id="rId80" Type="http://schemas.openxmlformats.org/officeDocument/2006/relationships/customXml" Target="../ink/ink40.xml"/><Relationship Id="rId85" Type="http://schemas.openxmlformats.org/officeDocument/2006/relationships/image" Target="../media/image42.emf"/><Relationship Id="rId12" Type="http://schemas.openxmlformats.org/officeDocument/2006/relationships/customXml" Target="../ink/ink6.xml"/><Relationship Id="rId17" Type="http://schemas.openxmlformats.org/officeDocument/2006/relationships/image" Target="../media/image8.emf"/><Relationship Id="rId33" Type="http://schemas.openxmlformats.org/officeDocument/2006/relationships/image" Target="../media/image16.emf"/><Relationship Id="rId38" Type="http://schemas.openxmlformats.org/officeDocument/2006/relationships/customXml" Target="../ink/ink19.xml"/><Relationship Id="rId59" Type="http://schemas.openxmlformats.org/officeDocument/2006/relationships/image" Target="../media/image29.emf"/><Relationship Id="rId103" Type="http://schemas.openxmlformats.org/officeDocument/2006/relationships/image" Target="../media/image51.emf"/><Relationship Id="rId20" Type="http://schemas.openxmlformats.org/officeDocument/2006/relationships/customXml" Target="../ink/ink10.xml"/><Relationship Id="rId41" Type="http://schemas.openxmlformats.org/officeDocument/2006/relationships/image" Target="../media/image20.emf"/><Relationship Id="rId54" Type="http://schemas.openxmlformats.org/officeDocument/2006/relationships/customXml" Target="../ink/ink27.xml"/><Relationship Id="rId62" Type="http://schemas.openxmlformats.org/officeDocument/2006/relationships/customXml" Target="../ink/ink31.xml"/><Relationship Id="rId70" Type="http://schemas.openxmlformats.org/officeDocument/2006/relationships/customXml" Target="../ink/ink35.xml"/><Relationship Id="rId75" Type="http://schemas.openxmlformats.org/officeDocument/2006/relationships/image" Target="../media/image37.emf"/><Relationship Id="rId83" Type="http://schemas.openxmlformats.org/officeDocument/2006/relationships/image" Target="../media/image41.emf"/><Relationship Id="rId88" Type="http://schemas.openxmlformats.org/officeDocument/2006/relationships/customXml" Target="../ink/ink44.xml"/><Relationship Id="rId91" Type="http://schemas.openxmlformats.org/officeDocument/2006/relationships/image" Target="../media/image45.emf"/><Relationship Id="rId96" Type="http://schemas.openxmlformats.org/officeDocument/2006/relationships/customXml" Target="../ink/ink48.xml"/><Relationship Id="rId1" Type="http://schemas.openxmlformats.org/officeDocument/2006/relationships/slideLayout" Target="../slideLayouts/slideLayout7.xml"/><Relationship Id="rId6" Type="http://schemas.openxmlformats.org/officeDocument/2006/relationships/customXml" Target="../ink/ink3.xml"/><Relationship Id="rId15" Type="http://schemas.openxmlformats.org/officeDocument/2006/relationships/image" Target="../media/image7.emf"/><Relationship Id="rId23" Type="http://schemas.openxmlformats.org/officeDocument/2006/relationships/image" Target="../media/image11.emf"/><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24.emf"/><Relationship Id="rId57" Type="http://schemas.openxmlformats.org/officeDocument/2006/relationships/image" Target="../media/image28.emf"/><Relationship Id="rId10" Type="http://schemas.openxmlformats.org/officeDocument/2006/relationships/customXml" Target="../ink/ink5.xml"/><Relationship Id="rId31" Type="http://schemas.openxmlformats.org/officeDocument/2006/relationships/image" Target="../media/image15.emf"/><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image" Target="../media/image32.emf"/><Relationship Id="rId73" Type="http://schemas.openxmlformats.org/officeDocument/2006/relationships/image" Target="../media/image36.emf"/><Relationship Id="rId78" Type="http://schemas.openxmlformats.org/officeDocument/2006/relationships/customXml" Target="../ink/ink39.xml"/><Relationship Id="rId81" Type="http://schemas.openxmlformats.org/officeDocument/2006/relationships/image" Target="../media/image40.emf"/><Relationship Id="rId86" Type="http://schemas.openxmlformats.org/officeDocument/2006/relationships/customXml" Target="../ink/ink43.xml"/><Relationship Id="rId94" Type="http://schemas.openxmlformats.org/officeDocument/2006/relationships/customXml" Target="../ink/ink47.xml"/><Relationship Id="rId99" Type="http://schemas.openxmlformats.org/officeDocument/2006/relationships/image" Target="../media/image49.emf"/><Relationship Id="rId101" Type="http://schemas.openxmlformats.org/officeDocument/2006/relationships/image" Target="../media/image50.emf"/><Relationship Id="rId4" Type="http://schemas.openxmlformats.org/officeDocument/2006/relationships/customXml" Target="../ink/ink2.xml"/><Relationship Id="rId9" Type="http://schemas.openxmlformats.org/officeDocument/2006/relationships/image" Target="../media/image4.emf"/><Relationship Id="rId13" Type="http://schemas.openxmlformats.org/officeDocument/2006/relationships/image" Target="../media/image6.emf"/><Relationship Id="rId18" Type="http://schemas.openxmlformats.org/officeDocument/2006/relationships/customXml" Target="../ink/ink9.xml"/><Relationship Id="rId39" Type="http://schemas.openxmlformats.org/officeDocument/2006/relationships/image" Target="../media/image19.emf"/><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27.emf"/><Relationship Id="rId76" Type="http://schemas.openxmlformats.org/officeDocument/2006/relationships/customXml" Target="../ink/ink38.xml"/><Relationship Id="rId97" Type="http://schemas.openxmlformats.org/officeDocument/2006/relationships/image" Target="../media/image48.emf"/><Relationship Id="rId104" Type="http://schemas.openxmlformats.org/officeDocument/2006/relationships/customXml" Target="../ink/ink52.xml"/><Relationship Id="rId7" Type="http://schemas.openxmlformats.org/officeDocument/2006/relationships/image" Target="../media/image3.emf"/><Relationship Id="rId71" Type="http://schemas.openxmlformats.org/officeDocument/2006/relationships/image" Target="../media/image35.emf"/><Relationship Id="rId92" Type="http://schemas.openxmlformats.org/officeDocument/2006/relationships/customXml" Target="../ink/ink46.xml"/><Relationship Id="rId2" Type="http://schemas.openxmlformats.org/officeDocument/2006/relationships/customXml" Target="../ink/ink1.xml"/><Relationship Id="rId29" Type="http://schemas.openxmlformats.org/officeDocument/2006/relationships/image" Target="../media/image14.emf"/><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22.emf"/><Relationship Id="rId66" Type="http://schemas.openxmlformats.org/officeDocument/2006/relationships/customXml" Target="../ink/ink33.xml"/><Relationship Id="rId87" Type="http://schemas.openxmlformats.org/officeDocument/2006/relationships/image" Target="../media/image43.emf"/><Relationship Id="rId61" Type="http://schemas.openxmlformats.org/officeDocument/2006/relationships/image" Target="../media/image30.emf"/><Relationship Id="rId82" Type="http://schemas.openxmlformats.org/officeDocument/2006/relationships/customXml" Target="../ink/ink41.xml"/><Relationship Id="rId19" Type="http://schemas.openxmlformats.org/officeDocument/2006/relationships/image" Target="../media/image9.emf"/><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17.emf"/><Relationship Id="rId56" Type="http://schemas.openxmlformats.org/officeDocument/2006/relationships/customXml" Target="../ink/ink28.xml"/><Relationship Id="rId77" Type="http://schemas.openxmlformats.org/officeDocument/2006/relationships/image" Target="../media/image38.emf"/><Relationship Id="rId100" Type="http://schemas.openxmlformats.org/officeDocument/2006/relationships/customXml" Target="../ink/ink50.xml"/><Relationship Id="rId105" Type="http://schemas.openxmlformats.org/officeDocument/2006/relationships/image" Target="../media/image52.emf"/><Relationship Id="rId8" Type="http://schemas.openxmlformats.org/officeDocument/2006/relationships/customXml" Target="../ink/ink4.xml"/><Relationship Id="rId51" Type="http://schemas.openxmlformats.org/officeDocument/2006/relationships/image" Target="../media/image25.emf"/><Relationship Id="rId72" Type="http://schemas.openxmlformats.org/officeDocument/2006/relationships/customXml" Target="../ink/ink36.xml"/><Relationship Id="rId93" Type="http://schemas.openxmlformats.org/officeDocument/2006/relationships/image" Target="../media/image46.emf"/><Relationship Id="rId98" Type="http://schemas.openxmlformats.org/officeDocument/2006/relationships/customXml" Target="../ink/ink49.xml"/><Relationship Id="rId3" Type="http://schemas.openxmlformats.org/officeDocument/2006/relationships/image" Target="../media/image1.emf"/><Relationship Id="rId25" Type="http://schemas.openxmlformats.org/officeDocument/2006/relationships/image" Target="../media/image12.emf"/><Relationship Id="rId46" Type="http://schemas.openxmlformats.org/officeDocument/2006/relationships/customXml" Target="../ink/ink23.xml"/><Relationship Id="rId67" Type="http://schemas.openxmlformats.org/officeDocument/2006/relationships/image" Target="../media/image33.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customXml" Target="../ink/ink100.xml"/><Relationship Id="rId3" Type="http://schemas.openxmlformats.org/officeDocument/2006/relationships/image" Target="../media/image9.png"/><Relationship Id="rId7" Type="http://schemas.openxmlformats.org/officeDocument/2006/relationships/image" Target="../media/image180.emf"/><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customXml" Target="../ink/ink99.xml"/><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490.em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customXml" Target="../ink/ink53.xm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310.emf"/><Relationship Id="rId5" Type="http://schemas.openxmlformats.org/officeDocument/2006/relationships/customXml" Target="../ink/ink54.xml"/><Relationship Id="rId4" Type="http://schemas.openxmlformats.org/officeDocument/2006/relationships/image" Target="../media/image210.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6" Type="http://schemas.openxmlformats.org/officeDocument/2006/relationships/customXml" Target="../ink/ink67.xml"/><Relationship Id="rId21" Type="http://schemas.openxmlformats.org/officeDocument/2006/relationships/image" Target="../media/image130.emf"/><Relationship Id="rId42" Type="http://schemas.openxmlformats.org/officeDocument/2006/relationships/customXml" Target="../ink/ink74.xml"/><Relationship Id="rId47" Type="http://schemas.openxmlformats.org/officeDocument/2006/relationships/image" Target="../media/image260.emf"/><Relationship Id="rId63" Type="http://schemas.openxmlformats.org/officeDocument/2006/relationships/image" Target="../media/image340.emf"/><Relationship Id="rId68" Type="http://schemas.openxmlformats.org/officeDocument/2006/relationships/customXml" Target="../ink/ink87.xml"/><Relationship Id="rId84" Type="http://schemas.openxmlformats.org/officeDocument/2006/relationships/customXml" Target="../ink/ink95.xml"/><Relationship Id="rId89" Type="http://schemas.openxmlformats.org/officeDocument/2006/relationships/image" Target="../media/image470.emf"/><Relationship Id="rId16" Type="http://schemas.openxmlformats.org/officeDocument/2006/relationships/customXml" Target="../ink/ink62.xml"/><Relationship Id="rId11" Type="http://schemas.openxmlformats.org/officeDocument/2006/relationships/image" Target="../media/image80.emf"/><Relationship Id="rId37" Type="http://schemas.openxmlformats.org/officeDocument/2006/relationships/image" Target="../media/image211.emf"/><Relationship Id="rId53" Type="http://schemas.openxmlformats.org/officeDocument/2006/relationships/image" Target="../media/image290.emf"/><Relationship Id="rId58" Type="http://schemas.openxmlformats.org/officeDocument/2006/relationships/customXml" Target="../ink/ink82.xml"/><Relationship Id="rId74" Type="http://schemas.openxmlformats.org/officeDocument/2006/relationships/customXml" Target="../ink/ink90.xml"/><Relationship Id="rId79" Type="http://schemas.openxmlformats.org/officeDocument/2006/relationships/image" Target="../media/image420.emf"/><Relationship Id="rId5" Type="http://schemas.openxmlformats.org/officeDocument/2006/relationships/image" Target="../media/image500.emf"/><Relationship Id="rId90" Type="http://schemas.openxmlformats.org/officeDocument/2006/relationships/customXml" Target="../ink/ink98.xml"/><Relationship Id="rId14" Type="http://schemas.openxmlformats.org/officeDocument/2006/relationships/customXml" Target="../ink/ink61.xml"/><Relationship Id="rId22" Type="http://schemas.openxmlformats.org/officeDocument/2006/relationships/customXml" Target="../ink/ink65.xml"/><Relationship Id="rId27" Type="http://schemas.openxmlformats.org/officeDocument/2006/relationships/image" Target="../media/image160.emf"/><Relationship Id="rId30" Type="http://schemas.openxmlformats.org/officeDocument/2006/relationships/customXml" Target="../ink/ink69.xml"/><Relationship Id="rId35" Type="http://schemas.openxmlformats.org/officeDocument/2006/relationships/image" Target="../media/image200.emf"/><Relationship Id="rId43" Type="http://schemas.openxmlformats.org/officeDocument/2006/relationships/image" Target="../media/image240.emf"/><Relationship Id="rId48" Type="http://schemas.openxmlformats.org/officeDocument/2006/relationships/customXml" Target="../ink/ink77.xml"/><Relationship Id="rId56" Type="http://schemas.openxmlformats.org/officeDocument/2006/relationships/customXml" Target="../ink/ink81.xml"/><Relationship Id="rId64" Type="http://schemas.openxmlformats.org/officeDocument/2006/relationships/customXml" Target="../ink/ink85.xml"/><Relationship Id="rId69" Type="http://schemas.openxmlformats.org/officeDocument/2006/relationships/image" Target="../media/image370.emf"/><Relationship Id="rId77" Type="http://schemas.openxmlformats.org/officeDocument/2006/relationships/image" Target="../media/image410.emf"/><Relationship Id="rId8" Type="http://schemas.openxmlformats.org/officeDocument/2006/relationships/customXml" Target="../ink/ink58.xml"/><Relationship Id="rId51" Type="http://schemas.openxmlformats.org/officeDocument/2006/relationships/image" Target="../media/image280.emf"/><Relationship Id="rId72" Type="http://schemas.openxmlformats.org/officeDocument/2006/relationships/customXml" Target="../ink/ink89.xml"/><Relationship Id="rId80" Type="http://schemas.openxmlformats.org/officeDocument/2006/relationships/customXml" Target="../ink/ink93.xml"/><Relationship Id="rId85" Type="http://schemas.openxmlformats.org/officeDocument/2006/relationships/image" Target="../media/image450.emf"/><Relationship Id="rId3" Type="http://schemas.openxmlformats.org/officeDocument/2006/relationships/image" Target="../media/image131.emf"/><Relationship Id="rId12" Type="http://schemas.openxmlformats.org/officeDocument/2006/relationships/customXml" Target="../ink/ink60.xml"/><Relationship Id="rId17" Type="http://schemas.openxmlformats.org/officeDocument/2006/relationships/image" Target="../media/image110.emf"/><Relationship Id="rId25" Type="http://schemas.openxmlformats.org/officeDocument/2006/relationships/image" Target="../media/image150.emf"/><Relationship Id="rId33" Type="http://schemas.openxmlformats.org/officeDocument/2006/relationships/image" Target="../media/image190.emf"/><Relationship Id="rId38" Type="http://schemas.openxmlformats.org/officeDocument/2006/relationships/customXml" Target="../ink/ink72.xml"/><Relationship Id="rId46" Type="http://schemas.openxmlformats.org/officeDocument/2006/relationships/customXml" Target="../ink/ink76.xml"/><Relationship Id="rId59" Type="http://schemas.openxmlformats.org/officeDocument/2006/relationships/image" Target="../media/image320.emf"/><Relationship Id="rId67" Type="http://schemas.openxmlformats.org/officeDocument/2006/relationships/image" Target="../media/image360.emf"/><Relationship Id="rId20" Type="http://schemas.openxmlformats.org/officeDocument/2006/relationships/customXml" Target="../ink/ink64.xml"/><Relationship Id="rId41" Type="http://schemas.openxmlformats.org/officeDocument/2006/relationships/image" Target="../media/image230.emf"/><Relationship Id="rId54" Type="http://schemas.openxmlformats.org/officeDocument/2006/relationships/customXml" Target="../ink/ink80.xml"/><Relationship Id="rId62" Type="http://schemas.openxmlformats.org/officeDocument/2006/relationships/customXml" Target="../ink/ink84.xml"/><Relationship Id="rId70" Type="http://schemas.openxmlformats.org/officeDocument/2006/relationships/customXml" Target="../ink/ink88.xml"/><Relationship Id="rId75" Type="http://schemas.openxmlformats.org/officeDocument/2006/relationships/image" Target="../media/image400.emf"/><Relationship Id="rId83" Type="http://schemas.openxmlformats.org/officeDocument/2006/relationships/image" Target="../media/image440.emf"/><Relationship Id="rId88" Type="http://schemas.openxmlformats.org/officeDocument/2006/relationships/customXml" Target="../ink/ink97.xml"/><Relationship Id="rId91" Type="http://schemas.openxmlformats.org/officeDocument/2006/relationships/image" Target="../media/image480.emf"/><Relationship Id="rId1" Type="http://schemas.openxmlformats.org/officeDocument/2006/relationships/slideLayout" Target="../slideLayouts/slideLayout7.xml"/><Relationship Id="rId6" Type="http://schemas.openxmlformats.org/officeDocument/2006/relationships/customXml" Target="../ink/ink57.xml"/><Relationship Id="rId15" Type="http://schemas.openxmlformats.org/officeDocument/2006/relationships/image" Target="../media/image100.emf"/><Relationship Id="rId23" Type="http://schemas.openxmlformats.org/officeDocument/2006/relationships/image" Target="../media/image140.emf"/><Relationship Id="rId28" Type="http://schemas.openxmlformats.org/officeDocument/2006/relationships/customXml" Target="../ink/ink68.xml"/><Relationship Id="rId36" Type="http://schemas.openxmlformats.org/officeDocument/2006/relationships/customXml" Target="../ink/ink71.xml"/><Relationship Id="rId49" Type="http://schemas.openxmlformats.org/officeDocument/2006/relationships/image" Target="../media/image270.emf"/><Relationship Id="rId57" Type="http://schemas.openxmlformats.org/officeDocument/2006/relationships/image" Target="../media/image311.emf"/><Relationship Id="rId10" Type="http://schemas.openxmlformats.org/officeDocument/2006/relationships/customXml" Target="../ink/ink59.xml"/><Relationship Id="rId44" Type="http://schemas.openxmlformats.org/officeDocument/2006/relationships/customXml" Target="../ink/ink75.xml"/><Relationship Id="rId52" Type="http://schemas.openxmlformats.org/officeDocument/2006/relationships/customXml" Target="../ink/ink79.xml"/><Relationship Id="rId60" Type="http://schemas.openxmlformats.org/officeDocument/2006/relationships/customXml" Target="../ink/ink83.xml"/><Relationship Id="rId65" Type="http://schemas.openxmlformats.org/officeDocument/2006/relationships/image" Target="../media/image350.emf"/><Relationship Id="rId73" Type="http://schemas.openxmlformats.org/officeDocument/2006/relationships/image" Target="../media/image390.emf"/><Relationship Id="rId78" Type="http://schemas.openxmlformats.org/officeDocument/2006/relationships/customXml" Target="../ink/ink92.xml"/><Relationship Id="rId81" Type="http://schemas.openxmlformats.org/officeDocument/2006/relationships/image" Target="../media/image430.emf"/><Relationship Id="rId86" Type="http://schemas.openxmlformats.org/officeDocument/2006/relationships/customXml" Target="../ink/ink96.xml"/><Relationship Id="rId4" Type="http://schemas.openxmlformats.org/officeDocument/2006/relationships/customXml" Target="../ink/ink56.xml"/><Relationship Id="rId9" Type="http://schemas.openxmlformats.org/officeDocument/2006/relationships/image" Target="../media/image70.emf"/><Relationship Id="rId13" Type="http://schemas.openxmlformats.org/officeDocument/2006/relationships/image" Target="../media/image90.emf"/><Relationship Id="rId18" Type="http://schemas.openxmlformats.org/officeDocument/2006/relationships/customXml" Target="../ink/ink63.xml"/><Relationship Id="rId39" Type="http://schemas.openxmlformats.org/officeDocument/2006/relationships/image" Target="../media/image220.emf"/><Relationship Id="rId34" Type="http://schemas.openxmlformats.org/officeDocument/2006/relationships/customXml" Target="../ink/ink70.xml"/><Relationship Id="rId50" Type="http://schemas.openxmlformats.org/officeDocument/2006/relationships/customXml" Target="../ink/ink78.xml"/><Relationship Id="rId55" Type="http://schemas.openxmlformats.org/officeDocument/2006/relationships/image" Target="../media/image300.emf"/><Relationship Id="rId76" Type="http://schemas.openxmlformats.org/officeDocument/2006/relationships/customXml" Target="../ink/ink91.xml"/><Relationship Id="rId7" Type="http://schemas.openxmlformats.org/officeDocument/2006/relationships/image" Target="../media/image60.emf"/><Relationship Id="rId71" Type="http://schemas.openxmlformats.org/officeDocument/2006/relationships/image" Target="../media/image380.emf"/><Relationship Id="rId2" Type="http://schemas.openxmlformats.org/officeDocument/2006/relationships/customXml" Target="../ink/ink55.xml"/><Relationship Id="rId29" Type="http://schemas.openxmlformats.org/officeDocument/2006/relationships/image" Target="../media/image170.emf"/><Relationship Id="rId24" Type="http://schemas.openxmlformats.org/officeDocument/2006/relationships/customXml" Target="../ink/ink66.xml"/><Relationship Id="rId40" Type="http://schemas.openxmlformats.org/officeDocument/2006/relationships/customXml" Target="../ink/ink73.xml"/><Relationship Id="rId45" Type="http://schemas.openxmlformats.org/officeDocument/2006/relationships/image" Target="../media/image250.emf"/><Relationship Id="rId66" Type="http://schemas.openxmlformats.org/officeDocument/2006/relationships/customXml" Target="../ink/ink86.xml"/><Relationship Id="rId87" Type="http://schemas.openxmlformats.org/officeDocument/2006/relationships/image" Target="../media/image460.emf"/><Relationship Id="rId61" Type="http://schemas.openxmlformats.org/officeDocument/2006/relationships/image" Target="../media/image330.emf"/><Relationship Id="rId82" Type="http://schemas.openxmlformats.org/officeDocument/2006/relationships/customXml" Target="../ink/ink94.xml"/><Relationship Id="rId19" Type="http://schemas.openxmlformats.org/officeDocument/2006/relationships/image" Target="../media/image120.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6"/>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r" eaLnBrk="1" hangingPunct="1">
              <a:spcBef>
                <a:spcPct val="0"/>
              </a:spcBef>
              <a:buClrTx/>
              <a:buSzTx/>
              <a:buFontTx/>
              <a:buNone/>
            </a:pPr>
            <a:fld id="{07A50831-EB8A-4130-9E56-A2C146BF9D24}" type="slidenum">
              <a:rPr lang="tr-TR" altLang="tr-TR" sz="1400">
                <a:effectLst>
                  <a:outerShdw blurRad="38100" dist="38100" dir="2700000" algn="tl">
                    <a:srgbClr val="C0C0C0"/>
                  </a:outerShdw>
                </a:effectLst>
                <a:latin typeface="Arial" panose="020B0604020202020204" pitchFamily="34" charset="0"/>
              </a:rPr>
              <a:pPr algn="r" eaLnBrk="1" hangingPunct="1">
                <a:spcBef>
                  <a:spcPct val="0"/>
                </a:spcBef>
                <a:buClrTx/>
                <a:buSzTx/>
                <a:buFontTx/>
                <a:buNone/>
              </a:pPr>
              <a:t>1</a:t>
            </a:fld>
            <a:endParaRPr lang="tr-TR" altLang="tr-TR" sz="1400">
              <a:effectLst>
                <a:outerShdw blurRad="38100" dist="38100" dir="2700000" algn="tl">
                  <a:srgbClr val="C0C0C0"/>
                </a:outerShdw>
              </a:effectLst>
              <a:latin typeface="Arial" panose="020B0604020202020204" pitchFamily="34" charset="0"/>
            </a:endParaRPr>
          </a:p>
        </p:txBody>
      </p:sp>
      <p:sp>
        <p:nvSpPr>
          <p:cNvPr id="2051" name="Rectangle 2"/>
          <p:cNvSpPr>
            <a:spLocks noGrp="1" noChangeArrowheads="1"/>
          </p:cNvSpPr>
          <p:nvPr>
            <p:ph type="ctrTitle" idx="4294967295"/>
          </p:nvPr>
        </p:nvSpPr>
        <p:spPr>
          <a:xfrm>
            <a:off x="838200" y="838200"/>
            <a:ext cx="7772400" cy="1828800"/>
          </a:xfrm>
        </p:spPr>
        <p:txBody>
          <a:bodyPr/>
          <a:lstStyle/>
          <a:p>
            <a:pPr eaLnBrk="1" hangingPunct="1"/>
            <a:r>
              <a:rPr lang="tr-TR" altLang="tr-TR" sz="3900" i="1" dirty="0" smtClean="0">
                <a:latin typeface="Berling Antiqua" pitchFamily="2" charset="-94"/>
              </a:rPr>
              <a:t>VT Sistem Gerçekleme Ders Notları- #10 D</a:t>
            </a:r>
          </a:p>
        </p:txBody>
      </p:sp>
      <p:sp>
        <p:nvSpPr>
          <p:cNvPr id="2052" name="Rectangle 3"/>
          <p:cNvSpPr>
            <a:spLocks noGrp="1" noChangeArrowheads="1"/>
          </p:cNvSpPr>
          <p:nvPr>
            <p:ph type="subTitle" idx="4294967295"/>
          </p:nvPr>
        </p:nvSpPr>
        <p:spPr>
          <a:xfrm>
            <a:off x="2743200" y="3276600"/>
            <a:ext cx="6400800" cy="1752600"/>
          </a:xfrm>
        </p:spPr>
        <p:txBody>
          <a:bodyPr/>
          <a:lstStyle/>
          <a:p>
            <a:pPr marL="0" indent="0" eaLnBrk="1" hangingPunct="1">
              <a:buFont typeface="Wingdings" panose="05000000000000000000" pitchFamily="2" charset="2"/>
              <a:buNone/>
            </a:pPr>
            <a:r>
              <a:rPr lang="tr-TR" altLang="tr-TR" sz="2800" dirty="0" smtClean="0">
                <a:latin typeface="Berling Antiqua" pitchFamily="2" charset="-94"/>
              </a:rPr>
              <a:t>Hareket (</a:t>
            </a:r>
            <a:r>
              <a:rPr lang="tr-TR" altLang="tr-TR" sz="2800" i="1" dirty="0" err="1" smtClean="0">
                <a:latin typeface="Berling Antiqua" pitchFamily="2" charset="-94"/>
              </a:rPr>
              <a:t>transaction</a:t>
            </a:r>
            <a:r>
              <a:rPr lang="tr-TR" altLang="tr-TR" sz="2800" dirty="0" smtClean="0">
                <a:latin typeface="Berling Antiqua" pitchFamily="2" charset="-94"/>
              </a:rPr>
              <a:t>) yönetimi (HY)</a:t>
            </a:r>
          </a:p>
          <a:p>
            <a:pPr marL="457200" lvl="1" indent="0" eaLnBrk="1" hangingPunct="1">
              <a:buNone/>
            </a:pPr>
            <a:r>
              <a:rPr lang="tr-TR" altLang="tr-TR" b="1" dirty="0" smtClean="0">
                <a:latin typeface="Berling Antiqua" pitchFamily="2" charset="-94"/>
              </a:rPr>
              <a:t>Kurtarma</a:t>
            </a:r>
            <a:r>
              <a:rPr lang="tr-TR" altLang="tr-TR" b="1" i="1" dirty="0" smtClean="0">
                <a:latin typeface="Berling Antiqua" pitchFamily="2" charset="-94"/>
              </a:rPr>
              <a:t>(</a:t>
            </a:r>
            <a:r>
              <a:rPr lang="tr-TR" altLang="tr-TR" b="1" i="1" dirty="0" err="1" smtClean="0">
                <a:latin typeface="Berling Antiqua" pitchFamily="2" charset="-94"/>
              </a:rPr>
              <a:t>recovery</a:t>
            </a:r>
            <a:r>
              <a:rPr lang="tr-TR" altLang="tr-TR" b="1" dirty="0" smtClean="0">
                <a:latin typeface="Berling Antiqua" pitchFamily="2" charset="-94"/>
              </a:rPr>
              <a:t>):KY</a:t>
            </a:r>
          </a:p>
        </p:txBody>
      </p:sp>
      <p:graphicFrame>
        <p:nvGraphicFramePr>
          <p:cNvPr id="3077" name="Group 5"/>
          <p:cNvGraphicFramePr>
            <a:graphicFrameLocks noGrp="1"/>
          </p:cNvGraphicFramePr>
          <p:nvPr/>
        </p:nvGraphicFramePr>
        <p:xfrm>
          <a:off x="0" y="2362200"/>
          <a:ext cx="2743200" cy="4495802"/>
        </p:xfrm>
        <a:graphic>
          <a:graphicData uri="http://schemas.openxmlformats.org/drawingml/2006/table">
            <a:tbl>
              <a:tblPr/>
              <a:tblGrid>
                <a:gridCol w="2743200"/>
              </a:tblGrid>
              <a:tr h="390525">
                <a:tc>
                  <a:txBody>
                    <a:bodyPr/>
                    <a:lstStyle>
                      <a:lvl1pPr eaLnBrk="0" hangingPunct="0">
                        <a:spcBef>
                          <a:spcPct val="20000"/>
                        </a:spcBef>
                        <a:buClr>
                          <a:schemeClr val="hlink"/>
                        </a:buClr>
                        <a:buSzPct val="65000"/>
                        <a:buFont typeface="Wingdings" pitchFamily="2" charset="2"/>
                        <a:defRPr sz="2800">
                          <a:solidFill>
                            <a:schemeClr val="tx1"/>
                          </a:solidFill>
                          <a:latin typeface="Tahoma" pitchFamily="34" charset="0"/>
                        </a:defRPr>
                      </a:lvl1pPr>
                      <a:lvl2pPr marL="742950" indent="-285750" eaLnBrk="0" hangingPunct="0">
                        <a:spcBef>
                          <a:spcPct val="20000"/>
                        </a:spcBef>
                        <a:buClr>
                          <a:schemeClr val="folHlink"/>
                        </a:buClr>
                        <a:buSzPct val="65000"/>
                        <a:buFont typeface="Wingdings" pitchFamily="2" charset="2"/>
                        <a:defRPr sz="2400">
                          <a:solidFill>
                            <a:schemeClr val="tx1"/>
                          </a:solidFill>
                          <a:latin typeface="Tahoma" pitchFamily="34" charset="0"/>
                        </a:defRPr>
                      </a:lvl2pPr>
                      <a:lvl3pPr marL="1143000" indent="-228600" eaLnBrk="0" hangingPunct="0">
                        <a:spcBef>
                          <a:spcPct val="20000"/>
                        </a:spcBef>
                        <a:buClr>
                          <a:schemeClr val="hlink"/>
                        </a:buClr>
                        <a:buSzPct val="65000"/>
                        <a:buFont typeface="Wingdings" pitchFamily="2" charset="2"/>
                        <a:defRPr sz="2000">
                          <a:solidFill>
                            <a:schemeClr val="tx1"/>
                          </a:solidFill>
                          <a:latin typeface="Tahoma" pitchFamily="34" charset="0"/>
                        </a:defRPr>
                      </a:lvl3pPr>
                      <a:lvl4pPr marL="1600200" indent="-228600" eaLnBrk="0" hangingPunct="0">
                        <a:spcBef>
                          <a:spcPct val="20000"/>
                        </a:spcBef>
                        <a:buClr>
                          <a:schemeClr val="folHlink"/>
                        </a:buClr>
                        <a:buSzPct val="65000"/>
                        <a:buFont typeface="Wingdings" pitchFamily="2" charset="2"/>
                        <a:defRPr>
                          <a:solidFill>
                            <a:schemeClr val="tx1"/>
                          </a:solidFill>
                          <a:latin typeface="Tahoma" pitchFamily="34" charset="0"/>
                        </a:defRPr>
                      </a:lvl4pPr>
                      <a:lvl5pPr marL="2057400" indent="-228600" eaLnBrk="0" hangingPunct="0">
                        <a:spcBef>
                          <a:spcPct val="20000"/>
                        </a:spcBef>
                        <a:buClr>
                          <a:schemeClr val="hlink"/>
                        </a:buClr>
                        <a:buSzPct val="65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5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5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5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5000"/>
                        <a:buFont typeface="Wingdings" pitchFamily="2" charset="2"/>
                        <a:defRPr>
                          <a:solidFill>
                            <a:schemeClr val="tx1"/>
                          </a:solidFill>
                          <a:latin typeface="Tahoma" pitchFamily="34" charset="0"/>
                        </a:defRPr>
                      </a:lvl9pPr>
                    </a:lstStyle>
                    <a:p>
                      <a:pPr marL="0" marR="0" lvl="0" indent="0" algn="just" defTabSz="914400" rtl="0" eaLnBrk="1" fontAlgn="base" latinLnBrk="0" hangingPunct="1">
                        <a:lnSpc>
                          <a:spcPct val="100000"/>
                        </a:lnSpc>
                        <a:spcBef>
                          <a:spcPct val="0"/>
                        </a:spcBef>
                        <a:spcAft>
                          <a:spcPct val="0"/>
                        </a:spcAft>
                        <a:buClrTx/>
                        <a:buSzPct val="100000"/>
                        <a:buFont typeface="Arial" pitchFamily="34" charset="0"/>
                        <a:buNone/>
                        <a:tabLst/>
                      </a:pPr>
                      <a:r>
                        <a:rPr kumimoji="0" lang="tr-TR" altLang="tr-TR" sz="900" b="1" i="0" u="none" strike="noStrike" cap="none" normalizeH="0" baseline="0" smtClean="0">
                          <a:ln>
                            <a:noFill/>
                          </a:ln>
                          <a:solidFill>
                            <a:schemeClr val="tx1"/>
                          </a:solidFill>
                          <a:effectLst/>
                          <a:latin typeface="Calibri" pitchFamily="34" charset="0"/>
                          <a:cs typeface="Times New Roman" pitchFamily="18" charset="0"/>
                        </a:rPr>
                        <a:t>Remote</a:t>
                      </a:r>
                      <a:r>
                        <a:rPr kumimoji="0" lang="tr-TR" altLang="tr-TR" sz="900" b="0" i="0" u="none" strike="noStrike" cap="none" normalizeH="0" baseline="0" smtClean="0">
                          <a:ln>
                            <a:noFill/>
                          </a:ln>
                          <a:solidFill>
                            <a:schemeClr val="tx1"/>
                          </a:solidFill>
                          <a:effectLst/>
                          <a:latin typeface="Calibri" pitchFamily="34" charset="0"/>
                          <a:cs typeface="Times New Roman" pitchFamily="18" charset="0"/>
                        </a:rPr>
                        <a:t>: Kullanıcıdan gelen JDBC isteklerini karşılar.</a:t>
                      </a:r>
                      <a:endParaRPr kumimoji="0" lang="tr-TR" alt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tr>
              <a:tr h="538163">
                <a:tc>
                  <a:txBody>
                    <a:bodyPr/>
                    <a:lstStyle>
                      <a:lvl1pPr eaLnBrk="0" hangingPunct="0">
                        <a:spcBef>
                          <a:spcPct val="20000"/>
                        </a:spcBef>
                        <a:buClr>
                          <a:schemeClr val="hlink"/>
                        </a:buClr>
                        <a:buSzPct val="65000"/>
                        <a:buFont typeface="Wingdings" pitchFamily="2" charset="2"/>
                        <a:defRPr sz="2800">
                          <a:solidFill>
                            <a:schemeClr val="tx1"/>
                          </a:solidFill>
                          <a:latin typeface="Tahoma" pitchFamily="34" charset="0"/>
                        </a:defRPr>
                      </a:lvl1pPr>
                      <a:lvl2pPr marL="742950" indent="-285750" eaLnBrk="0" hangingPunct="0">
                        <a:spcBef>
                          <a:spcPct val="20000"/>
                        </a:spcBef>
                        <a:buClr>
                          <a:schemeClr val="folHlink"/>
                        </a:buClr>
                        <a:buSzPct val="65000"/>
                        <a:buFont typeface="Wingdings" pitchFamily="2" charset="2"/>
                        <a:defRPr sz="2400">
                          <a:solidFill>
                            <a:schemeClr val="tx1"/>
                          </a:solidFill>
                          <a:latin typeface="Tahoma" pitchFamily="34" charset="0"/>
                        </a:defRPr>
                      </a:lvl2pPr>
                      <a:lvl3pPr marL="1143000" indent="-228600" eaLnBrk="0" hangingPunct="0">
                        <a:spcBef>
                          <a:spcPct val="20000"/>
                        </a:spcBef>
                        <a:buClr>
                          <a:schemeClr val="hlink"/>
                        </a:buClr>
                        <a:buSzPct val="65000"/>
                        <a:buFont typeface="Wingdings" pitchFamily="2" charset="2"/>
                        <a:defRPr sz="2000">
                          <a:solidFill>
                            <a:schemeClr val="tx1"/>
                          </a:solidFill>
                          <a:latin typeface="Tahoma" pitchFamily="34" charset="0"/>
                        </a:defRPr>
                      </a:lvl3pPr>
                      <a:lvl4pPr marL="1600200" indent="-228600" eaLnBrk="0" hangingPunct="0">
                        <a:spcBef>
                          <a:spcPct val="20000"/>
                        </a:spcBef>
                        <a:buClr>
                          <a:schemeClr val="folHlink"/>
                        </a:buClr>
                        <a:buSzPct val="65000"/>
                        <a:buFont typeface="Wingdings" pitchFamily="2" charset="2"/>
                        <a:defRPr>
                          <a:solidFill>
                            <a:schemeClr val="tx1"/>
                          </a:solidFill>
                          <a:latin typeface="Tahoma" pitchFamily="34" charset="0"/>
                        </a:defRPr>
                      </a:lvl4pPr>
                      <a:lvl5pPr marL="2057400" indent="-228600" eaLnBrk="0" hangingPunct="0">
                        <a:spcBef>
                          <a:spcPct val="20000"/>
                        </a:spcBef>
                        <a:buClr>
                          <a:schemeClr val="hlink"/>
                        </a:buClr>
                        <a:buSzPct val="65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5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5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5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5000"/>
                        <a:buFont typeface="Wingdings" pitchFamily="2" charset="2"/>
                        <a:defRPr>
                          <a:solidFill>
                            <a:schemeClr val="tx1"/>
                          </a:solidFill>
                          <a:latin typeface="Tahoma" pitchFamily="34" charset="0"/>
                        </a:defRPr>
                      </a:lvl9pPr>
                    </a:lstStyle>
                    <a:p>
                      <a:pPr marL="0" marR="0" lvl="0" indent="0" algn="just" defTabSz="914400" rtl="0" eaLnBrk="1" fontAlgn="base" latinLnBrk="0" hangingPunct="1">
                        <a:lnSpc>
                          <a:spcPct val="100000"/>
                        </a:lnSpc>
                        <a:spcBef>
                          <a:spcPct val="0"/>
                        </a:spcBef>
                        <a:spcAft>
                          <a:spcPct val="0"/>
                        </a:spcAft>
                        <a:buClrTx/>
                        <a:buSzPct val="100000"/>
                        <a:buFont typeface="Arial" pitchFamily="34" charset="0"/>
                        <a:buNone/>
                        <a:tabLst/>
                      </a:pPr>
                      <a:r>
                        <a:rPr kumimoji="0" lang="tr-TR" altLang="tr-TR" sz="900" b="1" i="0" u="none" strike="noStrike" cap="none" normalizeH="0" baseline="0" smtClean="0">
                          <a:ln>
                            <a:noFill/>
                          </a:ln>
                          <a:solidFill>
                            <a:schemeClr val="tx1"/>
                          </a:solidFill>
                          <a:effectLst/>
                          <a:latin typeface="Calibri" pitchFamily="34" charset="0"/>
                          <a:cs typeface="Times New Roman" pitchFamily="18" charset="0"/>
                        </a:rPr>
                        <a:t>Planner</a:t>
                      </a:r>
                      <a:r>
                        <a:rPr kumimoji="0" lang="tr-TR" altLang="tr-TR" sz="900" b="0" i="0" u="none" strike="noStrike" cap="none" normalizeH="0" baseline="0" smtClean="0">
                          <a:ln>
                            <a:noFill/>
                          </a:ln>
                          <a:solidFill>
                            <a:schemeClr val="tx1"/>
                          </a:solidFill>
                          <a:effectLst/>
                          <a:latin typeface="Calibri" pitchFamily="34" charset="0"/>
                          <a:cs typeface="Times New Roman" pitchFamily="18" charset="0"/>
                        </a:rPr>
                        <a:t>: SQL ifadesi için işleme planı oluşturur ve karşılık gelen ilşkisel cebir ifadesini oluşturur.</a:t>
                      </a:r>
                      <a:endParaRPr kumimoji="0" lang="tr-TR" alt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tr>
              <a:tr h="390525">
                <a:tc>
                  <a:txBody>
                    <a:bodyPr/>
                    <a:lstStyle>
                      <a:lvl1pPr eaLnBrk="0" hangingPunct="0">
                        <a:spcBef>
                          <a:spcPct val="20000"/>
                        </a:spcBef>
                        <a:buClr>
                          <a:schemeClr val="hlink"/>
                        </a:buClr>
                        <a:buSzPct val="65000"/>
                        <a:buFont typeface="Wingdings" pitchFamily="2" charset="2"/>
                        <a:defRPr sz="2800">
                          <a:solidFill>
                            <a:schemeClr val="tx1"/>
                          </a:solidFill>
                          <a:latin typeface="Tahoma" pitchFamily="34" charset="0"/>
                        </a:defRPr>
                      </a:lvl1pPr>
                      <a:lvl2pPr marL="742950" indent="-285750" eaLnBrk="0" hangingPunct="0">
                        <a:spcBef>
                          <a:spcPct val="20000"/>
                        </a:spcBef>
                        <a:buClr>
                          <a:schemeClr val="folHlink"/>
                        </a:buClr>
                        <a:buSzPct val="65000"/>
                        <a:buFont typeface="Wingdings" pitchFamily="2" charset="2"/>
                        <a:defRPr sz="2400">
                          <a:solidFill>
                            <a:schemeClr val="tx1"/>
                          </a:solidFill>
                          <a:latin typeface="Tahoma" pitchFamily="34" charset="0"/>
                        </a:defRPr>
                      </a:lvl2pPr>
                      <a:lvl3pPr marL="1143000" indent="-228600" eaLnBrk="0" hangingPunct="0">
                        <a:spcBef>
                          <a:spcPct val="20000"/>
                        </a:spcBef>
                        <a:buClr>
                          <a:schemeClr val="hlink"/>
                        </a:buClr>
                        <a:buSzPct val="65000"/>
                        <a:buFont typeface="Wingdings" pitchFamily="2" charset="2"/>
                        <a:defRPr sz="2000">
                          <a:solidFill>
                            <a:schemeClr val="tx1"/>
                          </a:solidFill>
                          <a:latin typeface="Tahoma" pitchFamily="34" charset="0"/>
                        </a:defRPr>
                      </a:lvl3pPr>
                      <a:lvl4pPr marL="1600200" indent="-228600" eaLnBrk="0" hangingPunct="0">
                        <a:spcBef>
                          <a:spcPct val="20000"/>
                        </a:spcBef>
                        <a:buClr>
                          <a:schemeClr val="folHlink"/>
                        </a:buClr>
                        <a:buSzPct val="65000"/>
                        <a:buFont typeface="Wingdings" pitchFamily="2" charset="2"/>
                        <a:defRPr>
                          <a:solidFill>
                            <a:schemeClr val="tx1"/>
                          </a:solidFill>
                          <a:latin typeface="Tahoma" pitchFamily="34" charset="0"/>
                        </a:defRPr>
                      </a:lvl4pPr>
                      <a:lvl5pPr marL="2057400" indent="-228600" eaLnBrk="0" hangingPunct="0">
                        <a:spcBef>
                          <a:spcPct val="20000"/>
                        </a:spcBef>
                        <a:buClr>
                          <a:schemeClr val="hlink"/>
                        </a:buClr>
                        <a:buSzPct val="65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5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5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5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5000"/>
                        <a:buFont typeface="Wingdings" pitchFamily="2" charset="2"/>
                        <a:defRPr>
                          <a:solidFill>
                            <a:schemeClr val="tx1"/>
                          </a:solidFill>
                          <a:latin typeface="Tahoma" pitchFamily="34" charset="0"/>
                        </a:defRPr>
                      </a:lvl9pPr>
                    </a:lstStyle>
                    <a:p>
                      <a:pPr marL="0" marR="0" lvl="0" indent="0" algn="just" defTabSz="914400" rtl="0" eaLnBrk="1" fontAlgn="base" latinLnBrk="0" hangingPunct="1">
                        <a:lnSpc>
                          <a:spcPct val="100000"/>
                        </a:lnSpc>
                        <a:spcBef>
                          <a:spcPct val="0"/>
                        </a:spcBef>
                        <a:spcAft>
                          <a:spcPct val="0"/>
                        </a:spcAft>
                        <a:buClrTx/>
                        <a:buSzPct val="100000"/>
                        <a:buFont typeface="Arial" pitchFamily="34" charset="0"/>
                        <a:buNone/>
                        <a:tabLst/>
                      </a:pPr>
                      <a:r>
                        <a:rPr kumimoji="0" lang="tr-TR" altLang="tr-TR" sz="900" b="1" i="0" u="none" strike="noStrike" cap="none" normalizeH="0" baseline="0" smtClean="0">
                          <a:ln>
                            <a:noFill/>
                          </a:ln>
                          <a:solidFill>
                            <a:schemeClr val="tx1"/>
                          </a:solidFill>
                          <a:effectLst/>
                          <a:latin typeface="Calibri" pitchFamily="34" charset="0"/>
                          <a:cs typeface="Times New Roman" pitchFamily="18" charset="0"/>
                        </a:rPr>
                        <a:t>Parse</a:t>
                      </a:r>
                      <a:r>
                        <a:rPr kumimoji="0" lang="tr-TR" altLang="tr-TR" sz="900" b="0" i="0" u="none" strike="noStrike" cap="none" normalizeH="0" baseline="0" smtClean="0">
                          <a:ln>
                            <a:noFill/>
                          </a:ln>
                          <a:solidFill>
                            <a:schemeClr val="tx1"/>
                          </a:solidFill>
                          <a:effectLst/>
                          <a:latin typeface="Calibri" pitchFamily="34" charset="0"/>
                          <a:cs typeface="Times New Roman" pitchFamily="18" charset="0"/>
                        </a:rPr>
                        <a:t>: SQL ifadesindeki tablo, nitelik ve ifadeleri ayrıştırır.</a:t>
                      </a:r>
                      <a:endParaRPr kumimoji="0" lang="tr-TR" alt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tr>
              <a:tr h="390525">
                <a:tc>
                  <a:txBody>
                    <a:bodyPr/>
                    <a:lstStyle>
                      <a:lvl1pPr eaLnBrk="0" hangingPunct="0">
                        <a:spcBef>
                          <a:spcPct val="20000"/>
                        </a:spcBef>
                        <a:buClr>
                          <a:schemeClr val="hlink"/>
                        </a:buClr>
                        <a:buSzPct val="65000"/>
                        <a:buFont typeface="Wingdings" pitchFamily="2" charset="2"/>
                        <a:defRPr sz="2800">
                          <a:solidFill>
                            <a:schemeClr val="tx1"/>
                          </a:solidFill>
                          <a:latin typeface="Tahoma" pitchFamily="34" charset="0"/>
                        </a:defRPr>
                      </a:lvl1pPr>
                      <a:lvl2pPr marL="742950" indent="-285750" eaLnBrk="0" hangingPunct="0">
                        <a:spcBef>
                          <a:spcPct val="20000"/>
                        </a:spcBef>
                        <a:buClr>
                          <a:schemeClr val="folHlink"/>
                        </a:buClr>
                        <a:buSzPct val="65000"/>
                        <a:buFont typeface="Wingdings" pitchFamily="2" charset="2"/>
                        <a:defRPr sz="2400">
                          <a:solidFill>
                            <a:schemeClr val="tx1"/>
                          </a:solidFill>
                          <a:latin typeface="Tahoma" pitchFamily="34" charset="0"/>
                        </a:defRPr>
                      </a:lvl2pPr>
                      <a:lvl3pPr marL="1143000" indent="-228600" eaLnBrk="0" hangingPunct="0">
                        <a:spcBef>
                          <a:spcPct val="20000"/>
                        </a:spcBef>
                        <a:buClr>
                          <a:schemeClr val="hlink"/>
                        </a:buClr>
                        <a:buSzPct val="65000"/>
                        <a:buFont typeface="Wingdings" pitchFamily="2" charset="2"/>
                        <a:defRPr sz="2000">
                          <a:solidFill>
                            <a:schemeClr val="tx1"/>
                          </a:solidFill>
                          <a:latin typeface="Tahoma" pitchFamily="34" charset="0"/>
                        </a:defRPr>
                      </a:lvl3pPr>
                      <a:lvl4pPr marL="1600200" indent="-228600" eaLnBrk="0" hangingPunct="0">
                        <a:spcBef>
                          <a:spcPct val="20000"/>
                        </a:spcBef>
                        <a:buClr>
                          <a:schemeClr val="folHlink"/>
                        </a:buClr>
                        <a:buSzPct val="65000"/>
                        <a:buFont typeface="Wingdings" pitchFamily="2" charset="2"/>
                        <a:defRPr>
                          <a:solidFill>
                            <a:schemeClr val="tx1"/>
                          </a:solidFill>
                          <a:latin typeface="Tahoma" pitchFamily="34" charset="0"/>
                        </a:defRPr>
                      </a:lvl4pPr>
                      <a:lvl5pPr marL="2057400" indent="-228600" eaLnBrk="0" hangingPunct="0">
                        <a:spcBef>
                          <a:spcPct val="20000"/>
                        </a:spcBef>
                        <a:buClr>
                          <a:schemeClr val="hlink"/>
                        </a:buClr>
                        <a:buSzPct val="65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5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5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5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5000"/>
                        <a:buFont typeface="Wingdings" pitchFamily="2" charset="2"/>
                        <a:defRPr>
                          <a:solidFill>
                            <a:schemeClr val="tx1"/>
                          </a:solidFill>
                          <a:latin typeface="Tahoma" pitchFamily="34" charset="0"/>
                        </a:defRPr>
                      </a:lvl9pPr>
                    </a:lstStyle>
                    <a:p>
                      <a:pPr marL="0" marR="0" lvl="0" indent="0" algn="just" defTabSz="914400" rtl="0" eaLnBrk="1" fontAlgn="base" latinLnBrk="0" hangingPunct="1">
                        <a:lnSpc>
                          <a:spcPct val="100000"/>
                        </a:lnSpc>
                        <a:spcBef>
                          <a:spcPct val="0"/>
                        </a:spcBef>
                        <a:spcAft>
                          <a:spcPct val="0"/>
                        </a:spcAft>
                        <a:buClrTx/>
                        <a:buSzPct val="100000"/>
                        <a:buFont typeface="Arial" pitchFamily="34" charset="0"/>
                        <a:buNone/>
                        <a:tabLst/>
                      </a:pPr>
                      <a:r>
                        <a:rPr kumimoji="0" lang="tr-TR" altLang="tr-TR" sz="900" b="1" i="0" u="none" strike="noStrike" cap="none" normalizeH="0" baseline="0" smtClean="0">
                          <a:ln>
                            <a:noFill/>
                          </a:ln>
                          <a:solidFill>
                            <a:schemeClr val="tx1"/>
                          </a:solidFill>
                          <a:effectLst/>
                          <a:latin typeface="Calibri" pitchFamily="34" charset="0"/>
                          <a:cs typeface="Times New Roman" pitchFamily="18" charset="0"/>
                        </a:rPr>
                        <a:t>Query</a:t>
                      </a:r>
                      <a:r>
                        <a:rPr kumimoji="0" lang="tr-TR" altLang="tr-TR" sz="900" b="0" i="0" u="none" strike="noStrike" cap="none" normalizeH="0" baseline="0" smtClean="0">
                          <a:ln>
                            <a:noFill/>
                          </a:ln>
                          <a:solidFill>
                            <a:schemeClr val="tx1"/>
                          </a:solidFill>
                          <a:effectLst/>
                          <a:latin typeface="Calibri" pitchFamily="34" charset="0"/>
                          <a:cs typeface="Times New Roman" pitchFamily="18" charset="0"/>
                        </a:rPr>
                        <a:t>: Algebra ile ifade edilen sorguları gerçekler.</a:t>
                      </a:r>
                      <a:endParaRPr kumimoji="0" lang="tr-TR" alt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tr>
              <a:tr h="392113">
                <a:tc>
                  <a:txBody>
                    <a:bodyPr/>
                    <a:lstStyle>
                      <a:lvl1pPr eaLnBrk="0" hangingPunct="0">
                        <a:spcBef>
                          <a:spcPct val="20000"/>
                        </a:spcBef>
                        <a:buClr>
                          <a:schemeClr val="hlink"/>
                        </a:buClr>
                        <a:buSzPct val="65000"/>
                        <a:buFont typeface="Wingdings" pitchFamily="2" charset="2"/>
                        <a:defRPr sz="2800">
                          <a:solidFill>
                            <a:schemeClr val="tx1"/>
                          </a:solidFill>
                          <a:latin typeface="Tahoma" pitchFamily="34" charset="0"/>
                        </a:defRPr>
                      </a:lvl1pPr>
                      <a:lvl2pPr marL="742950" indent="-285750" eaLnBrk="0" hangingPunct="0">
                        <a:spcBef>
                          <a:spcPct val="20000"/>
                        </a:spcBef>
                        <a:buClr>
                          <a:schemeClr val="folHlink"/>
                        </a:buClr>
                        <a:buSzPct val="65000"/>
                        <a:buFont typeface="Wingdings" pitchFamily="2" charset="2"/>
                        <a:defRPr sz="2400">
                          <a:solidFill>
                            <a:schemeClr val="tx1"/>
                          </a:solidFill>
                          <a:latin typeface="Tahoma" pitchFamily="34" charset="0"/>
                        </a:defRPr>
                      </a:lvl2pPr>
                      <a:lvl3pPr marL="1143000" indent="-228600" eaLnBrk="0" hangingPunct="0">
                        <a:spcBef>
                          <a:spcPct val="20000"/>
                        </a:spcBef>
                        <a:buClr>
                          <a:schemeClr val="hlink"/>
                        </a:buClr>
                        <a:buSzPct val="65000"/>
                        <a:buFont typeface="Wingdings" pitchFamily="2" charset="2"/>
                        <a:defRPr sz="2000">
                          <a:solidFill>
                            <a:schemeClr val="tx1"/>
                          </a:solidFill>
                          <a:latin typeface="Tahoma" pitchFamily="34" charset="0"/>
                        </a:defRPr>
                      </a:lvl3pPr>
                      <a:lvl4pPr marL="1600200" indent="-228600" eaLnBrk="0" hangingPunct="0">
                        <a:spcBef>
                          <a:spcPct val="20000"/>
                        </a:spcBef>
                        <a:buClr>
                          <a:schemeClr val="folHlink"/>
                        </a:buClr>
                        <a:buSzPct val="65000"/>
                        <a:buFont typeface="Wingdings" pitchFamily="2" charset="2"/>
                        <a:defRPr>
                          <a:solidFill>
                            <a:schemeClr val="tx1"/>
                          </a:solidFill>
                          <a:latin typeface="Tahoma" pitchFamily="34" charset="0"/>
                        </a:defRPr>
                      </a:lvl4pPr>
                      <a:lvl5pPr marL="2057400" indent="-228600" eaLnBrk="0" hangingPunct="0">
                        <a:spcBef>
                          <a:spcPct val="20000"/>
                        </a:spcBef>
                        <a:buClr>
                          <a:schemeClr val="hlink"/>
                        </a:buClr>
                        <a:buSzPct val="65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5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5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5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5000"/>
                        <a:buFont typeface="Wingdings" pitchFamily="2" charset="2"/>
                        <a:defRPr>
                          <a:solidFill>
                            <a:schemeClr val="tx1"/>
                          </a:solidFill>
                          <a:latin typeface="Tahoma" pitchFamily="34" charset="0"/>
                        </a:defRPr>
                      </a:lvl9pPr>
                    </a:lstStyle>
                    <a:p>
                      <a:pPr marL="0" marR="0" lvl="0" indent="0" algn="just" defTabSz="914400" rtl="0" eaLnBrk="1" fontAlgn="base" latinLnBrk="0" hangingPunct="1">
                        <a:lnSpc>
                          <a:spcPct val="100000"/>
                        </a:lnSpc>
                        <a:spcBef>
                          <a:spcPct val="0"/>
                        </a:spcBef>
                        <a:spcAft>
                          <a:spcPct val="0"/>
                        </a:spcAft>
                        <a:buClrTx/>
                        <a:buSzPct val="100000"/>
                        <a:buFont typeface="Arial" pitchFamily="34" charset="0"/>
                        <a:buNone/>
                        <a:tabLst/>
                      </a:pPr>
                      <a:r>
                        <a:rPr kumimoji="0" lang="tr-TR" altLang="tr-TR" sz="900" b="1" i="0" u="none" strike="noStrike" cap="none" normalizeH="0" baseline="0" smtClean="0">
                          <a:ln>
                            <a:noFill/>
                          </a:ln>
                          <a:solidFill>
                            <a:schemeClr val="tx1"/>
                          </a:solidFill>
                          <a:effectLst/>
                          <a:latin typeface="Calibri" pitchFamily="34" charset="0"/>
                          <a:cs typeface="Times New Roman" pitchFamily="18" charset="0"/>
                        </a:rPr>
                        <a:t>Metadata</a:t>
                      </a:r>
                      <a:r>
                        <a:rPr kumimoji="0" lang="tr-TR" altLang="tr-TR" sz="900" b="0" i="0" u="none" strike="noStrike" cap="none" normalizeH="0" baseline="0" smtClean="0">
                          <a:ln>
                            <a:noFill/>
                          </a:ln>
                          <a:solidFill>
                            <a:schemeClr val="tx1"/>
                          </a:solidFill>
                          <a:effectLst/>
                          <a:latin typeface="Calibri" pitchFamily="34" charset="0"/>
                          <a:cs typeface="Times New Roman" pitchFamily="18" charset="0"/>
                        </a:rPr>
                        <a:t>: Tablolara ait katalog bilgilerini organize eder.</a:t>
                      </a:r>
                      <a:endParaRPr kumimoji="0" lang="tr-TR" alt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tr>
              <a:tr h="390525">
                <a:tc>
                  <a:txBody>
                    <a:bodyPr/>
                    <a:lstStyle>
                      <a:lvl1pPr eaLnBrk="0" hangingPunct="0">
                        <a:spcBef>
                          <a:spcPct val="20000"/>
                        </a:spcBef>
                        <a:buClr>
                          <a:schemeClr val="hlink"/>
                        </a:buClr>
                        <a:buSzPct val="65000"/>
                        <a:buFont typeface="Wingdings" pitchFamily="2" charset="2"/>
                        <a:defRPr sz="2800">
                          <a:solidFill>
                            <a:schemeClr val="tx1"/>
                          </a:solidFill>
                          <a:latin typeface="Tahoma" pitchFamily="34" charset="0"/>
                        </a:defRPr>
                      </a:lvl1pPr>
                      <a:lvl2pPr marL="742950" indent="-285750" eaLnBrk="0" hangingPunct="0">
                        <a:spcBef>
                          <a:spcPct val="20000"/>
                        </a:spcBef>
                        <a:buClr>
                          <a:schemeClr val="folHlink"/>
                        </a:buClr>
                        <a:buSzPct val="65000"/>
                        <a:buFont typeface="Wingdings" pitchFamily="2" charset="2"/>
                        <a:defRPr sz="2400">
                          <a:solidFill>
                            <a:schemeClr val="tx1"/>
                          </a:solidFill>
                          <a:latin typeface="Tahoma" pitchFamily="34" charset="0"/>
                        </a:defRPr>
                      </a:lvl2pPr>
                      <a:lvl3pPr marL="1143000" indent="-228600" eaLnBrk="0" hangingPunct="0">
                        <a:spcBef>
                          <a:spcPct val="20000"/>
                        </a:spcBef>
                        <a:buClr>
                          <a:schemeClr val="hlink"/>
                        </a:buClr>
                        <a:buSzPct val="65000"/>
                        <a:buFont typeface="Wingdings" pitchFamily="2" charset="2"/>
                        <a:defRPr sz="2000">
                          <a:solidFill>
                            <a:schemeClr val="tx1"/>
                          </a:solidFill>
                          <a:latin typeface="Tahoma" pitchFamily="34" charset="0"/>
                        </a:defRPr>
                      </a:lvl3pPr>
                      <a:lvl4pPr marL="1600200" indent="-228600" eaLnBrk="0" hangingPunct="0">
                        <a:spcBef>
                          <a:spcPct val="20000"/>
                        </a:spcBef>
                        <a:buClr>
                          <a:schemeClr val="folHlink"/>
                        </a:buClr>
                        <a:buSzPct val="65000"/>
                        <a:buFont typeface="Wingdings" pitchFamily="2" charset="2"/>
                        <a:defRPr>
                          <a:solidFill>
                            <a:schemeClr val="tx1"/>
                          </a:solidFill>
                          <a:latin typeface="Tahoma" pitchFamily="34" charset="0"/>
                        </a:defRPr>
                      </a:lvl4pPr>
                      <a:lvl5pPr marL="2057400" indent="-228600" eaLnBrk="0" hangingPunct="0">
                        <a:spcBef>
                          <a:spcPct val="20000"/>
                        </a:spcBef>
                        <a:buClr>
                          <a:schemeClr val="hlink"/>
                        </a:buClr>
                        <a:buSzPct val="65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5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5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5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5000"/>
                        <a:buFont typeface="Wingdings" pitchFamily="2" charset="2"/>
                        <a:defRPr>
                          <a:solidFill>
                            <a:schemeClr val="tx1"/>
                          </a:solidFill>
                          <a:latin typeface="Tahoma" pitchFamily="34" charset="0"/>
                        </a:defRPr>
                      </a:lvl9pPr>
                    </a:lstStyle>
                    <a:p>
                      <a:pPr marL="0" marR="0" lvl="0" indent="0" algn="just" defTabSz="914400" rtl="0" eaLnBrk="1" fontAlgn="base" latinLnBrk="0" hangingPunct="1">
                        <a:lnSpc>
                          <a:spcPct val="100000"/>
                        </a:lnSpc>
                        <a:spcBef>
                          <a:spcPct val="0"/>
                        </a:spcBef>
                        <a:spcAft>
                          <a:spcPct val="0"/>
                        </a:spcAft>
                        <a:buClrTx/>
                        <a:buSzPct val="100000"/>
                        <a:buFont typeface="Arial" pitchFamily="34" charset="0"/>
                        <a:buNone/>
                        <a:tabLst/>
                      </a:pPr>
                      <a:r>
                        <a:rPr kumimoji="0" lang="tr-TR" altLang="tr-TR" sz="900" b="1" i="0" u="none" strike="noStrike" cap="none" normalizeH="0" baseline="0" smtClean="0">
                          <a:ln>
                            <a:noFill/>
                          </a:ln>
                          <a:solidFill>
                            <a:schemeClr val="tx1"/>
                          </a:solidFill>
                          <a:effectLst/>
                          <a:latin typeface="Calibri" pitchFamily="34" charset="0"/>
                          <a:cs typeface="Times New Roman" pitchFamily="18" charset="0"/>
                        </a:rPr>
                        <a:t>Record</a:t>
                      </a:r>
                      <a:r>
                        <a:rPr kumimoji="0" lang="tr-TR" altLang="tr-TR" sz="900" b="0" i="0" u="none" strike="noStrike" cap="none" normalizeH="0" baseline="0" smtClean="0">
                          <a:ln>
                            <a:noFill/>
                          </a:ln>
                          <a:solidFill>
                            <a:schemeClr val="tx1"/>
                          </a:solidFill>
                          <a:effectLst/>
                          <a:latin typeface="Calibri" pitchFamily="34" charset="0"/>
                          <a:cs typeface="Times New Roman" pitchFamily="18" charset="0"/>
                        </a:rPr>
                        <a:t>: disk sayfalarına yazma/okumayı kayıt seviyesinde gerçekler.</a:t>
                      </a:r>
                      <a:endParaRPr kumimoji="0" lang="tr-TR" alt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tr>
              <a:tr h="684213">
                <a:tc>
                  <a:txBody>
                    <a:bodyPr/>
                    <a:lstStyle>
                      <a:lvl1pPr eaLnBrk="0" hangingPunct="0">
                        <a:spcBef>
                          <a:spcPct val="20000"/>
                        </a:spcBef>
                        <a:buClr>
                          <a:schemeClr val="hlink"/>
                        </a:buClr>
                        <a:buSzPct val="65000"/>
                        <a:buFont typeface="Wingdings" pitchFamily="2" charset="2"/>
                        <a:defRPr sz="2800">
                          <a:solidFill>
                            <a:schemeClr val="tx1"/>
                          </a:solidFill>
                          <a:latin typeface="Tahoma" pitchFamily="34" charset="0"/>
                        </a:defRPr>
                      </a:lvl1pPr>
                      <a:lvl2pPr marL="742950" indent="-285750" eaLnBrk="0" hangingPunct="0">
                        <a:spcBef>
                          <a:spcPct val="20000"/>
                        </a:spcBef>
                        <a:buClr>
                          <a:schemeClr val="folHlink"/>
                        </a:buClr>
                        <a:buSzPct val="65000"/>
                        <a:buFont typeface="Wingdings" pitchFamily="2" charset="2"/>
                        <a:defRPr sz="2400">
                          <a:solidFill>
                            <a:schemeClr val="tx1"/>
                          </a:solidFill>
                          <a:latin typeface="Tahoma" pitchFamily="34" charset="0"/>
                        </a:defRPr>
                      </a:lvl2pPr>
                      <a:lvl3pPr marL="1143000" indent="-228600" eaLnBrk="0" hangingPunct="0">
                        <a:spcBef>
                          <a:spcPct val="20000"/>
                        </a:spcBef>
                        <a:buClr>
                          <a:schemeClr val="hlink"/>
                        </a:buClr>
                        <a:buSzPct val="65000"/>
                        <a:buFont typeface="Wingdings" pitchFamily="2" charset="2"/>
                        <a:defRPr sz="2000">
                          <a:solidFill>
                            <a:schemeClr val="tx1"/>
                          </a:solidFill>
                          <a:latin typeface="Tahoma" pitchFamily="34" charset="0"/>
                        </a:defRPr>
                      </a:lvl3pPr>
                      <a:lvl4pPr marL="1600200" indent="-228600" eaLnBrk="0" hangingPunct="0">
                        <a:spcBef>
                          <a:spcPct val="20000"/>
                        </a:spcBef>
                        <a:buClr>
                          <a:schemeClr val="folHlink"/>
                        </a:buClr>
                        <a:buSzPct val="65000"/>
                        <a:buFont typeface="Wingdings" pitchFamily="2" charset="2"/>
                        <a:defRPr>
                          <a:solidFill>
                            <a:schemeClr val="tx1"/>
                          </a:solidFill>
                          <a:latin typeface="Tahoma" pitchFamily="34" charset="0"/>
                        </a:defRPr>
                      </a:lvl4pPr>
                      <a:lvl5pPr marL="2057400" indent="-228600" eaLnBrk="0" hangingPunct="0">
                        <a:spcBef>
                          <a:spcPct val="20000"/>
                        </a:spcBef>
                        <a:buClr>
                          <a:schemeClr val="hlink"/>
                        </a:buClr>
                        <a:buSzPct val="65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5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5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5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5000"/>
                        <a:buFont typeface="Wingdings" pitchFamily="2" charset="2"/>
                        <a:defRPr>
                          <a:solidFill>
                            <a:schemeClr val="tx1"/>
                          </a:solidFill>
                          <a:latin typeface="Tahoma" pitchFamily="34" charset="0"/>
                        </a:defRPr>
                      </a:lvl9pPr>
                    </a:lstStyle>
                    <a:p>
                      <a:pPr marL="0" marR="0" lvl="0" indent="0" algn="just" defTabSz="914400" rtl="0" eaLnBrk="1" fontAlgn="base" latinLnBrk="0" hangingPunct="1">
                        <a:lnSpc>
                          <a:spcPct val="100000"/>
                        </a:lnSpc>
                        <a:spcBef>
                          <a:spcPct val="0"/>
                        </a:spcBef>
                        <a:spcAft>
                          <a:spcPct val="0"/>
                        </a:spcAft>
                        <a:buClrTx/>
                        <a:buSzPct val="100000"/>
                        <a:buFont typeface="Arial" pitchFamily="34" charset="0"/>
                        <a:buNone/>
                        <a:tabLst/>
                      </a:pPr>
                      <a:r>
                        <a:rPr kumimoji="0" lang="tr-TR" altLang="tr-TR" sz="900" b="0" i="0" u="none" strike="noStrike" cap="none" normalizeH="0" baseline="0" smtClean="0">
                          <a:ln>
                            <a:noFill/>
                          </a:ln>
                          <a:solidFill>
                            <a:srgbClr val="FF3300"/>
                          </a:solidFill>
                          <a:effectLst/>
                          <a:latin typeface="Calibri" pitchFamily="34" charset="0"/>
                          <a:cs typeface="Times New Roman" pitchFamily="18" charset="0"/>
                        </a:rPr>
                        <a:t>Transaction&amp;Recovery: Eşzamanlılık için gerekli olan disk sayfa erişimi kısıtlamalarını organize eder ve veri kurtarma için kayıt_defteri (</a:t>
                      </a:r>
                      <a:r>
                        <a:rPr kumimoji="0" lang="tr-TR" altLang="tr-TR" sz="900" b="0" i="1" u="none" strike="noStrike" cap="none" normalizeH="0" baseline="0" smtClean="0">
                          <a:ln>
                            <a:noFill/>
                          </a:ln>
                          <a:solidFill>
                            <a:srgbClr val="FF3300"/>
                          </a:solidFill>
                          <a:effectLst/>
                          <a:latin typeface="Calibri" pitchFamily="34" charset="0"/>
                          <a:cs typeface="Times New Roman" pitchFamily="18" charset="0"/>
                        </a:rPr>
                        <a:t>log</a:t>
                      </a:r>
                      <a:r>
                        <a:rPr kumimoji="0" lang="tr-TR" altLang="tr-TR" sz="900" b="0" i="0" u="none" strike="noStrike" cap="none" normalizeH="0" baseline="0" smtClean="0">
                          <a:ln>
                            <a:noFill/>
                          </a:ln>
                          <a:solidFill>
                            <a:srgbClr val="FF3300"/>
                          </a:solidFill>
                          <a:effectLst/>
                          <a:latin typeface="Calibri" pitchFamily="34" charset="0"/>
                          <a:cs typeface="Times New Roman" pitchFamily="18" charset="0"/>
                        </a:rPr>
                        <a:t>) dosyalarına bilgi girer.</a:t>
                      </a:r>
                      <a:endParaRPr kumimoji="0" lang="tr-TR" altLang="tr-TR" sz="1800" b="0" i="0" u="none" strike="noStrike" cap="none" normalizeH="0" baseline="0" smtClean="0">
                        <a:ln>
                          <a:noFill/>
                        </a:ln>
                        <a:solidFill>
                          <a:srgbClr val="FF3300"/>
                        </a:solidFill>
                        <a:effectLst/>
                        <a:latin typeface="Arial" pitchFamily="34" charset="0"/>
                      </a:endParaRPr>
                    </a:p>
                  </a:txBody>
                  <a:tcPr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tr>
              <a:tr h="538163">
                <a:tc>
                  <a:txBody>
                    <a:bodyPr/>
                    <a:lstStyle>
                      <a:lvl1pPr eaLnBrk="0" hangingPunct="0">
                        <a:spcBef>
                          <a:spcPct val="20000"/>
                        </a:spcBef>
                        <a:buClr>
                          <a:schemeClr val="hlink"/>
                        </a:buClr>
                        <a:buSzPct val="65000"/>
                        <a:buFont typeface="Wingdings" pitchFamily="2" charset="2"/>
                        <a:defRPr sz="2800">
                          <a:solidFill>
                            <a:schemeClr val="tx1"/>
                          </a:solidFill>
                          <a:latin typeface="Tahoma" pitchFamily="34" charset="0"/>
                        </a:defRPr>
                      </a:lvl1pPr>
                      <a:lvl2pPr marL="742950" indent="-285750" eaLnBrk="0" hangingPunct="0">
                        <a:spcBef>
                          <a:spcPct val="20000"/>
                        </a:spcBef>
                        <a:buClr>
                          <a:schemeClr val="folHlink"/>
                        </a:buClr>
                        <a:buSzPct val="65000"/>
                        <a:buFont typeface="Wingdings" pitchFamily="2" charset="2"/>
                        <a:defRPr sz="2400">
                          <a:solidFill>
                            <a:schemeClr val="tx1"/>
                          </a:solidFill>
                          <a:latin typeface="Tahoma" pitchFamily="34" charset="0"/>
                        </a:defRPr>
                      </a:lvl2pPr>
                      <a:lvl3pPr marL="1143000" indent="-228600" eaLnBrk="0" hangingPunct="0">
                        <a:spcBef>
                          <a:spcPct val="20000"/>
                        </a:spcBef>
                        <a:buClr>
                          <a:schemeClr val="hlink"/>
                        </a:buClr>
                        <a:buSzPct val="65000"/>
                        <a:buFont typeface="Wingdings" pitchFamily="2" charset="2"/>
                        <a:defRPr sz="2000">
                          <a:solidFill>
                            <a:schemeClr val="tx1"/>
                          </a:solidFill>
                          <a:latin typeface="Tahoma" pitchFamily="34" charset="0"/>
                        </a:defRPr>
                      </a:lvl3pPr>
                      <a:lvl4pPr marL="1600200" indent="-228600" eaLnBrk="0" hangingPunct="0">
                        <a:spcBef>
                          <a:spcPct val="20000"/>
                        </a:spcBef>
                        <a:buClr>
                          <a:schemeClr val="folHlink"/>
                        </a:buClr>
                        <a:buSzPct val="65000"/>
                        <a:buFont typeface="Wingdings" pitchFamily="2" charset="2"/>
                        <a:defRPr>
                          <a:solidFill>
                            <a:schemeClr val="tx1"/>
                          </a:solidFill>
                          <a:latin typeface="Tahoma" pitchFamily="34" charset="0"/>
                        </a:defRPr>
                      </a:lvl4pPr>
                      <a:lvl5pPr marL="2057400" indent="-228600" eaLnBrk="0" hangingPunct="0">
                        <a:spcBef>
                          <a:spcPct val="20000"/>
                        </a:spcBef>
                        <a:buClr>
                          <a:schemeClr val="hlink"/>
                        </a:buClr>
                        <a:buSzPct val="65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5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5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5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5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tr-TR" altLang="tr-TR" sz="900" b="1" i="0" u="none" strike="noStrike" cap="none" normalizeH="0" baseline="0" smtClean="0">
                          <a:ln>
                            <a:noFill/>
                          </a:ln>
                          <a:solidFill>
                            <a:schemeClr val="tx1"/>
                          </a:solidFill>
                          <a:effectLst/>
                          <a:latin typeface="Calibri" pitchFamily="34" charset="0"/>
                          <a:cs typeface="Times New Roman" pitchFamily="18" charset="0"/>
                        </a:rPr>
                        <a:t>Buffer: En sık/son erişilen disk sayfalarını ana hafıza tampon bölgede tutmak için gerekli işlemleri yapar.</a:t>
                      </a:r>
                      <a:endParaRPr kumimoji="0" lang="tr-TR" altLang="tr-TR" sz="1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tr>
              <a:tr h="390525">
                <a:tc>
                  <a:txBody>
                    <a:bodyPr/>
                    <a:lstStyle>
                      <a:lvl1pPr eaLnBrk="0" hangingPunct="0">
                        <a:spcBef>
                          <a:spcPct val="20000"/>
                        </a:spcBef>
                        <a:buClr>
                          <a:schemeClr val="hlink"/>
                        </a:buClr>
                        <a:buSzPct val="65000"/>
                        <a:buFont typeface="Wingdings" pitchFamily="2" charset="2"/>
                        <a:defRPr sz="2800">
                          <a:solidFill>
                            <a:schemeClr val="tx1"/>
                          </a:solidFill>
                          <a:latin typeface="Tahoma" pitchFamily="34" charset="0"/>
                        </a:defRPr>
                      </a:lvl1pPr>
                      <a:lvl2pPr marL="742950" indent="-285750" eaLnBrk="0" hangingPunct="0">
                        <a:spcBef>
                          <a:spcPct val="20000"/>
                        </a:spcBef>
                        <a:buClr>
                          <a:schemeClr val="folHlink"/>
                        </a:buClr>
                        <a:buSzPct val="65000"/>
                        <a:buFont typeface="Wingdings" pitchFamily="2" charset="2"/>
                        <a:defRPr sz="2400">
                          <a:solidFill>
                            <a:schemeClr val="tx1"/>
                          </a:solidFill>
                          <a:latin typeface="Tahoma" pitchFamily="34" charset="0"/>
                        </a:defRPr>
                      </a:lvl2pPr>
                      <a:lvl3pPr marL="1143000" indent="-228600" eaLnBrk="0" hangingPunct="0">
                        <a:spcBef>
                          <a:spcPct val="20000"/>
                        </a:spcBef>
                        <a:buClr>
                          <a:schemeClr val="hlink"/>
                        </a:buClr>
                        <a:buSzPct val="65000"/>
                        <a:buFont typeface="Wingdings" pitchFamily="2" charset="2"/>
                        <a:defRPr sz="2000">
                          <a:solidFill>
                            <a:schemeClr val="tx1"/>
                          </a:solidFill>
                          <a:latin typeface="Tahoma" pitchFamily="34" charset="0"/>
                        </a:defRPr>
                      </a:lvl3pPr>
                      <a:lvl4pPr marL="1600200" indent="-228600" eaLnBrk="0" hangingPunct="0">
                        <a:spcBef>
                          <a:spcPct val="20000"/>
                        </a:spcBef>
                        <a:buClr>
                          <a:schemeClr val="folHlink"/>
                        </a:buClr>
                        <a:buSzPct val="65000"/>
                        <a:buFont typeface="Wingdings" pitchFamily="2" charset="2"/>
                        <a:defRPr>
                          <a:solidFill>
                            <a:schemeClr val="tx1"/>
                          </a:solidFill>
                          <a:latin typeface="Tahoma" pitchFamily="34" charset="0"/>
                        </a:defRPr>
                      </a:lvl4pPr>
                      <a:lvl5pPr marL="2057400" indent="-228600" eaLnBrk="0" hangingPunct="0">
                        <a:spcBef>
                          <a:spcPct val="20000"/>
                        </a:spcBef>
                        <a:buClr>
                          <a:schemeClr val="hlink"/>
                        </a:buClr>
                        <a:buSzPct val="65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5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5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5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5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tr-TR" altLang="tr-TR" sz="900" b="1" i="0" u="none" strike="noStrike" cap="none" normalizeH="0" baseline="0" smtClean="0">
                          <a:ln>
                            <a:noFill/>
                          </a:ln>
                          <a:solidFill>
                            <a:schemeClr val="tx1"/>
                          </a:solidFill>
                          <a:effectLst/>
                          <a:latin typeface="Calibri" pitchFamily="34" charset="0"/>
                          <a:cs typeface="Times New Roman" pitchFamily="18" charset="0"/>
                        </a:rPr>
                        <a:t>Log</a:t>
                      </a:r>
                      <a:r>
                        <a:rPr kumimoji="0" lang="tr-TR" altLang="tr-TR" sz="900" b="0" i="0" u="none" strike="noStrike" cap="none" normalizeH="0" baseline="0" smtClean="0">
                          <a:ln>
                            <a:noFill/>
                          </a:ln>
                          <a:solidFill>
                            <a:schemeClr val="tx1"/>
                          </a:solidFill>
                          <a:effectLst/>
                          <a:latin typeface="Calibri" pitchFamily="34" charset="0"/>
                          <a:cs typeface="Times New Roman" pitchFamily="18" charset="0"/>
                        </a:rPr>
                        <a:t>: Kayıt_defterine bilgi yazılmasını ve taranması işlemlerini düzenler.</a:t>
                      </a:r>
                      <a:endParaRPr kumimoji="0" lang="tr-TR" alt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tr>
              <a:tr h="390525">
                <a:tc>
                  <a:txBody>
                    <a:bodyPr/>
                    <a:lstStyle>
                      <a:lvl1pPr eaLnBrk="0" hangingPunct="0">
                        <a:spcBef>
                          <a:spcPct val="20000"/>
                        </a:spcBef>
                        <a:buClr>
                          <a:schemeClr val="hlink"/>
                        </a:buClr>
                        <a:buSzPct val="65000"/>
                        <a:buFont typeface="Wingdings" pitchFamily="2" charset="2"/>
                        <a:defRPr sz="2800">
                          <a:solidFill>
                            <a:schemeClr val="tx1"/>
                          </a:solidFill>
                          <a:latin typeface="Tahoma" pitchFamily="34" charset="0"/>
                        </a:defRPr>
                      </a:lvl1pPr>
                      <a:lvl2pPr marL="742950" indent="-285750" eaLnBrk="0" hangingPunct="0">
                        <a:spcBef>
                          <a:spcPct val="20000"/>
                        </a:spcBef>
                        <a:buClr>
                          <a:schemeClr val="folHlink"/>
                        </a:buClr>
                        <a:buSzPct val="65000"/>
                        <a:buFont typeface="Wingdings" pitchFamily="2" charset="2"/>
                        <a:defRPr sz="2400">
                          <a:solidFill>
                            <a:schemeClr val="tx1"/>
                          </a:solidFill>
                          <a:latin typeface="Tahoma" pitchFamily="34" charset="0"/>
                        </a:defRPr>
                      </a:lvl2pPr>
                      <a:lvl3pPr marL="1143000" indent="-228600" eaLnBrk="0" hangingPunct="0">
                        <a:spcBef>
                          <a:spcPct val="20000"/>
                        </a:spcBef>
                        <a:buClr>
                          <a:schemeClr val="hlink"/>
                        </a:buClr>
                        <a:buSzPct val="65000"/>
                        <a:buFont typeface="Wingdings" pitchFamily="2" charset="2"/>
                        <a:defRPr sz="2000">
                          <a:solidFill>
                            <a:schemeClr val="tx1"/>
                          </a:solidFill>
                          <a:latin typeface="Tahoma" pitchFamily="34" charset="0"/>
                        </a:defRPr>
                      </a:lvl3pPr>
                      <a:lvl4pPr marL="1600200" indent="-228600" eaLnBrk="0" hangingPunct="0">
                        <a:spcBef>
                          <a:spcPct val="20000"/>
                        </a:spcBef>
                        <a:buClr>
                          <a:schemeClr val="folHlink"/>
                        </a:buClr>
                        <a:buSzPct val="65000"/>
                        <a:buFont typeface="Wingdings" pitchFamily="2" charset="2"/>
                        <a:defRPr>
                          <a:solidFill>
                            <a:schemeClr val="tx1"/>
                          </a:solidFill>
                          <a:latin typeface="Tahoma" pitchFamily="34" charset="0"/>
                        </a:defRPr>
                      </a:lvl4pPr>
                      <a:lvl5pPr marL="2057400" indent="-228600" eaLnBrk="0" hangingPunct="0">
                        <a:spcBef>
                          <a:spcPct val="20000"/>
                        </a:spcBef>
                        <a:buClr>
                          <a:schemeClr val="hlink"/>
                        </a:buClr>
                        <a:buSzPct val="65000"/>
                        <a:buFont typeface="Wingdings" pitchFamily="2" charset="2"/>
                        <a:defRPr>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65000"/>
                        <a:buFont typeface="Wingdings" pitchFamily="2" charset="2"/>
                        <a:defRPr>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65000"/>
                        <a:buFont typeface="Wingdings" pitchFamily="2" charset="2"/>
                        <a:defRPr>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65000"/>
                        <a:buFont typeface="Wingdings" pitchFamily="2" charset="2"/>
                        <a:defRPr>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65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tr-TR" altLang="tr-TR" sz="900" b="1" i="0" u="none" strike="noStrike" cap="none" normalizeH="0" baseline="0" smtClean="0">
                          <a:ln>
                            <a:noFill/>
                          </a:ln>
                          <a:solidFill>
                            <a:schemeClr val="tx1"/>
                          </a:solidFill>
                          <a:effectLst/>
                          <a:latin typeface="Calibri" pitchFamily="34" charset="0"/>
                          <a:cs typeface="Times New Roman" pitchFamily="18" charset="0"/>
                        </a:rPr>
                        <a:t>File</a:t>
                      </a:r>
                      <a:r>
                        <a:rPr kumimoji="0" lang="tr-TR" altLang="tr-TR" sz="900" b="0" i="0" u="none" strike="noStrike" cap="none" normalizeH="0" baseline="0" smtClean="0">
                          <a:ln>
                            <a:noFill/>
                          </a:ln>
                          <a:solidFill>
                            <a:schemeClr val="tx1"/>
                          </a:solidFill>
                          <a:effectLst/>
                          <a:latin typeface="Calibri" pitchFamily="34" charset="0"/>
                          <a:cs typeface="Times New Roman" pitchFamily="18" charset="0"/>
                        </a:rPr>
                        <a:t>: Dosya blokları ile ana hafıza sayfaları arasında bilgi transferini organize eder.</a:t>
                      </a:r>
                      <a:endParaRPr kumimoji="0" lang="tr-TR" altLang="tr-TR"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lnTlToBr>
                      <a:noFill/>
                    </a:lnTlToBr>
                    <a:lnBlToTr>
                      <a:noFill/>
                    </a:lnBlToTr>
                    <a:noFill/>
                  </a:tcPr>
                </a:tc>
              </a:tr>
            </a:tbl>
          </a:graphicData>
        </a:graphic>
      </p:graphicFrame>
      <p:sp>
        <p:nvSpPr>
          <p:cNvPr id="3101" name="4 Slayt Numarası Yer Tutucusu"/>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r" eaLnBrk="1" hangingPunct="1">
              <a:spcBef>
                <a:spcPct val="0"/>
              </a:spcBef>
              <a:buClrTx/>
              <a:buSzTx/>
              <a:buFontTx/>
              <a:buNone/>
            </a:pPr>
            <a:fld id="{B7BBC48C-EBCA-470B-A574-1992CFEDE904}" type="slidenum">
              <a:rPr lang="tr-TR" altLang="tr-TR" sz="1400">
                <a:effectLst>
                  <a:outerShdw blurRad="38100" dist="38100" dir="2700000" algn="tl">
                    <a:srgbClr val="C0C0C0"/>
                  </a:outerShdw>
                </a:effectLst>
                <a:latin typeface="Arial" panose="020B0604020202020204" pitchFamily="34" charset="0"/>
              </a:rPr>
              <a:pPr algn="r" eaLnBrk="1" hangingPunct="1">
                <a:spcBef>
                  <a:spcPct val="0"/>
                </a:spcBef>
                <a:buClrTx/>
                <a:buSzTx/>
                <a:buFontTx/>
                <a:buNone/>
              </a:pPr>
              <a:t>1</a:t>
            </a:fld>
            <a:endParaRPr lang="tr-TR" altLang="tr-TR" sz="1400">
              <a:effectLst>
                <a:outerShdw blurRad="38100" dist="38100" dir="2700000" algn="tl">
                  <a:srgbClr val="C0C0C0"/>
                </a:outerShdw>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r" eaLnBrk="1" hangingPunct="1">
              <a:spcBef>
                <a:spcPct val="0"/>
              </a:spcBef>
              <a:buClrTx/>
              <a:buSzTx/>
              <a:buFontTx/>
              <a:buNone/>
            </a:pPr>
            <a:fld id="{5CEE5E6F-701E-4220-AB59-8064DE5F05C7}" type="slidenum">
              <a:rPr lang="tr-TR" altLang="tr-TR" sz="1400">
                <a:effectLst>
                  <a:outerShdw blurRad="38100" dist="38100" dir="2700000" algn="tl">
                    <a:srgbClr val="C0C0C0"/>
                  </a:outerShdw>
                </a:effectLst>
                <a:latin typeface="Arial" panose="020B0604020202020204" pitchFamily="34" charset="0"/>
              </a:rPr>
              <a:pPr algn="r" eaLnBrk="1" hangingPunct="1">
                <a:spcBef>
                  <a:spcPct val="0"/>
                </a:spcBef>
                <a:buClrTx/>
                <a:buSzTx/>
                <a:buFontTx/>
                <a:buNone/>
              </a:pPr>
              <a:t>10</a:t>
            </a:fld>
            <a:endParaRPr lang="tr-TR" altLang="tr-TR" sz="1400">
              <a:effectLst>
                <a:outerShdw blurRad="38100" dist="38100" dir="2700000" algn="tl">
                  <a:srgbClr val="C0C0C0"/>
                </a:outerShdw>
              </a:effectLst>
              <a:latin typeface="Arial" panose="020B0604020202020204" pitchFamily="34" charset="0"/>
            </a:endParaRPr>
          </a:p>
        </p:txBody>
      </p:sp>
      <p:sp>
        <p:nvSpPr>
          <p:cNvPr id="32771" name="Rectangle 2"/>
          <p:cNvSpPr>
            <a:spLocks noGrp="1" noChangeArrowheads="1"/>
          </p:cNvSpPr>
          <p:nvPr>
            <p:ph type="title" idx="4294967295"/>
          </p:nvPr>
        </p:nvSpPr>
        <p:spPr>
          <a:xfrm>
            <a:off x="457200" y="457200"/>
            <a:ext cx="8229600" cy="762000"/>
          </a:xfrm>
          <a:noFill/>
        </p:spPr>
        <p:txBody>
          <a:bodyPr/>
          <a:lstStyle/>
          <a:p>
            <a:r>
              <a:rPr lang="tr-TR" altLang="tr-TR" smtClean="0"/>
              <a:t>Örnek: </a:t>
            </a:r>
            <a:r>
              <a:rPr lang="tr-TR" altLang="tr-TR" i="1" smtClean="0"/>
              <a:t>redo-only</a:t>
            </a:r>
          </a:p>
        </p:txBody>
      </p:sp>
      <p:sp>
        <p:nvSpPr>
          <p:cNvPr id="32772" name="Rectangle 3"/>
          <p:cNvSpPr>
            <a:spLocks noGrp="1" noChangeArrowheads="1"/>
          </p:cNvSpPr>
          <p:nvPr>
            <p:ph type="body" idx="4294967295"/>
          </p:nvPr>
        </p:nvSpPr>
        <p:spPr>
          <a:xfrm>
            <a:off x="3810000" y="1219200"/>
            <a:ext cx="5029200" cy="4114800"/>
          </a:xfrm>
          <a:noFill/>
        </p:spPr>
        <p:txBody>
          <a:bodyPr/>
          <a:lstStyle/>
          <a:p>
            <a:r>
              <a:rPr lang="tr-TR" altLang="tr-TR" sz="2400" dirty="0" err="1" smtClean="0"/>
              <a:t>Redo-only</a:t>
            </a:r>
            <a:r>
              <a:rPr lang="tr-TR" altLang="tr-TR" sz="2400" dirty="0" smtClean="0"/>
              <a:t> kurtarma (tek hareket):</a:t>
            </a:r>
          </a:p>
          <a:p>
            <a:pPr lvl="1"/>
            <a:r>
              <a:rPr lang="tr-TR" altLang="tr-TR" sz="2000" dirty="0" err="1" smtClean="0"/>
              <a:t>Log</a:t>
            </a:r>
            <a:r>
              <a:rPr lang="tr-TR" altLang="tr-TR" sz="2000" dirty="0" smtClean="0"/>
              <a:t> kayıtlarında 2 tür hareket kaydı var: </a:t>
            </a:r>
            <a:r>
              <a:rPr lang="tr-TR" altLang="tr-TR" sz="2000" dirty="0" err="1" smtClean="0"/>
              <a:t>Commit</a:t>
            </a:r>
            <a:r>
              <a:rPr lang="tr-TR" altLang="tr-TR" sz="2000" dirty="0" smtClean="0"/>
              <a:t> edilmişler, 1 tane aktif.</a:t>
            </a:r>
          </a:p>
          <a:p>
            <a:pPr lvl="1"/>
            <a:r>
              <a:rPr lang="tr-TR" altLang="tr-TR" sz="2000" dirty="0" err="1" smtClean="0"/>
              <a:t>Commit</a:t>
            </a:r>
            <a:r>
              <a:rPr lang="tr-TR" altLang="tr-TR" sz="2000" dirty="0" smtClean="0"/>
              <a:t> edilmişler </a:t>
            </a:r>
            <a:r>
              <a:rPr lang="tr-TR" altLang="tr-TR" sz="2000" dirty="0" err="1" smtClean="0"/>
              <a:t>redo</a:t>
            </a:r>
            <a:r>
              <a:rPr lang="tr-TR" altLang="tr-TR" sz="2000" dirty="0" smtClean="0"/>
              <a:t> yapılmalı, aktif olan harekete herhangi bir işlem yapılmamalı.</a:t>
            </a:r>
          </a:p>
          <a:p>
            <a:r>
              <a:rPr lang="tr-TR" altLang="tr-TR" sz="2400" dirty="0" smtClean="0"/>
              <a:t>Örnekte, sadece T1 </a:t>
            </a:r>
            <a:r>
              <a:rPr lang="tr-TR" altLang="tr-TR" sz="2400" dirty="0" err="1" smtClean="0"/>
              <a:t>redo</a:t>
            </a:r>
            <a:r>
              <a:rPr lang="tr-TR" altLang="tr-TR" sz="2400" dirty="0" smtClean="0"/>
              <a:t> yapılmalı. D=20 tekrar çalıştırılmalı.</a:t>
            </a:r>
          </a:p>
          <a:p>
            <a:endParaRPr lang="tr-TR" altLang="tr-TR" sz="2400" dirty="0" smtClean="0"/>
          </a:p>
        </p:txBody>
      </p:sp>
      <p:pic>
        <p:nvPicPr>
          <p:cNvPr id="3277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95400"/>
            <a:ext cx="3886200"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6"/>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r" eaLnBrk="1" hangingPunct="1">
              <a:spcBef>
                <a:spcPct val="0"/>
              </a:spcBef>
              <a:buClrTx/>
              <a:buSzTx/>
              <a:buFontTx/>
              <a:buNone/>
            </a:pPr>
            <a:fld id="{85A64076-7D17-45D9-AD43-663AA7436DEA}" type="slidenum">
              <a:rPr lang="tr-TR" altLang="tr-TR" sz="1400">
                <a:effectLst>
                  <a:outerShdw blurRad="38100" dist="38100" dir="2700000" algn="tl">
                    <a:srgbClr val="C0C0C0"/>
                  </a:outerShdw>
                </a:effectLst>
                <a:latin typeface="Arial" panose="020B0604020202020204" pitchFamily="34" charset="0"/>
              </a:rPr>
              <a:pPr algn="r" eaLnBrk="1" hangingPunct="1">
                <a:spcBef>
                  <a:spcPct val="0"/>
                </a:spcBef>
                <a:buClrTx/>
                <a:buSzTx/>
                <a:buFontTx/>
                <a:buNone/>
              </a:pPr>
              <a:t>11</a:t>
            </a:fld>
            <a:endParaRPr lang="tr-TR" altLang="tr-TR" sz="1400">
              <a:effectLst>
                <a:outerShdw blurRad="38100" dist="38100" dir="2700000" algn="tl">
                  <a:srgbClr val="C0C0C0"/>
                </a:outerShdw>
              </a:effectLst>
              <a:latin typeface="Arial" panose="020B0604020202020204" pitchFamily="34" charset="0"/>
            </a:endParaRPr>
          </a:p>
        </p:txBody>
      </p:sp>
      <p:sp>
        <p:nvSpPr>
          <p:cNvPr id="30723" name="Rectangle 2"/>
          <p:cNvSpPr>
            <a:spLocks noGrp="1" noChangeArrowheads="1"/>
          </p:cNvSpPr>
          <p:nvPr>
            <p:ph type="title" idx="4294967295"/>
          </p:nvPr>
        </p:nvSpPr>
        <p:spPr>
          <a:xfrm>
            <a:off x="457200" y="0"/>
            <a:ext cx="8229600" cy="533400"/>
          </a:xfrm>
        </p:spPr>
        <p:txBody>
          <a:bodyPr/>
          <a:lstStyle/>
          <a:p>
            <a:pPr eaLnBrk="1" hangingPunct="1"/>
            <a:r>
              <a:rPr lang="tr-TR" altLang="tr-TR" smtClean="0"/>
              <a:t>Vt kurtarma 3: </a:t>
            </a:r>
            <a:r>
              <a:rPr lang="tr-TR" altLang="tr-TR" b="1" smtClean="0">
                <a:solidFill>
                  <a:srgbClr val="FF3300"/>
                </a:solidFill>
              </a:rPr>
              <a:t>undo-redo</a:t>
            </a:r>
          </a:p>
        </p:txBody>
      </p:sp>
      <p:sp>
        <p:nvSpPr>
          <p:cNvPr id="23558" name="4 Slayt Numarası Yer Tutucusu"/>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r" eaLnBrk="1" hangingPunct="1">
              <a:spcBef>
                <a:spcPct val="0"/>
              </a:spcBef>
              <a:buClrTx/>
              <a:buSzTx/>
              <a:buFontTx/>
              <a:buNone/>
            </a:pPr>
            <a:fld id="{25B58672-EA4A-4CBE-AD0D-A73D219B183F}" type="slidenum">
              <a:rPr lang="tr-TR" altLang="tr-TR" sz="1400">
                <a:effectLst>
                  <a:outerShdw blurRad="38100" dist="38100" dir="2700000" algn="tl">
                    <a:srgbClr val="C0C0C0"/>
                  </a:outerShdw>
                </a:effectLst>
                <a:latin typeface="Arial" panose="020B0604020202020204" pitchFamily="34" charset="0"/>
              </a:rPr>
              <a:pPr algn="r" eaLnBrk="1" hangingPunct="1">
                <a:spcBef>
                  <a:spcPct val="0"/>
                </a:spcBef>
                <a:buClrTx/>
                <a:buSzTx/>
                <a:buFontTx/>
                <a:buNone/>
              </a:pPr>
              <a:t>11</a:t>
            </a:fld>
            <a:endParaRPr lang="tr-TR" altLang="tr-TR" sz="1400">
              <a:effectLst>
                <a:outerShdw blurRad="38100" dist="38100" dir="2700000" algn="tl">
                  <a:srgbClr val="C0C0C0"/>
                </a:outerShdw>
              </a:effectLst>
              <a:latin typeface="Arial" panose="020B0604020202020204" pitchFamily="34" charset="0"/>
            </a:endParaRPr>
          </a:p>
        </p:txBody>
      </p:sp>
      <p:sp>
        <p:nvSpPr>
          <p:cNvPr id="2" name="TextBox 1"/>
          <p:cNvSpPr txBox="1"/>
          <p:nvPr/>
        </p:nvSpPr>
        <p:spPr>
          <a:xfrm>
            <a:off x="12700" y="533400"/>
            <a:ext cx="9131300" cy="6001643"/>
          </a:xfrm>
          <a:prstGeom prst="rect">
            <a:avLst/>
          </a:prstGeom>
          <a:noFill/>
        </p:spPr>
        <p:txBody>
          <a:bodyPr>
            <a:spAutoFit/>
          </a:bodyPr>
          <a:lstStyle/>
          <a:p>
            <a:pPr>
              <a:defRPr/>
            </a:pPr>
            <a:r>
              <a:rPr lang="tr-TR" b="1" u="sng" dirty="0"/>
              <a:t>LOG KURALLARI</a:t>
            </a:r>
            <a:r>
              <a:rPr lang="tr-TR" dirty="0"/>
              <a:t>:</a:t>
            </a:r>
          </a:p>
          <a:p>
            <a:pPr marL="342900" indent="-342900">
              <a:buFont typeface="+mj-lt"/>
              <a:buAutoNum type="arabicPeriod"/>
              <a:defRPr/>
            </a:pPr>
            <a:r>
              <a:rPr lang="tr-TR" altLang="tr-TR" kern="0" dirty="0"/>
              <a:t>&lt;T,X,v,w&gt; log kaydında; v, X’in eski değeri; w ise yeni değeri</a:t>
            </a:r>
            <a:endParaRPr lang="tr-TR" dirty="0"/>
          </a:p>
          <a:p>
            <a:pPr marL="342900" indent="-342900">
              <a:buFont typeface="+mj-lt"/>
              <a:buAutoNum type="arabicPeriod"/>
              <a:defRPr/>
            </a:pPr>
            <a:r>
              <a:rPr lang="tr-TR" dirty="0"/>
              <a:t>WAL</a:t>
            </a:r>
          </a:p>
          <a:p>
            <a:pPr marL="342900" indent="-342900">
              <a:buFont typeface="+mj-lt"/>
              <a:buAutoNum type="arabicPeriod"/>
              <a:defRPr/>
            </a:pPr>
            <a:endParaRPr lang="tr-TR" dirty="0"/>
          </a:p>
          <a:p>
            <a:pPr>
              <a:defRPr/>
            </a:pPr>
            <a:r>
              <a:rPr lang="tr-TR" altLang="tr-TR" kern="0" dirty="0"/>
              <a:t>(Diske yazma sırası: log kayıtları  --&gt;    veri blokları  -</a:t>
            </a:r>
            <a:r>
              <a:rPr lang="tr-TR" altLang="tr-TR" kern="0" dirty="0">
                <a:sym typeface="Wingdings" panose="05000000000000000000" pitchFamily="2" charset="2"/>
              </a:rPr>
              <a:t> </a:t>
            </a:r>
            <a:r>
              <a:rPr lang="tr-TR" altLang="tr-TR" b="1" kern="0" dirty="0">
                <a:sym typeface="Wingdings" panose="05000000000000000000" pitchFamily="2" charset="2"/>
              </a:rPr>
              <a:t>COMMIT log kaydı </a:t>
            </a:r>
            <a:r>
              <a:rPr lang="tr-TR" altLang="tr-TR" kern="0" dirty="0"/>
              <a:t>--&gt; veri blokları</a:t>
            </a:r>
            <a:r>
              <a:rPr lang="tr-TR" altLang="tr-TR" kern="0" dirty="0">
                <a:sym typeface="Wingdings" panose="05000000000000000000" pitchFamily="2" charset="2"/>
              </a:rPr>
              <a:t> )</a:t>
            </a:r>
            <a:endParaRPr lang="tr-TR" altLang="tr-TR" kern="0" dirty="0"/>
          </a:p>
          <a:p>
            <a:pPr>
              <a:defRPr/>
            </a:pPr>
            <a:endParaRPr lang="tr-TR" dirty="0"/>
          </a:p>
          <a:p>
            <a:pPr>
              <a:defRPr/>
            </a:pPr>
            <a:endParaRPr lang="tr-TR" altLang="tr-TR" sz="1800" b="1" u="sng" kern="0" dirty="0"/>
          </a:p>
          <a:p>
            <a:pPr>
              <a:defRPr/>
            </a:pPr>
            <a:r>
              <a:rPr lang="tr-TR" altLang="tr-TR" sz="1800" b="1" u="sng" kern="0" dirty="0"/>
              <a:t>KURTARMA YÖNTEMİ:</a:t>
            </a:r>
          </a:p>
          <a:p>
            <a:pPr>
              <a:buFont typeface="+mj-lt"/>
              <a:buAutoNum type="arabicPeriod"/>
              <a:defRPr/>
            </a:pPr>
            <a:r>
              <a:rPr lang="tr-TR" altLang="tr-TR" sz="1800" kern="0" dirty="0"/>
              <a:t> Log dosyasında </a:t>
            </a:r>
            <a:r>
              <a:rPr lang="tr-TR" altLang="tr-TR" sz="1800" b="1" u="sng" kern="0" dirty="0"/>
              <a:t>sondan başa doğru </a:t>
            </a:r>
            <a:r>
              <a:rPr lang="tr-TR" altLang="tr-TR" sz="1800" kern="0" dirty="0"/>
              <a:t>gidilirken &lt;COMMIT T&gt; olan T hareketleri C-listesine eklenir.</a:t>
            </a:r>
          </a:p>
          <a:p>
            <a:pPr marL="742950" lvl="1" indent="-285750">
              <a:buFont typeface="Arial" panose="020B0604020202020204" pitchFamily="34" charset="0"/>
              <a:buChar char="•"/>
              <a:defRPr/>
            </a:pPr>
            <a:r>
              <a:rPr lang="tr-TR" altLang="tr-TR" sz="1800" kern="0" dirty="0"/>
              <a:t>karşılaşılan &lt;T,X,v&gt; log kaydındaki T,  C-listesinde değil ise undo yapılır.</a:t>
            </a:r>
          </a:p>
          <a:p>
            <a:pPr>
              <a:buFont typeface="+mj-lt"/>
              <a:buAutoNum type="arabicPeriod"/>
              <a:defRPr/>
            </a:pPr>
            <a:r>
              <a:rPr lang="tr-TR" altLang="tr-TR" sz="1800" kern="0" dirty="0"/>
              <a:t> Log dosyasında </a:t>
            </a:r>
            <a:r>
              <a:rPr lang="tr-TR" altLang="tr-TR" sz="1800" b="1" u="sng" kern="0" dirty="0"/>
              <a:t>başdan sona doğru </a:t>
            </a:r>
            <a:r>
              <a:rPr lang="tr-TR" altLang="tr-TR" sz="1800" kern="0" dirty="0"/>
              <a:t>gidilirken</a:t>
            </a:r>
          </a:p>
          <a:p>
            <a:pPr marL="742950" lvl="1" indent="-285750">
              <a:buFont typeface="Arial" panose="020B0604020202020204" pitchFamily="34" charset="0"/>
              <a:buChar char="•"/>
              <a:defRPr/>
            </a:pPr>
            <a:r>
              <a:rPr lang="tr-TR" altLang="tr-TR" sz="1800" kern="0" dirty="0"/>
              <a:t>karşılaşılan &lt;T,X,v&gt; log kaydındaki T,  C-listesinde ise redo yapılır.</a:t>
            </a:r>
          </a:p>
          <a:p>
            <a:pPr lvl="1">
              <a:defRPr/>
            </a:pPr>
            <a:endParaRPr lang="tr-TR" altLang="tr-TR" sz="1800" kern="0" dirty="0"/>
          </a:p>
          <a:p>
            <a:pPr>
              <a:defRPr/>
            </a:pPr>
            <a:r>
              <a:rPr lang="tr-TR" altLang="tr-TR" sz="1800" b="1" u="sng" kern="0" dirty="0">
                <a:solidFill>
                  <a:srgbClr val="FF0000"/>
                </a:solidFill>
              </a:rPr>
              <a:t>SONUÇ:</a:t>
            </a:r>
          </a:p>
          <a:p>
            <a:pPr marL="285750" indent="-285750">
              <a:buFont typeface="Arial" panose="020B0604020202020204" pitchFamily="34" charset="0"/>
              <a:buChar char="•"/>
              <a:defRPr/>
            </a:pPr>
            <a:r>
              <a:rPr lang="tr-TR" sz="1800" dirty="0"/>
              <a:t>KURTARMA YAVAŞ.</a:t>
            </a:r>
          </a:p>
          <a:p>
            <a:pPr marL="285750" indent="-285750">
              <a:buFont typeface="Arial" panose="020B0604020202020204" pitchFamily="34" charset="0"/>
              <a:buChar char="•"/>
              <a:defRPr/>
            </a:pPr>
            <a:r>
              <a:rPr lang="tr-TR" sz="1800" dirty="0"/>
              <a:t>Diske yazma sırası çok esnek: (</a:t>
            </a:r>
            <a:r>
              <a:rPr lang="tr-TR" sz="1800" i="1" dirty="0"/>
              <a:t>eşzamanlılık taneselliği blok’tan daha küçük olduğunda Undo veya Redo ‘da ortaya çıkabilecek çelişki sorunları burada yok.</a:t>
            </a:r>
            <a:r>
              <a:rPr lang="tr-TR" sz="1800" dirty="0"/>
              <a:t>)</a:t>
            </a:r>
          </a:p>
          <a:p>
            <a:pPr marL="285750" indent="-285750">
              <a:buFont typeface="Arial" panose="020B0604020202020204" pitchFamily="34" charset="0"/>
              <a:buChar char="•"/>
              <a:defRPr/>
            </a:pPr>
            <a:r>
              <a:rPr lang="tr-TR" sz="1800" dirty="0" smtClean="0"/>
              <a:t>Tampon </a:t>
            </a:r>
            <a:r>
              <a:rPr lang="tr-TR" sz="1800" dirty="0"/>
              <a:t>kullanımı daha verimli.</a:t>
            </a:r>
          </a:p>
          <a:p>
            <a:pPr marL="285750" indent="-285750">
              <a:buFont typeface="Arial" panose="020B0604020202020204" pitchFamily="34" charset="0"/>
              <a:buChar char="•"/>
              <a:defRPr/>
            </a:pPr>
            <a:r>
              <a:rPr lang="tr-TR" sz="1800" i="1" dirty="0"/>
              <a:t>NOT: COMMIT log kaydını diske yazmakta acele etmek gerekiyor. Çünkü COMMIT log kaydı tampona yazılsa fakat diske ulaşmasa sistem kililtlenmesinde hareket gereksiz yere UNDO olacak..</a:t>
            </a:r>
            <a:endParaRPr lang="tr-TR" dirty="0"/>
          </a:p>
        </p:txBody>
      </p:sp>
      <p:sp>
        <p:nvSpPr>
          <p:cNvPr id="6" name="Curved Up Arrow 5"/>
          <p:cNvSpPr/>
          <p:nvPr/>
        </p:nvSpPr>
        <p:spPr>
          <a:xfrm>
            <a:off x="2438400" y="1828800"/>
            <a:ext cx="1600200" cy="3048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chemeClr val="tx1"/>
              </a:solidFill>
            </a:endParaRPr>
          </a:p>
        </p:txBody>
      </p:sp>
      <p:sp>
        <p:nvSpPr>
          <p:cNvPr id="7" name="Curved Up Arrow 6"/>
          <p:cNvSpPr/>
          <p:nvPr/>
        </p:nvSpPr>
        <p:spPr>
          <a:xfrm rot="10800000">
            <a:off x="2438400" y="1219200"/>
            <a:ext cx="1600200" cy="3048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381000"/>
            <a:ext cx="8229600" cy="685800"/>
          </a:xfrm>
        </p:spPr>
        <p:txBody>
          <a:bodyPr/>
          <a:lstStyle/>
          <a:p>
            <a:r>
              <a:rPr lang="tr-TR" altLang="tr-TR" smtClean="0"/>
              <a:t>Örnek (undo-redo)</a:t>
            </a:r>
          </a:p>
        </p:txBody>
      </p:sp>
      <p:sp>
        <p:nvSpPr>
          <p:cNvPr id="3" name="Content Placeholder 2"/>
          <p:cNvSpPr>
            <a:spLocks noGrp="1"/>
          </p:cNvSpPr>
          <p:nvPr>
            <p:ph idx="1"/>
          </p:nvPr>
        </p:nvSpPr>
        <p:spPr>
          <a:xfrm>
            <a:off x="3352800" y="1358900"/>
            <a:ext cx="5257800" cy="5346700"/>
          </a:xfrm>
        </p:spPr>
        <p:txBody>
          <a:bodyPr/>
          <a:lstStyle/>
          <a:p>
            <a:pPr marL="0" indent="0">
              <a:buFont typeface="Wingdings" panose="05000000000000000000" pitchFamily="2" charset="2"/>
              <a:buNone/>
              <a:defRPr/>
            </a:pPr>
            <a:r>
              <a:rPr lang="tr-TR" sz="2400" dirty="0" smtClean="0"/>
              <a:t>Sistem ilk çalıştığında log dosyasında görünen son satır:</a:t>
            </a:r>
          </a:p>
          <a:p>
            <a:pPr>
              <a:defRPr/>
            </a:pPr>
            <a:r>
              <a:rPr lang="tr-TR" sz="2400" dirty="0" smtClean="0"/>
              <a:t>11.satır ise;</a:t>
            </a:r>
          </a:p>
          <a:p>
            <a:pPr lvl="1">
              <a:defRPr/>
            </a:pPr>
            <a:r>
              <a:rPr lang="tr-TR" sz="2000" dirty="0"/>
              <a:t>U</a:t>
            </a:r>
            <a:r>
              <a:rPr lang="tr-TR" sz="2000" dirty="0" smtClean="0"/>
              <a:t>ndo T3: F=30; E=25; </a:t>
            </a:r>
          </a:p>
          <a:p>
            <a:pPr lvl="1">
              <a:defRPr/>
            </a:pPr>
            <a:r>
              <a:rPr lang="tr-TR" sz="2000" dirty="0" smtClean="0"/>
              <a:t>Redo T1: A=6, D=21</a:t>
            </a:r>
          </a:p>
          <a:p>
            <a:pPr lvl="1">
              <a:defRPr/>
            </a:pPr>
            <a:r>
              <a:rPr lang="tr-TR" sz="2000" dirty="0" smtClean="0"/>
              <a:t>Redo T2: B=11, C=16</a:t>
            </a:r>
          </a:p>
          <a:p>
            <a:pPr>
              <a:defRPr/>
            </a:pPr>
            <a:r>
              <a:rPr lang="tr-TR" sz="2400" dirty="0" smtClean="0"/>
              <a:t>9.satır ise;</a:t>
            </a:r>
            <a:endParaRPr lang="tr-TR" sz="2400" dirty="0"/>
          </a:p>
          <a:p>
            <a:pPr marL="742950" lvl="2" indent="-342900">
              <a:defRPr/>
            </a:pPr>
            <a:r>
              <a:rPr lang="tr-TR" sz="2000" dirty="0" smtClean="0"/>
              <a:t>Undo T2: C=15; B=10; </a:t>
            </a:r>
            <a:endParaRPr lang="tr-TR" sz="2000" dirty="0"/>
          </a:p>
          <a:p>
            <a:pPr marL="742950" lvl="2" indent="-342900">
              <a:defRPr/>
            </a:pPr>
            <a:r>
              <a:rPr lang="tr-TR" sz="2000" dirty="0" smtClean="0"/>
              <a:t>Undo </a:t>
            </a:r>
            <a:r>
              <a:rPr lang="tr-TR" sz="2000" dirty="0"/>
              <a:t>T3: </a:t>
            </a:r>
            <a:r>
              <a:rPr lang="tr-TR" sz="2000" dirty="0" smtClean="0"/>
              <a:t>E=25 </a:t>
            </a:r>
          </a:p>
          <a:p>
            <a:pPr marL="742950" lvl="2" indent="-342900">
              <a:defRPr/>
            </a:pPr>
            <a:r>
              <a:rPr lang="tr-TR" sz="2000" dirty="0"/>
              <a:t>Redo T1: A=6, </a:t>
            </a:r>
            <a:r>
              <a:rPr lang="tr-TR" sz="2000" dirty="0" smtClean="0"/>
              <a:t>D=21</a:t>
            </a:r>
          </a:p>
          <a:p>
            <a:pPr marL="342900" lvl="1" indent="-342900">
              <a:defRPr/>
            </a:pPr>
            <a:r>
              <a:rPr lang="tr-TR" sz="2400" dirty="0" smtClean="0">
                <a:ea typeface="+mn-ea"/>
                <a:cs typeface="+mn-cs"/>
              </a:rPr>
              <a:t>7.satır ise;</a:t>
            </a:r>
          </a:p>
          <a:p>
            <a:pPr marL="742950" lvl="2" indent="-342900">
              <a:defRPr/>
            </a:pPr>
            <a:r>
              <a:rPr lang="tr-TR" sz="2000" dirty="0" smtClean="0"/>
              <a:t>Undo </a:t>
            </a:r>
            <a:r>
              <a:rPr lang="tr-TR" sz="2000" dirty="0"/>
              <a:t>T2: C=15; B=10; </a:t>
            </a:r>
          </a:p>
          <a:p>
            <a:pPr marL="742950" lvl="2" indent="-342900">
              <a:defRPr/>
            </a:pPr>
            <a:r>
              <a:rPr lang="tr-TR" sz="2000" dirty="0" smtClean="0"/>
              <a:t>Undo </a:t>
            </a:r>
            <a:r>
              <a:rPr lang="tr-TR" sz="2000" dirty="0"/>
              <a:t>T3</a:t>
            </a:r>
            <a:r>
              <a:rPr lang="tr-TR" sz="2000" dirty="0" smtClean="0"/>
              <a:t>: -- </a:t>
            </a:r>
            <a:endParaRPr lang="tr-TR" sz="2000" dirty="0"/>
          </a:p>
          <a:p>
            <a:pPr marL="742950" lvl="2" indent="-342900">
              <a:defRPr/>
            </a:pPr>
            <a:r>
              <a:rPr lang="tr-TR" sz="2000" dirty="0" smtClean="0"/>
              <a:t>Undo </a:t>
            </a:r>
            <a:r>
              <a:rPr lang="tr-TR" sz="2000" dirty="0"/>
              <a:t>T1: </a:t>
            </a:r>
            <a:r>
              <a:rPr lang="tr-TR" sz="2000" dirty="0" smtClean="0"/>
              <a:t>A=5, D=20</a:t>
            </a:r>
            <a:endParaRPr lang="tr-TR" sz="2000" dirty="0"/>
          </a:p>
          <a:p>
            <a:pPr marL="742950" lvl="2" indent="-342900">
              <a:defRPr/>
            </a:pPr>
            <a:endParaRPr lang="tr-TR" sz="2000" dirty="0">
              <a:ea typeface="+mn-ea"/>
              <a:cs typeface="+mn-cs"/>
            </a:endParaRPr>
          </a:p>
          <a:p>
            <a:pPr lvl="1">
              <a:defRPr/>
            </a:pPr>
            <a:endParaRPr lang="tr-TR" sz="2000" dirty="0" smtClean="0"/>
          </a:p>
          <a:p>
            <a:pPr>
              <a:defRPr/>
            </a:pPr>
            <a:endParaRPr lang="tr-TR" sz="2400" dirty="0" smtClean="0"/>
          </a:p>
          <a:p>
            <a:pPr>
              <a:defRPr/>
            </a:pPr>
            <a:endParaRPr lang="tr-TR" sz="2400" dirty="0"/>
          </a:p>
        </p:txBody>
      </p:sp>
      <p:sp>
        <p:nvSpPr>
          <p:cNvPr id="4" name="Text Box 1"/>
          <p:cNvSpPr txBox="1"/>
          <p:nvPr/>
        </p:nvSpPr>
        <p:spPr>
          <a:xfrm>
            <a:off x="381000" y="1371600"/>
            <a:ext cx="2819400" cy="48006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a:lstStyle/>
          <a:p>
            <a:pPr>
              <a:lnSpc>
                <a:spcPct val="115000"/>
              </a:lnSpc>
              <a:spcAft>
                <a:spcPts val="0"/>
              </a:spcAft>
              <a:defRPr/>
            </a:pPr>
            <a:r>
              <a:rPr lang="tr-TR" sz="1800" b="1" u="sng" dirty="0">
                <a:solidFill>
                  <a:srgbClr val="FF0000"/>
                </a:solidFill>
                <a:ea typeface="Calibri"/>
                <a:cs typeface="Times New Roman"/>
              </a:rPr>
              <a:t>Undo-Redo LOG DOSYASI:</a:t>
            </a:r>
          </a:p>
          <a:p>
            <a:pPr marL="228600" indent="-228600">
              <a:lnSpc>
                <a:spcPct val="115000"/>
              </a:lnSpc>
              <a:spcAft>
                <a:spcPts val="0"/>
              </a:spcAft>
              <a:buFont typeface="+mj-lt"/>
              <a:buAutoNum type="arabicPeriod"/>
              <a:defRPr/>
            </a:pPr>
            <a:r>
              <a:rPr lang="tr-TR" sz="1800" dirty="0">
                <a:ea typeface="Calibri"/>
                <a:cs typeface="Times New Roman"/>
              </a:rPr>
              <a:t>&lt;START T1&gt;</a:t>
            </a:r>
          </a:p>
          <a:p>
            <a:pPr marL="228600" indent="-228600">
              <a:lnSpc>
                <a:spcPct val="115000"/>
              </a:lnSpc>
              <a:spcAft>
                <a:spcPts val="0"/>
              </a:spcAft>
              <a:buFont typeface="+mj-lt"/>
              <a:buAutoNum type="arabicPeriod"/>
              <a:defRPr/>
            </a:pPr>
            <a:r>
              <a:rPr lang="tr-TR" sz="1800" dirty="0">
                <a:ea typeface="Calibri"/>
                <a:cs typeface="Times New Roman"/>
              </a:rPr>
              <a:t>&lt;T1,A,5,6&gt;</a:t>
            </a:r>
          </a:p>
          <a:p>
            <a:pPr marL="228600" indent="-228600">
              <a:lnSpc>
                <a:spcPct val="115000"/>
              </a:lnSpc>
              <a:spcAft>
                <a:spcPts val="0"/>
              </a:spcAft>
              <a:buFont typeface="+mj-lt"/>
              <a:buAutoNum type="arabicPeriod"/>
              <a:defRPr/>
            </a:pPr>
            <a:r>
              <a:rPr lang="tr-TR" sz="1800" dirty="0">
                <a:ea typeface="Calibri"/>
                <a:cs typeface="Times New Roman"/>
              </a:rPr>
              <a:t>&lt;START T2&gt;</a:t>
            </a:r>
          </a:p>
          <a:p>
            <a:pPr marL="228600" indent="-228600">
              <a:lnSpc>
                <a:spcPct val="115000"/>
              </a:lnSpc>
              <a:spcAft>
                <a:spcPts val="0"/>
              </a:spcAft>
              <a:buFont typeface="+mj-lt"/>
              <a:buAutoNum type="arabicPeriod"/>
              <a:defRPr/>
            </a:pPr>
            <a:r>
              <a:rPr lang="tr-TR" sz="1800" dirty="0">
                <a:ea typeface="Calibri"/>
                <a:cs typeface="Times New Roman"/>
              </a:rPr>
              <a:t>&lt;T2,B,10,11&gt;</a:t>
            </a:r>
          </a:p>
          <a:p>
            <a:pPr marL="228600" indent="-228600">
              <a:lnSpc>
                <a:spcPct val="115000"/>
              </a:lnSpc>
              <a:spcAft>
                <a:spcPts val="0"/>
              </a:spcAft>
              <a:buFont typeface="+mj-lt"/>
              <a:buAutoNum type="arabicPeriod"/>
              <a:defRPr/>
            </a:pPr>
            <a:r>
              <a:rPr lang="tr-TR" sz="1800" dirty="0">
                <a:ea typeface="Calibri"/>
                <a:cs typeface="Times New Roman"/>
              </a:rPr>
              <a:t>&lt;T2,C,15,16&gt;</a:t>
            </a:r>
          </a:p>
          <a:p>
            <a:pPr marL="228600" indent="-228600">
              <a:lnSpc>
                <a:spcPct val="115000"/>
              </a:lnSpc>
              <a:spcAft>
                <a:spcPts val="0"/>
              </a:spcAft>
              <a:buFont typeface="+mj-lt"/>
              <a:buAutoNum type="arabicPeriod"/>
              <a:defRPr/>
            </a:pPr>
            <a:r>
              <a:rPr lang="tr-TR" sz="1800" dirty="0">
                <a:ea typeface="Calibri"/>
                <a:cs typeface="Times New Roman"/>
              </a:rPr>
              <a:t>&lt;START T3&gt;</a:t>
            </a:r>
          </a:p>
          <a:p>
            <a:pPr marL="228600" indent="-228600">
              <a:lnSpc>
                <a:spcPct val="115000"/>
              </a:lnSpc>
              <a:spcAft>
                <a:spcPts val="0"/>
              </a:spcAft>
              <a:buFont typeface="+mj-lt"/>
              <a:buAutoNum type="arabicPeriod"/>
              <a:defRPr/>
            </a:pPr>
            <a:r>
              <a:rPr lang="tr-TR" sz="1800" dirty="0">
                <a:ea typeface="Calibri"/>
                <a:cs typeface="Times New Roman"/>
              </a:rPr>
              <a:t>&lt;T1,D,20,21&gt;</a:t>
            </a:r>
          </a:p>
          <a:p>
            <a:pPr marL="228600" indent="-228600">
              <a:lnSpc>
                <a:spcPct val="115000"/>
              </a:lnSpc>
              <a:spcAft>
                <a:spcPts val="0"/>
              </a:spcAft>
              <a:buFont typeface="+mj-lt"/>
              <a:buAutoNum type="arabicPeriod"/>
              <a:defRPr/>
            </a:pPr>
            <a:r>
              <a:rPr lang="tr-TR" sz="1800" dirty="0">
                <a:ea typeface="Calibri"/>
                <a:cs typeface="Times New Roman"/>
              </a:rPr>
              <a:t>&lt;COMMIT T1&gt;</a:t>
            </a:r>
          </a:p>
          <a:p>
            <a:pPr marL="228600" indent="-228600">
              <a:lnSpc>
                <a:spcPct val="115000"/>
              </a:lnSpc>
              <a:spcAft>
                <a:spcPts val="0"/>
              </a:spcAft>
              <a:buFont typeface="+mj-lt"/>
              <a:buAutoNum type="arabicPeriod"/>
              <a:defRPr/>
            </a:pPr>
            <a:r>
              <a:rPr lang="tr-TR" sz="1800" dirty="0">
                <a:ea typeface="Calibri"/>
                <a:cs typeface="Times New Roman"/>
              </a:rPr>
              <a:t>&lt;T3,E,25,26&gt;</a:t>
            </a:r>
          </a:p>
          <a:p>
            <a:pPr marL="228600" indent="-228600">
              <a:lnSpc>
                <a:spcPct val="115000"/>
              </a:lnSpc>
              <a:spcAft>
                <a:spcPts val="0"/>
              </a:spcAft>
              <a:buFont typeface="+mj-lt"/>
              <a:buAutoNum type="arabicPeriod"/>
              <a:defRPr/>
            </a:pPr>
            <a:r>
              <a:rPr lang="tr-TR" sz="1800" dirty="0">
                <a:ea typeface="Calibri"/>
                <a:cs typeface="Times New Roman"/>
              </a:rPr>
              <a:t>&lt;COMMIT T2&gt;</a:t>
            </a:r>
          </a:p>
          <a:p>
            <a:pPr marL="228600" indent="-228600">
              <a:lnSpc>
                <a:spcPct val="115000"/>
              </a:lnSpc>
              <a:spcAft>
                <a:spcPts val="0"/>
              </a:spcAft>
              <a:buFont typeface="+mj-lt"/>
              <a:buAutoNum type="arabicPeriod"/>
              <a:defRPr/>
            </a:pPr>
            <a:r>
              <a:rPr lang="tr-TR" sz="1800" dirty="0">
                <a:ea typeface="Calibri"/>
                <a:cs typeface="Times New Roman"/>
              </a:rPr>
              <a:t>&lt;T3,F,30,31&gt;</a:t>
            </a:r>
          </a:p>
          <a:p>
            <a:pPr marL="228600" indent="-228600">
              <a:lnSpc>
                <a:spcPct val="115000"/>
              </a:lnSpc>
              <a:spcAft>
                <a:spcPts val="1000"/>
              </a:spcAft>
              <a:buFont typeface="+mj-lt"/>
              <a:buAutoNum type="arabicPeriod"/>
              <a:defRPr/>
            </a:pPr>
            <a:r>
              <a:rPr lang="tr-TR" sz="1800" dirty="0">
                <a:ea typeface="Calibri"/>
                <a:cs typeface="Times New Roman"/>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tr-TR" altLang="tr-TR" smtClean="0"/>
              <a:t>Kurtarma Yönetimi</a:t>
            </a:r>
          </a:p>
        </p:txBody>
      </p:sp>
      <p:sp>
        <p:nvSpPr>
          <p:cNvPr id="3" name="Content Placeholder 2"/>
          <p:cNvSpPr>
            <a:spLocks noGrp="1"/>
          </p:cNvSpPr>
          <p:nvPr>
            <p:ph idx="1"/>
          </p:nvPr>
        </p:nvSpPr>
        <p:spPr/>
        <p:txBody>
          <a:bodyPr/>
          <a:lstStyle/>
          <a:p>
            <a:pPr>
              <a:defRPr/>
            </a:pPr>
            <a:r>
              <a:rPr lang="tr-TR" altLang="en-US" sz="1800" b="1" dirty="0" smtClean="0">
                <a:solidFill>
                  <a:srgbClr val="00B050"/>
                </a:solidFill>
              </a:rPr>
              <a:t>KY:</a:t>
            </a:r>
          </a:p>
          <a:p>
            <a:pPr lvl="1">
              <a:defRPr/>
            </a:pPr>
            <a:r>
              <a:rPr lang="tr-TR" altLang="en-US" sz="1600" b="1" u="sng" dirty="0" smtClean="0">
                <a:solidFill>
                  <a:srgbClr val="00B050"/>
                </a:solidFill>
              </a:rPr>
              <a:t>KY-1: undo-redo, KY-2:undo-only, KY-3:redo-only</a:t>
            </a:r>
          </a:p>
          <a:p>
            <a:pPr lvl="1">
              <a:defRPr/>
            </a:pPr>
            <a:r>
              <a:rPr lang="tr-TR" altLang="en-US" sz="2000" b="1" u="sng" dirty="0" smtClean="0">
                <a:solidFill>
                  <a:srgbClr val="00B050"/>
                </a:solidFill>
              </a:rPr>
              <a:t>Pasif, Aktif denetim noktası</a:t>
            </a:r>
          </a:p>
          <a:p>
            <a:pPr lvl="1">
              <a:defRPr/>
            </a:pPr>
            <a:r>
              <a:rPr lang="tr-TR" altLang="en-US" sz="1600" dirty="0" smtClean="0">
                <a:solidFill>
                  <a:srgbClr val="00B050"/>
                </a:solidFill>
              </a:rPr>
              <a:t>Seyrek Hatalardan Kurtarma</a:t>
            </a:r>
          </a:p>
          <a:p>
            <a:pPr lvl="1">
              <a:defRPr/>
            </a:pPr>
            <a:r>
              <a:rPr lang="tr-TR" altLang="tr-TR" sz="1600" dirty="0" smtClean="0">
                <a:solidFill>
                  <a:srgbClr val="00B050"/>
                </a:solidFill>
              </a:rPr>
              <a:t>Kurtalabilirlik Yönünden Plan Çeşitleri </a:t>
            </a:r>
            <a:r>
              <a:rPr lang="tr-TR" altLang="tr-TR" sz="1600" i="1" dirty="0" smtClean="0">
                <a:solidFill>
                  <a:srgbClr val="00B050"/>
                </a:solidFill>
              </a:rPr>
              <a:t>(Recoverable, Cascadeless, Strict)</a:t>
            </a:r>
            <a:endParaRPr lang="tr-TR" altLang="en-US" sz="1600" i="1" dirty="0" smtClean="0">
              <a:solidFill>
                <a:srgbClr val="00B050"/>
              </a:solidFill>
            </a:endParaRPr>
          </a:p>
          <a:p>
            <a:pPr marL="0" indent="0">
              <a:buFont typeface="Wingdings" panose="05000000000000000000" pitchFamily="2" charset="2"/>
              <a:buNone/>
              <a:defRPr/>
            </a:pPr>
            <a:endParaRPr lang="tr-T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r" eaLnBrk="1" hangingPunct="1">
              <a:spcBef>
                <a:spcPct val="0"/>
              </a:spcBef>
              <a:buClrTx/>
              <a:buSzTx/>
              <a:buFontTx/>
              <a:buNone/>
            </a:pPr>
            <a:fld id="{CEFE5AB1-8CD2-47FD-9036-135A9F20193E}" type="slidenum">
              <a:rPr lang="tr-TR" altLang="tr-TR" sz="1400">
                <a:effectLst>
                  <a:outerShdw blurRad="38100" dist="38100" dir="2700000" algn="tl">
                    <a:srgbClr val="C0C0C0"/>
                  </a:outerShdw>
                </a:effectLst>
                <a:latin typeface="Arial" panose="020B0604020202020204" pitchFamily="34" charset="0"/>
              </a:rPr>
              <a:pPr algn="r" eaLnBrk="1" hangingPunct="1">
                <a:spcBef>
                  <a:spcPct val="0"/>
                </a:spcBef>
                <a:buClrTx/>
                <a:buSzTx/>
                <a:buFontTx/>
                <a:buNone/>
              </a:pPr>
              <a:t>14</a:t>
            </a:fld>
            <a:endParaRPr lang="tr-TR" altLang="tr-TR" sz="1400">
              <a:effectLst>
                <a:outerShdw blurRad="38100" dist="38100" dir="2700000" algn="tl">
                  <a:srgbClr val="C0C0C0"/>
                </a:outerShdw>
              </a:effectLst>
              <a:latin typeface="Arial" panose="020B0604020202020204" pitchFamily="34" charset="0"/>
            </a:endParaRPr>
          </a:p>
        </p:txBody>
      </p:sp>
      <p:pic>
        <p:nvPicPr>
          <p:cNvPr id="35843" name="Picture 9"/>
          <p:cNvPicPr>
            <a:picLocks noChangeAspect="1" noChangeArrowheads="1"/>
          </p:cNvPicPr>
          <p:nvPr/>
        </p:nvPicPr>
        <p:blipFill>
          <a:blip r:embed="rId2">
            <a:lum bright="-30000" contrast="30000"/>
            <a:extLst>
              <a:ext uri="{28A0092B-C50C-407E-A947-70E740481C1C}">
                <a14:useLocalDpi xmlns:a14="http://schemas.microsoft.com/office/drawing/2010/main" val="0"/>
              </a:ext>
            </a:extLst>
          </a:blip>
          <a:srcRect/>
          <a:stretch>
            <a:fillRect/>
          </a:stretch>
        </p:blipFill>
        <p:spPr bwMode="auto">
          <a:xfrm>
            <a:off x="2895600" y="609600"/>
            <a:ext cx="5638800" cy="167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Rectangle 2"/>
          <p:cNvSpPr>
            <a:spLocks noGrp="1" noChangeArrowheads="1"/>
          </p:cNvSpPr>
          <p:nvPr>
            <p:ph type="title" idx="4294967295"/>
          </p:nvPr>
        </p:nvSpPr>
        <p:spPr>
          <a:xfrm>
            <a:off x="228600" y="0"/>
            <a:ext cx="8229600" cy="609600"/>
          </a:xfrm>
        </p:spPr>
        <p:txBody>
          <a:bodyPr/>
          <a:lstStyle/>
          <a:p>
            <a:pPr eaLnBrk="1" hangingPunct="1"/>
            <a:r>
              <a:rPr lang="tr-TR" altLang="tr-TR" sz="3600" smtClean="0"/>
              <a:t>Pasif denetim noktası </a:t>
            </a:r>
            <a:r>
              <a:rPr lang="tr-TR" altLang="tr-TR" sz="2800" i="1" smtClean="0"/>
              <a:t>(quiescent checkpoint)</a:t>
            </a:r>
          </a:p>
        </p:txBody>
      </p:sp>
      <p:sp>
        <p:nvSpPr>
          <p:cNvPr id="29701" name="Rectangle 3"/>
          <p:cNvSpPr>
            <a:spLocks noGrp="1" noChangeArrowheads="1"/>
          </p:cNvSpPr>
          <p:nvPr>
            <p:ph type="body" idx="4294967295"/>
          </p:nvPr>
        </p:nvSpPr>
        <p:spPr>
          <a:xfrm>
            <a:off x="0" y="2259013"/>
            <a:ext cx="9144000" cy="2236787"/>
          </a:xfrm>
        </p:spPr>
        <p:txBody>
          <a:bodyPr/>
          <a:lstStyle/>
          <a:p>
            <a:pPr eaLnBrk="1" hangingPunct="1">
              <a:lnSpc>
                <a:spcPct val="90000"/>
              </a:lnSpc>
              <a:defRPr/>
            </a:pPr>
            <a:r>
              <a:rPr lang="tr-TR" altLang="tr-TR" sz="1800" dirty="0" smtClean="0"/>
              <a:t>Log dosyasındaki “Denetim noktası” (CKPT)</a:t>
            </a:r>
          </a:p>
          <a:p>
            <a:pPr lvl="1" eaLnBrk="1" hangingPunct="1">
              <a:lnSpc>
                <a:spcPct val="90000"/>
              </a:lnSpc>
              <a:defRPr/>
            </a:pPr>
            <a:r>
              <a:rPr lang="tr-TR" altLang="tr-TR" sz="1600" dirty="0" smtClean="0"/>
              <a:t>Bu noktadan önceki bütün log kayıtları, commit edilmiş ve tamponları diske yazılmış tx’lara ait olan log kayıtlarıdır.</a:t>
            </a:r>
          </a:p>
          <a:p>
            <a:pPr marL="0" indent="0" eaLnBrk="1" hangingPunct="1">
              <a:lnSpc>
                <a:spcPct val="90000"/>
              </a:lnSpc>
              <a:buFont typeface="Wingdings" panose="05000000000000000000" pitchFamily="2" charset="2"/>
              <a:buNone/>
              <a:defRPr/>
            </a:pPr>
            <a:r>
              <a:rPr lang="tr-TR" altLang="tr-TR" sz="1800" b="1" u="sng" dirty="0" smtClean="0"/>
              <a:t>KURTARMA YÖNTEMİ: </a:t>
            </a:r>
            <a:r>
              <a:rPr lang="tr-TR" altLang="tr-TR" sz="1800" i="1" u="sng" dirty="0" smtClean="0"/>
              <a:t>(undo-only, redo-only ve undo-redo için geçerli)</a:t>
            </a:r>
          </a:p>
          <a:p>
            <a:pPr eaLnBrk="1" hangingPunct="1">
              <a:lnSpc>
                <a:spcPct val="90000"/>
              </a:lnSpc>
              <a:defRPr/>
            </a:pPr>
            <a:r>
              <a:rPr lang="tr-TR" altLang="tr-TR" sz="1800" dirty="0" smtClean="0"/>
              <a:t>KY, checkpoint kaydını görünce durur.</a:t>
            </a:r>
            <a:r>
              <a:rPr lang="tr-TR" altLang="tr-TR" sz="1800" i="1" dirty="0" smtClean="0"/>
              <a:t>(log dosyasının başına kadar okumaya gerek yok). </a:t>
            </a:r>
            <a:r>
              <a:rPr lang="tr-TR" altLang="tr-TR" sz="1800" dirty="0" smtClean="0"/>
              <a:t>Bundan sonra; (</a:t>
            </a:r>
            <a:r>
              <a:rPr lang="tr-TR" altLang="tr-TR" sz="1800" i="1" dirty="0" smtClean="0"/>
              <a:t>eğer redo-only veya undo-redo ise</a:t>
            </a:r>
            <a:r>
              <a:rPr lang="tr-TR" altLang="tr-TR" sz="1800" dirty="0" smtClean="0"/>
              <a:t>) 2.adım olan redo yapmaya başlar.</a:t>
            </a:r>
          </a:p>
          <a:p>
            <a:pPr eaLnBrk="1" hangingPunct="1">
              <a:lnSpc>
                <a:spcPct val="90000"/>
              </a:lnSpc>
              <a:defRPr/>
            </a:pPr>
            <a:r>
              <a:rPr lang="tr-TR" altLang="tr-TR" sz="1800" dirty="0" smtClean="0"/>
              <a:t>KY, herhangi bir zamanda </a:t>
            </a:r>
            <a:r>
              <a:rPr lang="en-US" altLang="tr-TR" sz="1800" b="1" dirty="0" err="1" smtClean="0"/>
              <a:t>pasif</a:t>
            </a:r>
            <a:r>
              <a:rPr lang="tr-TR" altLang="tr-TR" sz="1800" dirty="0" smtClean="0"/>
              <a:t> denetim noktası oluşturabilir. Belirli periyotlar ile veya Kurtarma işlemi sonunda denetim noktası oluşturmak mantıklı!</a:t>
            </a:r>
          </a:p>
        </p:txBody>
      </p:sp>
      <p:pic>
        <p:nvPicPr>
          <p:cNvPr id="35846" name="Picture 6"/>
          <p:cNvPicPr>
            <a:picLocks noChangeAspect="1" noChangeArrowheads="1"/>
          </p:cNvPicPr>
          <p:nvPr/>
        </p:nvPicPr>
        <p:blipFill>
          <a:blip r:embed="rId3">
            <a:lum bright="-30000" contrast="30000"/>
            <a:extLst>
              <a:ext uri="{28A0092B-C50C-407E-A947-70E740481C1C}">
                <a14:useLocalDpi xmlns:a14="http://schemas.microsoft.com/office/drawing/2010/main" val="0"/>
              </a:ext>
            </a:extLst>
          </a:blip>
          <a:srcRect/>
          <a:stretch>
            <a:fillRect/>
          </a:stretch>
        </p:blipFill>
        <p:spPr bwMode="auto">
          <a:xfrm>
            <a:off x="3921125" y="4667250"/>
            <a:ext cx="4800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6" name="9 Slayt Numarası Yer Tutucusu"/>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r" eaLnBrk="1" hangingPunct="1">
              <a:spcBef>
                <a:spcPct val="0"/>
              </a:spcBef>
              <a:buClrTx/>
              <a:buSzTx/>
              <a:buFontTx/>
              <a:buNone/>
            </a:pPr>
            <a:fld id="{063824D0-2349-475B-AD57-AEEF7F14DA0C}" type="slidenum">
              <a:rPr lang="tr-TR" altLang="tr-TR" sz="1400">
                <a:effectLst>
                  <a:outerShdw blurRad="38100" dist="38100" dir="2700000" algn="tl">
                    <a:srgbClr val="C0C0C0"/>
                  </a:outerShdw>
                </a:effectLst>
                <a:latin typeface="Arial" panose="020B0604020202020204" pitchFamily="34" charset="0"/>
              </a:rPr>
              <a:pPr algn="r" eaLnBrk="1" hangingPunct="1">
                <a:spcBef>
                  <a:spcPct val="0"/>
                </a:spcBef>
                <a:buClrTx/>
                <a:buSzTx/>
                <a:buFontTx/>
                <a:buNone/>
              </a:pPr>
              <a:t>14</a:t>
            </a:fld>
            <a:endParaRPr lang="tr-TR" altLang="tr-TR" sz="1400">
              <a:effectLst>
                <a:outerShdw blurRad="38100" dist="38100" dir="2700000" algn="tl">
                  <a:srgbClr val="C0C0C0"/>
                </a:outerShdw>
              </a:effectLst>
              <a:latin typeface="Arial" panose="020B0604020202020204" pitchFamily="34" charset="0"/>
            </a:endParaRPr>
          </a:p>
        </p:txBody>
      </p:sp>
      <p:sp>
        <p:nvSpPr>
          <p:cNvPr id="35848" name="TextBox 1"/>
          <p:cNvSpPr txBox="1">
            <a:spLocks noChangeArrowheads="1"/>
          </p:cNvSpPr>
          <p:nvPr/>
        </p:nvSpPr>
        <p:spPr bwMode="auto">
          <a:xfrm>
            <a:off x="990600" y="4953000"/>
            <a:ext cx="20574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tr-TR" altLang="tr-TR" sz="1600" b="1">
                <a:solidFill>
                  <a:srgbClr val="FF0000"/>
                </a:solidFill>
              </a:rPr>
              <a:t>Örnek: </a:t>
            </a:r>
          </a:p>
          <a:p>
            <a:pPr eaLnBrk="1" hangingPunct="1">
              <a:spcBef>
                <a:spcPct val="0"/>
              </a:spcBef>
              <a:buClrTx/>
              <a:buSzTx/>
              <a:buFontTx/>
              <a:buNone/>
            </a:pPr>
            <a:r>
              <a:rPr lang="tr-TR" altLang="tr-TR" sz="1600" b="1">
                <a:solidFill>
                  <a:srgbClr val="FF0000"/>
                </a:solidFill>
              </a:rPr>
              <a:t>Pasif CKPT içeren Undo-redo log dosyası</a:t>
            </a:r>
          </a:p>
        </p:txBody>
      </p:sp>
      <p:sp>
        <p:nvSpPr>
          <p:cNvPr id="35849" name="TextBox 9"/>
          <p:cNvSpPr txBox="1">
            <a:spLocks noChangeArrowheads="1"/>
          </p:cNvSpPr>
          <p:nvPr/>
        </p:nvSpPr>
        <p:spPr bwMode="auto">
          <a:xfrm>
            <a:off x="457200" y="908050"/>
            <a:ext cx="1562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tr-TR" altLang="tr-TR" sz="1600" b="1">
                <a:solidFill>
                  <a:srgbClr val="FF0000"/>
                </a:solidFill>
              </a:rPr>
              <a:t>Pasif CKPT protokolü</a:t>
            </a:r>
          </a:p>
        </p:txBody>
      </p:sp>
      <p:sp>
        <p:nvSpPr>
          <p:cNvPr id="3" name="Right Arrow 2"/>
          <p:cNvSpPr/>
          <p:nvPr/>
        </p:nvSpPr>
        <p:spPr>
          <a:xfrm>
            <a:off x="1657350" y="1116013"/>
            <a:ext cx="7239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r" eaLnBrk="1" hangingPunct="1">
              <a:spcBef>
                <a:spcPct val="0"/>
              </a:spcBef>
              <a:buClrTx/>
              <a:buSzTx/>
              <a:buFontTx/>
              <a:buNone/>
            </a:pPr>
            <a:fld id="{03EA30C0-9272-4245-973B-47EF4749FD80}" type="slidenum">
              <a:rPr lang="tr-TR" altLang="tr-TR" sz="1400">
                <a:effectLst>
                  <a:outerShdw blurRad="38100" dist="38100" dir="2700000" algn="tl">
                    <a:srgbClr val="C0C0C0"/>
                  </a:outerShdw>
                </a:effectLst>
                <a:latin typeface="Arial" panose="020B0604020202020204" pitchFamily="34" charset="0"/>
              </a:rPr>
              <a:pPr algn="r" eaLnBrk="1" hangingPunct="1">
                <a:spcBef>
                  <a:spcPct val="0"/>
                </a:spcBef>
                <a:buClrTx/>
                <a:buSzTx/>
                <a:buFontTx/>
                <a:buNone/>
              </a:pPr>
              <a:t>15</a:t>
            </a:fld>
            <a:endParaRPr lang="tr-TR" altLang="tr-TR" sz="1400">
              <a:effectLst>
                <a:outerShdw blurRad="38100" dist="38100" dir="2700000" algn="tl">
                  <a:srgbClr val="C0C0C0"/>
                </a:outerShdw>
              </a:effectLst>
              <a:latin typeface="Arial" panose="020B0604020202020204" pitchFamily="34" charset="0"/>
            </a:endParaRPr>
          </a:p>
        </p:txBody>
      </p:sp>
      <p:sp>
        <p:nvSpPr>
          <p:cNvPr id="30723" name="Rectangle 3"/>
          <p:cNvSpPr>
            <a:spLocks noGrp="1" noChangeArrowheads="1"/>
          </p:cNvSpPr>
          <p:nvPr>
            <p:ph type="body" idx="4294967295"/>
          </p:nvPr>
        </p:nvSpPr>
        <p:spPr>
          <a:xfrm>
            <a:off x="0" y="469900"/>
            <a:ext cx="9144000" cy="5549900"/>
          </a:xfrm>
        </p:spPr>
        <p:txBody>
          <a:bodyPr/>
          <a:lstStyle/>
          <a:p>
            <a:pPr eaLnBrk="1" hangingPunct="1">
              <a:lnSpc>
                <a:spcPct val="90000"/>
              </a:lnSpc>
              <a:defRPr/>
            </a:pPr>
            <a:r>
              <a:rPr lang="tr-TR" altLang="tr-TR" sz="2000" dirty="0" smtClean="0"/>
              <a:t>Pasif denetim noktasında </a:t>
            </a:r>
            <a:r>
              <a:rPr lang="tr-TR" altLang="tr-TR" sz="2000" u="sng" dirty="0" smtClean="0"/>
              <a:t>sistem bir süre hizmet dışı </a:t>
            </a:r>
            <a:r>
              <a:rPr lang="tr-TR" altLang="tr-TR" sz="2000" dirty="0" smtClean="0"/>
              <a:t>oluyor.</a:t>
            </a:r>
          </a:p>
          <a:p>
            <a:pPr eaLnBrk="1" hangingPunct="1">
              <a:lnSpc>
                <a:spcPct val="90000"/>
              </a:lnSpc>
              <a:defRPr/>
            </a:pPr>
            <a:r>
              <a:rPr lang="tr-TR" altLang="tr-TR" sz="2000" dirty="0" smtClean="0"/>
              <a:t>Aktif denetim noktası (</a:t>
            </a:r>
            <a:r>
              <a:rPr lang="tr-TR" altLang="tr-TR" sz="2000" i="1" dirty="0" smtClean="0"/>
              <a:t>fuzzy CKPT</a:t>
            </a:r>
            <a:r>
              <a:rPr lang="tr-TR" altLang="tr-TR" sz="2000" dirty="0" smtClean="0"/>
              <a:t>); devam etmekte olan tx’ların bitmesini beklemeden 2 aşamalı CKPT’dir. </a:t>
            </a:r>
            <a:r>
              <a:rPr lang="tr-TR" altLang="tr-TR" sz="2000" u="sng" dirty="0" smtClean="0"/>
              <a:t>AMAÇ: </a:t>
            </a:r>
            <a:r>
              <a:rPr lang="tr-TR" altLang="tr-TR" sz="2000" dirty="0" smtClean="0"/>
              <a:t>sistemin devre dışı olma süresini azaltmak.</a:t>
            </a:r>
          </a:p>
          <a:p>
            <a:pPr marL="0" indent="0" eaLnBrk="1" hangingPunct="1">
              <a:lnSpc>
                <a:spcPct val="90000"/>
              </a:lnSpc>
              <a:buFont typeface="Wingdings" panose="05000000000000000000" pitchFamily="2" charset="2"/>
              <a:buNone/>
              <a:defRPr/>
            </a:pPr>
            <a:r>
              <a:rPr lang="tr-TR" altLang="tr-TR" sz="2000" b="1" dirty="0" smtClean="0">
                <a:solidFill>
                  <a:srgbClr val="FF0000"/>
                </a:solidFill>
              </a:rPr>
              <a:t>UNDO-ONLY’de AKTİF CKPT PROTOKOLÜ: </a:t>
            </a:r>
          </a:p>
          <a:p>
            <a:pPr eaLnBrk="1" hangingPunct="1">
              <a:lnSpc>
                <a:spcPct val="90000"/>
              </a:lnSpc>
              <a:defRPr/>
            </a:pPr>
            <a:r>
              <a:rPr lang="tr-TR" altLang="tr-TR" sz="2000" dirty="0" smtClean="0">
                <a:solidFill>
                  <a:srgbClr val="002060"/>
                </a:solidFill>
              </a:rPr>
              <a:t>&lt;START  CKPT (T1,...,Tk)&gt; log kaydını log dosyasına yaz. </a:t>
            </a:r>
            <a:r>
              <a:rPr lang="tr-TR" altLang="tr-TR" sz="2000" i="1" dirty="0" smtClean="0">
                <a:solidFill>
                  <a:srgbClr val="002060"/>
                </a:solidFill>
              </a:rPr>
              <a:t>T1,...Tk, CKPT başladığı zaman aktif olan (commit olmamış olan) hareketlerdir</a:t>
            </a:r>
            <a:r>
              <a:rPr lang="tr-TR" altLang="tr-TR" sz="2000" dirty="0" smtClean="0">
                <a:solidFill>
                  <a:srgbClr val="002060"/>
                </a:solidFill>
              </a:rPr>
              <a:t>.</a:t>
            </a:r>
          </a:p>
          <a:p>
            <a:pPr eaLnBrk="1" hangingPunct="1">
              <a:lnSpc>
                <a:spcPct val="90000"/>
              </a:lnSpc>
              <a:defRPr/>
            </a:pPr>
            <a:r>
              <a:rPr lang="tr-TR" altLang="tr-TR" sz="2000" dirty="0" smtClean="0">
                <a:solidFill>
                  <a:srgbClr val="002060"/>
                </a:solidFill>
              </a:rPr>
              <a:t>T1,...Tk hareketlerinin hepsi COMMIT oluncaya kadar bekle. </a:t>
            </a:r>
            <a:r>
              <a:rPr lang="tr-TR" altLang="tr-TR" sz="2000" b="1" dirty="0" smtClean="0">
                <a:solidFill>
                  <a:srgbClr val="002060"/>
                </a:solidFill>
              </a:rPr>
              <a:t>Bu arada yeni ortaya çıkan hareketlere mani olma.</a:t>
            </a:r>
          </a:p>
          <a:p>
            <a:pPr eaLnBrk="1" hangingPunct="1">
              <a:lnSpc>
                <a:spcPct val="90000"/>
              </a:lnSpc>
              <a:defRPr/>
            </a:pPr>
            <a:r>
              <a:rPr lang="tr-TR" altLang="tr-TR" sz="2000" dirty="0" smtClean="0">
                <a:solidFill>
                  <a:srgbClr val="002060"/>
                </a:solidFill>
              </a:rPr>
              <a:t>&lt;END CKPT&gt; log kaydını dosyaya yaz. </a:t>
            </a:r>
            <a:endParaRPr lang="tr-TR" altLang="tr-TR" sz="2000" b="1" dirty="0" smtClean="0">
              <a:solidFill>
                <a:srgbClr val="002060"/>
              </a:solidFill>
            </a:endParaRPr>
          </a:p>
          <a:p>
            <a:pPr marL="0" indent="0" eaLnBrk="1" hangingPunct="1">
              <a:lnSpc>
                <a:spcPct val="90000"/>
              </a:lnSpc>
              <a:buFont typeface="Wingdings" panose="05000000000000000000" pitchFamily="2" charset="2"/>
              <a:buNone/>
              <a:defRPr/>
            </a:pPr>
            <a:endParaRPr lang="tr-TR" altLang="tr-TR" sz="2000" b="1" u="sng" dirty="0" smtClean="0"/>
          </a:p>
          <a:p>
            <a:pPr marL="0" indent="0" eaLnBrk="1" hangingPunct="1">
              <a:lnSpc>
                <a:spcPct val="90000"/>
              </a:lnSpc>
              <a:buFont typeface="Wingdings" panose="05000000000000000000" pitchFamily="2" charset="2"/>
              <a:buNone/>
              <a:defRPr/>
            </a:pPr>
            <a:r>
              <a:rPr lang="tr-TR" altLang="tr-TR" sz="2000" b="1" u="sng" dirty="0" smtClean="0"/>
              <a:t>KURTARMA YÖNTEMİ:</a:t>
            </a:r>
          </a:p>
          <a:p>
            <a:pPr marL="0" indent="0" eaLnBrk="1" hangingPunct="1">
              <a:lnSpc>
                <a:spcPct val="90000"/>
              </a:lnSpc>
              <a:buFont typeface="Wingdings" panose="05000000000000000000" pitchFamily="2" charset="2"/>
              <a:buNone/>
              <a:defRPr/>
            </a:pPr>
            <a:r>
              <a:rPr lang="tr-TR" altLang="tr-TR" sz="2000" b="1" dirty="0" smtClean="0">
                <a:solidFill>
                  <a:srgbClr val="002060"/>
                </a:solidFill>
              </a:rPr>
              <a:t>Aynı undo-only gibi. </a:t>
            </a:r>
            <a:r>
              <a:rPr lang="tr-TR" altLang="tr-TR" sz="2000" dirty="0" smtClean="0">
                <a:solidFill>
                  <a:srgbClr val="002060"/>
                </a:solidFill>
              </a:rPr>
              <a:t>Fakat, Nerede duracağız?</a:t>
            </a:r>
          </a:p>
          <a:p>
            <a:pPr eaLnBrk="1" hangingPunct="1">
              <a:lnSpc>
                <a:spcPct val="90000"/>
              </a:lnSpc>
              <a:defRPr/>
            </a:pPr>
            <a:r>
              <a:rPr lang="tr-TR" altLang="tr-TR" sz="2000" dirty="0" smtClean="0">
                <a:solidFill>
                  <a:srgbClr val="002060"/>
                </a:solidFill>
              </a:rPr>
              <a:t>Eğer &lt;END CKPT&gt; gördüysek; &lt;START  CKPT (T1,...,Tk)&gt; log kaydına kadar gideriz.</a:t>
            </a:r>
          </a:p>
          <a:p>
            <a:pPr eaLnBrk="1" hangingPunct="1">
              <a:lnSpc>
                <a:spcPct val="90000"/>
              </a:lnSpc>
              <a:defRPr/>
            </a:pPr>
            <a:r>
              <a:rPr lang="tr-TR" altLang="tr-TR" sz="2000" dirty="0" smtClean="0">
                <a:solidFill>
                  <a:srgbClr val="002060"/>
                </a:solidFill>
              </a:rPr>
              <a:t>Eğer &lt;END CKPT&gt; görmeden, &lt;START  CKPT (T</a:t>
            </a:r>
            <a:r>
              <a:rPr lang="tr-TR" altLang="tr-TR" sz="2000" dirty="0" smtClean="0">
                <a:solidFill>
                  <a:srgbClr val="FF0000"/>
                </a:solidFill>
              </a:rPr>
              <a:t>1</a:t>
            </a:r>
            <a:r>
              <a:rPr lang="tr-TR" altLang="tr-TR" sz="2000" dirty="0" smtClean="0">
                <a:solidFill>
                  <a:srgbClr val="002060"/>
                </a:solidFill>
              </a:rPr>
              <a:t>,...,T</a:t>
            </a:r>
            <a:r>
              <a:rPr lang="tr-TR" altLang="tr-TR" sz="2000" dirty="0" smtClean="0">
                <a:solidFill>
                  <a:srgbClr val="FF0000"/>
                </a:solidFill>
              </a:rPr>
              <a:t>k</a:t>
            </a:r>
            <a:r>
              <a:rPr lang="tr-TR" altLang="tr-TR" sz="2000" dirty="0" smtClean="0">
                <a:solidFill>
                  <a:srgbClr val="002060"/>
                </a:solidFill>
              </a:rPr>
              <a:t>)&gt; gördüysek; </a:t>
            </a:r>
            <a:r>
              <a:rPr lang="tr-TR" altLang="tr-TR" sz="2000" u="sng" dirty="0" err="1" smtClean="0">
                <a:solidFill>
                  <a:srgbClr val="FF0000"/>
                </a:solidFill>
              </a:rPr>
              <a:t>commit</a:t>
            </a:r>
            <a:r>
              <a:rPr lang="tr-TR" altLang="tr-TR" sz="2000" u="sng" dirty="0" smtClean="0">
                <a:solidFill>
                  <a:srgbClr val="FF0000"/>
                </a:solidFill>
              </a:rPr>
              <a:t> olmamış</a:t>
            </a:r>
            <a:r>
              <a:rPr lang="tr-TR" altLang="tr-TR" sz="2000" dirty="0" smtClean="0">
                <a:solidFill>
                  <a:srgbClr val="FF3300"/>
                </a:solidFill>
              </a:rPr>
              <a:t> </a:t>
            </a:r>
            <a:r>
              <a:rPr lang="tr-TR" altLang="tr-TR" sz="2000" u="sng" dirty="0" smtClean="0">
                <a:solidFill>
                  <a:srgbClr val="FF3300"/>
                </a:solidFill>
              </a:rPr>
              <a:t>olan</a:t>
            </a:r>
            <a:r>
              <a:rPr lang="tr-TR" altLang="tr-TR" sz="2000" dirty="0" smtClean="0">
                <a:solidFill>
                  <a:srgbClr val="FF3300"/>
                </a:solidFill>
              </a:rPr>
              <a:t> </a:t>
            </a:r>
            <a:r>
              <a:rPr lang="tr-TR" altLang="tr-TR" sz="2000" u="sng" dirty="0" smtClean="0">
                <a:solidFill>
                  <a:srgbClr val="FF0000"/>
                </a:solidFill>
              </a:rPr>
              <a:t>en eski </a:t>
            </a:r>
            <a:r>
              <a:rPr lang="tr-TR" altLang="tr-TR" sz="2000" dirty="0" smtClean="0">
                <a:solidFill>
                  <a:srgbClr val="002060"/>
                </a:solidFill>
              </a:rPr>
              <a:t>&lt;START Ti&gt;, </a:t>
            </a:r>
            <a:r>
              <a:rPr lang="tr-TR" altLang="tr-TR" sz="2000" i="1" dirty="0" smtClean="0">
                <a:solidFill>
                  <a:srgbClr val="FF0000"/>
                </a:solidFill>
              </a:rPr>
              <a:t>i:1,.....k </a:t>
            </a:r>
            <a:r>
              <a:rPr lang="tr-TR" altLang="tr-TR" sz="2000" dirty="0" smtClean="0">
                <a:solidFill>
                  <a:srgbClr val="002060"/>
                </a:solidFill>
              </a:rPr>
              <a:t>log kaydını görünceye kadar gideriz.</a:t>
            </a:r>
            <a:endParaRPr lang="tr-TR" altLang="tr-TR" sz="2000" b="1" dirty="0" smtClean="0">
              <a:solidFill>
                <a:srgbClr val="FF0000"/>
              </a:solidFill>
            </a:endParaRPr>
          </a:p>
        </p:txBody>
      </p:sp>
      <p:sp>
        <p:nvSpPr>
          <p:cNvPr id="36868" name="Rectangle 4"/>
          <p:cNvSpPr>
            <a:spLocks noGrp="1" noChangeArrowheads="1"/>
          </p:cNvSpPr>
          <p:nvPr>
            <p:ph type="title" idx="4294967295"/>
          </p:nvPr>
        </p:nvSpPr>
        <p:spPr>
          <a:xfrm>
            <a:off x="228600" y="0"/>
            <a:ext cx="8915400" cy="457200"/>
          </a:xfrm>
        </p:spPr>
        <p:txBody>
          <a:bodyPr/>
          <a:lstStyle/>
          <a:p>
            <a:pPr eaLnBrk="1" hangingPunct="1"/>
            <a:r>
              <a:rPr lang="tr-TR" altLang="tr-TR" sz="2800" smtClean="0"/>
              <a:t>Aktif denetim noktası </a:t>
            </a:r>
            <a:r>
              <a:rPr lang="tr-TR" altLang="tr-TR" sz="2800" i="1" smtClean="0"/>
              <a:t>(nonquiescent checkpoint)</a:t>
            </a:r>
          </a:p>
        </p:txBody>
      </p:sp>
      <p:sp>
        <p:nvSpPr>
          <p:cNvPr id="28680" name="8 Slayt Numarası Yer Tutucusu"/>
          <p:cNvSpPr txBox="1">
            <a:spLocks noGrp="1" noChangeArrowheads="1"/>
          </p:cNvSpPr>
          <p:nvPr/>
        </p:nvSpPr>
        <p:spPr bwMode="auto">
          <a:xfrm>
            <a:off x="8000910" y="6245225"/>
            <a:ext cx="68589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r" eaLnBrk="1" hangingPunct="1">
              <a:spcBef>
                <a:spcPct val="0"/>
              </a:spcBef>
              <a:buClrTx/>
              <a:buSzTx/>
              <a:buFontTx/>
              <a:buNone/>
            </a:pPr>
            <a:fld id="{5EC5C90D-5E76-4908-9118-2A600B5FE241}" type="slidenum">
              <a:rPr lang="tr-TR" altLang="tr-TR" sz="1400">
                <a:effectLst>
                  <a:outerShdw blurRad="38100" dist="38100" dir="2700000" algn="tl">
                    <a:srgbClr val="C0C0C0"/>
                  </a:outerShdw>
                </a:effectLst>
                <a:latin typeface="Arial" panose="020B0604020202020204" pitchFamily="34" charset="0"/>
              </a:rPr>
              <a:pPr algn="r" eaLnBrk="1" hangingPunct="1">
                <a:spcBef>
                  <a:spcPct val="0"/>
                </a:spcBef>
                <a:buClrTx/>
                <a:buSzTx/>
                <a:buFontTx/>
                <a:buNone/>
              </a:pPr>
              <a:t>15</a:t>
            </a:fld>
            <a:endParaRPr lang="tr-TR" altLang="tr-TR" sz="1400">
              <a:effectLst>
                <a:outerShdw blurRad="38100" dist="38100" dir="2700000" algn="tl">
                  <a:srgbClr val="C0C0C0"/>
                </a:outerShdw>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304800" y="12700"/>
            <a:ext cx="8229600" cy="533400"/>
          </a:xfrm>
        </p:spPr>
        <p:txBody>
          <a:bodyPr/>
          <a:lstStyle/>
          <a:p>
            <a:r>
              <a:rPr lang="tr-TR" altLang="tr-TR" smtClean="0"/>
              <a:t>Örnek: undo-only’de CKPT</a:t>
            </a:r>
          </a:p>
        </p:txBody>
      </p:sp>
      <p:sp>
        <p:nvSpPr>
          <p:cNvPr id="3" name="Content Placeholder 2"/>
          <p:cNvSpPr>
            <a:spLocks noGrp="1"/>
          </p:cNvSpPr>
          <p:nvPr>
            <p:ph idx="1"/>
          </p:nvPr>
        </p:nvSpPr>
        <p:spPr>
          <a:xfrm>
            <a:off x="3429000" y="609600"/>
            <a:ext cx="5715000" cy="3598863"/>
          </a:xfrm>
        </p:spPr>
        <p:txBody>
          <a:bodyPr/>
          <a:lstStyle/>
          <a:p>
            <a:pPr marL="0" indent="0">
              <a:buFont typeface="Wingdings" panose="05000000000000000000" pitchFamily="2" charset="2"/>
              <a:buNone/>
              <a:defRPr/>
            </a:pPr>
            <a:r>
              <a:rPr lang="tr-TR" sz="2000" dirty="0" smtClean="0"/>
              <a:t>Sistem ilk çalıştığında log dosyasında görünen son satır:</a:t>
            </a:r>
          </a:p>
          <a:p>
            <a:pPr>
              <a:defRPr/>
            </a:pPr>
            <a:r>
              <a:rPr lang="tr-TR" sz="2400" dirty="0" smtClean="0"/>
              <a:t>13.satır ise;</a:t>
            </a:r>
          </a:p>
          <a:p>
            <a:pPr lvl="1">
              <a:defRPr/>
            </a:pPr>
            <a:r>
              <a:rPr lang="tr-TR" sz="2000" dirty="0" smtClean="0"/>
              <a:t>undo T3: F=30; E=25; </a:t>
            </a:r>
          </a:p>
          <a:p>
            <a:pPr lvl="1">
              <a:defRPr/>
            </a:pPr>
            <a:r>
              <a:rPr lang="tr-TR" sz="2000" dirty="0" smtClean="0"/>
              <a:t>5.satırı görünce dur.</a:t>
            </a:r>
          </a:p>
          <a:p>
            <a:pPr>
              <a:defRPr/>
            </a:pPr>
            <a:r>
              <a:rPr lang="tr-TR" sz="2400" dirty="0" smtClean="0"/>
              <a:t>10.satır ise;</a:t>
            </a:r>
          </a:p>
          <a:p>
            <a:pPr marL="742950" lvl="2" indent="-342900">
              <a:defRPr/>
            </a:pPr>
            <a:r>
              <a:rPr lang="tr-TR" sz="2000" dirty="0" smtClean="0"/>
              <a:t>undo T3: E=25 </a:t>
            </a:r>
          </a:p>
          <a:p>
            <a:pPr marL="742950" lvl="2" indent="-342900">
              <a:defRPr/>
            </a:pPr>
            <a:r>
              <a:rPr lang="tr-TR" sz="2000" dirty="0" smtClean="0"/>
              <a:t>undo T2: C=15; B=10; </a:t>
            </a:r>
          </a:p>
          <a:p>
            <a:pPr marL="742950" lvl="2" indent="-342900">
              <a:defRPr/>
            </a:pPr>
            <a:r>
              <a:rPr lang="tr-TR" sz="2000" dirty="0" smtClean="0"/>
              <a:t>3.satırı görünce dur.</a:t>
            </a:r>
          </a:p>
          <a:p>
            <a:pPr marL="0" indent="0">
              <a:buFont typeface="Wingdings" panose="05000000000000000000" pitchFamily="2" charset="2"/>
              <a:buNone/>
              <a:defRPr/>
            </a:pPr>
            <a:endParaRPr lang="tr-TR" sz="2000" dirty="0" smtClean="0"/>
          </a:p>
          <a:p>
            <a:pPr marL="0" indent="0">
              <a:buFont typeface="Wingdings" panose="05000000000000000000" pitchFamily="2" charset="2"/>
              <a:buNone/>
              <a:defRPr/>
            </a:pPr>
            <a:endParaRPr lang="tr-TR" sz="2000" dirty="0"/>
          </a:p>
        </p:txBody>
      </p:sp>
      <p:sp>
        <p:nvSpPr>
          <p:cNvPr id="37892" name="TextBox 3"/>
          <p:cNvSpPr txBox="1">
            <a:spLocks noChangeArrowheads="1"/>
          </p:cNvSpPr>
          <p:nvPr/>
        </p:nvSpPr>
        <p:spPr bwMode="auto">
          <a:xfrm>
            <a:off x="152400" y="914400"/>
            <a:ext cx="3124200" cy="329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 typeface="Tahoma" panose="020B0604030504040204" pitchFamily="34" charset="0"/>
              <a:buAutoNum type="arabicPeriod"/>
            </a:pPr>
            <a:r>
              <a:rPr lang="fr-FR" altLang="tr-TR" sz="1600"/>
              <a:t>&lt;START T1&gt;</a:t>
            </a:r>
          </a:p>
          <a:p>
            <a:pPr eaLnBrk="1" hangingPunct="1">
              <a:spcBef>
                <a:spcPct val="0"/>
              </a:spcBef>
              <a:buClrTx/>
              <a:buSzTx/>
              <a:buFont typeface="Tahoma" panose="020B0604030504040204" pitchFamily="34" charset="0"/>
              <a:buAutoNum type="arabicPeriod"/>
            </a:pPr>
            <a:r>
              <a:rPr lang="fr-FR" altLang="tr-TR" sz="1600"/>
              <a:t>&lt;T1,A,5&gt;</a:t>
            </a:r>
          </a:p>
          <a:p>
            <a:pPr eaLnBrk="1" hangingPunct="1">
              <a:spcBef>
                <a:spcPct val="0"/>
              </a:spcBef>
              <a:buClrTx/>
              <a:buSzTx/>
              <a:buFont typeface="Tahoma" panose="020B0604030504040204" pitchFamily="34" charset="0"/>
              <a:buAutoNum type="arabicPeriod"/>
            </a:pPr>
            <a:r>
              <a:rPr lang="fr-FR" altLang="tr-TR" sz="1600"/>
              <a:t>&lt;START T2&gt;</a:t>
            </a:r>
          </a:p>
          <a:p>
            <a:pPr eaLnBrk="1" hangingPunct="1">
              <a:spcBef>
                <a:spcPct val="0"/>
              </a:spcBef>
              <a:buClrTx/>
              <a:buSzTx/>
              <a:buFont typeface="Tahoma" panose="020B0604030504040204" pitchFamily="34" charset="0"/>
              <a:buAutoNum type="arabicPeriod"/>
            </a:pPr>
            <a:r>
              <a:rPr lang="fr-FR" altLang="tr-TR" sz="1600"/>
              <a:t>&lt;T2,B,10&gt;</a:t>
            </a:r>
          </a:p>
          <a:p>
            <a:pPr eaLnBrk="1" hangingPunct="1">
              <a:spcBef>
                <a:spcPct val="0"/>
              </a:spcBef>
              <a:buClrTx/>
              <a:buSzTx/>
              <a:buFont typeface="Tahoma" panose="020B0604030504040204" pitchFamily="34" charset="0"/>
              <a:buAutoNum type="arabicPeriod"/>
            </a:pPr>
            <a:r>
              <a:rPr lang="fr-FR" altLang="tr-TR" sz="1600" b="1">
                <a:solidFill>
                  <a:srgbClr val="FF3300"/>
                </a:solidFill>
              </a:rPr>
              <a:t>&lt;START  CKPT (T1,T2)&gt;</a:t>
            </a:r>
          </a:p>
          <a:p>
            <a:pPr eaLnBrk="1" hangingPunct="1">
              <a:spcBef>
                <a:spcPct val="0"/>
              </a:spcBef>
              <a:buClrTx/>
              <a:buSzTx/>
              <a:buFont typeface="Tahoma" panose="020B0604030504040204" pitchFamily="34" charset="0"/>
              <a:buAutoNum type="arabicPeriod"/>
            </a:pPr>
            <a:r>
              <a:rPr lang="fr-FR" altLang="tr-TR" sz="1600"/>
              <a:t>&lt;T2,C,15&gt;</a:t>
            </a:r>
          </a:p>
          <a:p>
            <a:pPr eaLnBrk="1" hangingPunct="1">
              <a:spcBef>
                <a:spcPct val="0"/>
              </a:spcBef>
              <a:buClrTx/>
              <a:buSzTx/>
              <a:buFont typeface="Tahoma" panose="020B0604030504040204" pitchFamily="34" charset="0"/>
              <a:buAutoNum type="arabicPeriod"/>
            </a:pPr>
            <a:r>
              <a:rPr lang="fr-FR" altLang="tr-TR" sz="1600"/>
              <a:t>&lt;START T3&gt;</a:t>
            </a:r>
          </a:p>
          <a:p>
            <a:pPr eaLnBrk="1" hangingPunct="1">
              <a:spcBef>
                <a:spcPct val="0"/>
              </a:spcBef>
              <a:buClrTx/>
              <a:buSzTx/>
              <a:buFont typeface="Tahoma" panose="020B0604030504040204" pitchFamily="34" charset="0"/>
              <a:buAutoNum type="arabicPeriod"/>
            </a:pPr>
            <a:r>
              <a:rPr lang="fr-FR" altLang="tr-TR" sz="1600"/>
              <a:t>&lt;T1,D,20&gt;</a:t>
            </a:r>
          </a:p>
          <a:p>
            <a:pPr eaLnBrk="1" hangingPunct="1">
              <a:spcBef>
                <a:spcPct val="0"/>
              </a:spcBef>
              <a:buClrTx/>
              <a:buSzTx/>
              <a:buFont typeface="Tahoma" panose="020B0604030504040204" pitchFamily="34" charset="0"/>
              <a:buAutoNum type="arabicPeriod"/>
            </a:pPr>
            <a:r>
              <a:rPr lang="fr-FR" altLang="tr-TR" sz="1600"/>
              <a:t>&lt;COMMIT T1&gt;</a:t>
            </a:r>
          </a:p>
          <a:p>
            <a:pPr eaLnBrk="1" hangingPunct="1">
              <a:spcBef>
                <a:spcPct val="0"/>
              </a:spcBef>
              <a:buClrTx/>
              <a:buSzTx/>
              <a:buFont typeface="Tahoma" panose="020B0604030504040204" pitchFamily="34" charset="0"/>
              <a:buAutoNum type="arabicPeriod"/>
            </a:pPr>
            <a:r>
              <a:rPr lang="fr-FR" altLang="tr-TR" sz="1600"/>
              <a:t>&lt;T3,E,25&gt;</a:t>
            </a:r>
          </a:p>
          <a:p>
            <a:pPr eaLnBrk="1" hangingPunct="1">
              <a:spcBef>
                <a:spcPct val="0"/>
              </a:spcBef>
              <a:buClrTx/>
              <a:buSzTx/>
              <a:buFont typeface="Tahoma" panose="020B0604030504040204" pitchFamily="34" charset="0"/>
              <a:buAutoNum type="arabicPeriod"/>
            </a:pPr>
            <a:r>
              <a:rPr lang="fr-FR" altLang="tr-TR" sz="1600"/>
              <a:t>&lt;COMMIT T2&gt;</a:t>
            </a:r>
          </a:p>
          <a:p>
            <a:pPr eaLnBrk="1" hangingPunct="1">
              <a:spcBef>
                <a:spcPct val="0"/>
              </a:spcBef>
              <a:buClrTx/>
              <a:buSzTx/>
              <a:buFont typeface="Tahoma" panose="020B0604030504040204" pitchFamily="34" charset="0"/>
              <a:buAutoNum type="arabicPeriod"/>
            </a:pPr>
            <a:r>
              <a:rPr lang="fr-FR" altLang="tr-TR" sz="1600" b="1">
                <a:solidFill>
                  <a:srgbClr val="FF3300"/>
                </a:solidFill>
              </a:rPr>
              <a:t>&lt;END  CKPT&gt;</a:t>
            </a:r>
          </a:p>
          <a:p>
            <a:pPr eaLnBrk="1" hangingPunct="1">
              <a:spcBef>
                <a:spcPct val="0"/>
              </a:spcBef>
              <a:buClrTx/>
              <a:buSzTx/>
              <a:buFont typeface="Tahoma" panose="020B0604030504040204" pitchFamily="34" charset="0"/>
              <a:buAutoNum type="arabicPeriod"/>
            </a:pPr>
            <a:r>
              <a:rPr lang="fr-FR" altLang="tr-TR" sz="1600"/>
              <a:t>&lt;T3,F,30&gt;</a:t>
            </a:r>
            <a:endParaRPr lang="tr-TR" altLang="tr-TR" sz="16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85800"/>
            <a:ext cx="8686800" cy="5943516"/>
          </a:xfrm>
        </p:spPr>
        <p:txBody>
          <a:bodyPr/>
          <a:lstStyle/>
          <a:p>
            <a:pPr marL="0" indent="0" eaLnBrk="1" hangingPunct="1">
              <a:lnSpc>
                <a:spcPct val="90000"/>
              </a:lnSpc>
              <a:buFont typeface="Wingdings" panose="05000000000000000000" pitchFamily="2" charset="2"/>
              <a:buNone/>
              <a:defRPr/>
            </a:pPr>
            <a:r>
              <a:rPr lang="tr-TR" altLang="tr-TR" sz="2000" b="1" dirty="0" smtClean="0">
                <a:solidFill>
                  <a:srgbClr val="FF0000"/>
                </a:solidFill>
              </a:rPr>
              <a:t>REDO-ONLY’de AKTİF CKPT PROTOKOLÜ: </a:t>
            </a:r>
          </a:p>
          <a:p>
            <a:pPr eaLnBrk="1" hangingPunct="1">
              <a:lnSpc>
                <a:spcPct val="90000"/>
              </a:lnSpc>
              <a:defRPr/>
            </a:pPr>
            <a:r>
              <a:rPr lang="tr-TR" altLang="tr-TR" sz="2000" dirty="0" smtClean="0">
                <a:solidFill>
                  <a:srgbClr val="002060"/>
                </a:solidFill>
              </a:rPr>
              <a:t>&lt;START  CKPT (T1,...,Tk)&gt; log kaydını log dosyasına yaz. </a:t>
            </a:r>
            <a:r>
              <a:rPr lang="tr-TR" altLang="tr-TR" sz="2000" i="1" dirty="0" smtClean="0">
                <a:solidFill>
                  <a:srgbClr val="002060"/>
                </a:solidFill>
              </a:rPr>
              <a:t>T1,...Tk, CKPT başladığı zaman aktif olan (commit olmamış olan) hareketlerdir</a:t>
            </a:r>
            <a:r>
              <a:rPr lang="tr-TR" altLang="tr-TR" sz="2000" dirty="0" smtClean="0">
                <a:solidFill>
                  <a:srgbClr val="002060"/>
                </a:solidFill>
              </a:rPr>
              <a:t>.</a:t>
            </a:r>
          </a:p>
          <a:p>
            <a:pPr eaLnBrk="1" hangingPunct="1">
              <a:lnSpc>
                <a:spcPct val="90000"/>
              </a:lnSpc>
              <a:defRPr/>
            </a:pPr>
            <a:r>
              <a:rPr lang="tr-TR" altLang="tr-TR" sz="2000" dirty="0" smtClean="0">
                <a:solidFill>
                  <a:srgbClr val="002060"/>
                </a:solidFill>
              </a:rPr>
              <a:t>&lt;START  CKPT (T1,...,Tk)&gt; diske yazıldıktan sonra bu ana kadar </a:t>
            </a:r>
            <a:r>
              <a:rPr lang="tr-TR" altLang="tr-TR" sz="2000" b="1" u="sng" dirty="0" smtClean="0">
                <a:solidFill>
                  <a:srgbClr val="002060"/>
                </a:solidFill>
              </a:rPr>
              <a:t>COMMIT olmuş olan hareketere ait kirli tamponları </a:t>
            </a:r>
            <a:r>
              <a:rPr lang="tr-TR" altLang="tr-TR" sz="2000" dirty="0" smtClean="0">
                <a:solidFill>
                  <a:srgbClr val="002060"/>
                </a:solidFill>
              </a:rPr>
              <a:t>diske yaz.</a:t>
            </a:r>
            <a:r>
              <a:rPr lang="tr-TR" altLang="tr-TR" sz="2000" b="1" dirty="0" smtClean="0">
                <a:solidFill>
                  <a:srgbClr val="002060"/>
                </a:solidFill>
              </a:rPr>
              <a:t> Bu arada yeni ortaya çıkan hareketlere mani olma.</a:t>
            </a:r>
            <a:endParaRPr lang="tr-TR" altLang="tr-TR" sz="2000" dirty="0" smtClean="0">
              <a:solidFill>
                <a:srgbClr val="002060"/>
              </a:solidFill>
            </a:endParaRPr>
          </a:p>
          <a:p>
            <a:pPr eaLnBrk="1" hangingPunct="1">
              <a:lnSpc>
                <a:spcPct val="90000"/>
              </a:lnSpc>
              <a:defRPr/>
            </a:pPr>
            <a:r>
              <a:rPr lang="tr-TR" altLang="tr-TR" sz="2000" dirty="0" smtClean="0">
                <a:solidFill>
                  <a:srgbClr val="002060"/>
                </a:solidFill>
              </a:rPr>
              <a:t>&lt;END  CKPT&gt; log kaydını diske yaz.</a:t>
            </a:r>
          </a:p>
          <a:p>
            <a:pPr marL="0" indent="0" eaLnBrk="1" hangingPunct="1">
              <a:lnSpc>
                <a:spcPct val="90000"/>
              </a:lnSpc>
              <a:buFont typeface="Wingdings" panose="05000000000000000000" pitchFamily="2" charset="2"/>
              <a:buNone/>
              <a:defRPr/>
            </a:pPr>
            <a:r>
              <a:rPr lang="tr-TR" altLang="tr-TR" sz="2000" b="1" u="sng" dirty="0" smtClean="0"/>
              <a:t>KURTARMA YÖNTEMİ:</a:t>
            </a:r>
          </a:p>
          <a:p>
            <a:pPr marL="0" indent="0" eaLnBrk="1" hangingPunct="1">
              <a:lnSpc>
                <a:spcPct val="90000"/>
              </a:lnSpc>
              <a:buFont typeface="Wingdings" panose="05000000000000000000" pitchFamily="2" charset="2"/>
              <a:buNone/>
              <a:defRPr/>
            </a:pPr>
            <a:r>
              <a:rPr lang="tr-TR" altLang="tr-TR" sz="2000" b="1" dirty="0" smtClean="0">
                <a:solidFill>
                  <a:srgbClr val="002060"/>
                </a:solidFill>
              </a:rPr>
              <a:t>Aynı redo-only gibi. </a:t>
            </a:r>
            <a:r>
              <a:rPr lang="tr-TR" altLang="tr-TR" sz="2000" dirty="0" smtClean="0">
                <a:solidFill>
                  <a:srgbClr val="002060"/>
                </a:solidFill>
              </a:rPr>
              <a:t>Fakat, REDO’ya başlama noktasını bulmam gerek? Sondan başa doğru giderken;</a:t>
            </a:r>
          </a:p>
          <a:p>
            <a:pPr eaLnBrk="1" hangingPunct="1">
              <a:lnSpc>
                <a:spcPct val="90000"/>
              </a:lnSpc>
              <a:defRPr/>
            </a:pPr>
            <a:r>
              <a:rPr lang="tr-TR" altLang="tr-TR" sz="2000" dirty="0" smtClean="0">
                <a:solidFill>
                  <a:srgbClr val="002060"/>
                </a:solidFill>
              </a:rPr>
              <a:t>Eğer &lt;END CKPT&gt; gördüysek; &lt;START  CKPT (T1,...,Tk)&gt; log kaydındaki önceki </a:t>
            </a:r>
            <a:r>
              <a:rPr lang="tr-TR" altLang="tr-TR" sz="2000" b="1" u="sng" dirty="0" err="1" smtClean="0">
                <a:solidFill>
                  <a:srgbClr val="FF0000"/>
                </a:solidFill>
              </a:rPr>
              <a:t>commit</a:t>
            </a:r>
            <a:r>
              <a:rPr lang="tr-TR" altLang="tr-TR" sz="2000" b="1" u="sng" dirty="0" smtClean="0">
                <a:solidFill>
                  <a:srgbClr val="FF0000"/>
                </a:solidFill>
              </a:rPr>
              <a:t> olmuş olan </a:t>
            </a:r>
            <a:r>
              <a:rPr lang="tr-TR" altLang="tr-TR" sz="2000" b="1" u="sng" dirty="0" smtClean="0">
                <a:solidFill>
                  <a:srgbClr val="FF3300"/>
                </a:solidFill>
              </a:rPr>
              <a:t>en eski </a:t>
            </a:r>
            <a:r>
              <a:rPr lang="tr-TR" altLang="tr-TR" sz="2000" b="1" dirty="0" smtClean="0">
                <a:solidFill>
                  <a:srgbClr val="002060"/>
                </a:solidFill>
              </a:rPr>
              <a:t>&lt;START Ti&gt;, </a:t>
            </a:r>
            <a:r>
              <a:rPr lang="tr-TR" altLang="tr-TR" sz="2000" b="1" i="1" dirty="0" smtClean="0">
                <a:solidFill>
                  <a:srgbClr val="002060"/>
                </a:solidFill>
              </a:rPr>
              <a:t>i:1,.....k</a:t>
            </a:r>
            <a:r>
              <a:rPr lang="tr-TR" altLang="tr-TR" sz="2000" i="1" dirty="0" smtClean="0">
                <a:solidFill>
                  <a:srgbClr val="002060"/>
                </a:solidFill>
              </a:rPr>
              <a:t> </a:t>
            </a:r>
            <a:r>
              <a:rPr lang="tr-TR" altLang="tr-TR" sz="2000" dirty="0" smtClean="0">
                <a:solidFill>
                  <a:srgbClr val="002060"/>
                </a:solidFill>
              </a:rPr>
              <a:t>log kaydını görünceye kadar gideriz. Bundan sonra ileriye doğru giderken görünen &lt;T,X,v&gt; de T, C-listesindeyse redo yapılır. Değilse &lt;ABORT T&gt; yazılır.</a:t>
            </a:r>
          </a:p>
          <a:p>
            <a:pPr eaLnBrk="1" hangingPunct="1">
              <a:lnSpc>
                <a:spcPct val="90000"/>
              </a:lnSpc>
              <a:defRPr/>
            </a:pPr>
            <a:r>
              <a:rPr lang="tr-TR" altLang="tr-TR" sz="2000" dirty="0" smtClean="0">
                <a:solidFill>
                  <a:srgbClr val="002060"/>
                </a:solidFill>
              </a:rPr>
              <a:t>Eğer &lt;END CKPT&gt; görmeden, &lt;START  CKPT (T1,...,Tk)&gt; gördüysek; </a:t>
            </a:r>
            <a:r>
              <a:rPr lang="tr-TR" altLang="tr-TR" sz="2000" b="1" dirty="0" smtClean="0">
                <a:solidFill>
                  <a:srgbClr val="FF3300"/>
                </a:solidFill>
              </a:rPr>
              <a:t>evvelki</a:t>
            </a:r>
            <a:r>
              <a:rPr lang="tr-TR" altLang="tr-TR" sz="2000" dirty="0" smtClean="0">
                <a:solidFill>
                  <a:srgbClr val="FF3300"/>
                </a:solidFill>
              </a:rPr>
              <a:t> </a:t>
            </a:r>
            <a:r>
              <a:rPr lang="en-US" altLang="tr-TR" sz="2000" dirty="0" smtClean="0">
                <a:solidFill>
                  <a:srgbClr val="002060"/>
                </a:solidFill>
              </a:rPr>
              <a:t>&lt;END  CKPT&gt; </a:t>
            </a:r>
            <a:r>
              <a:rPr lang="tr-TR" altLang="tr-TR" sz="2000" dirty="0" smtClean="0">
                <a:solidFill>
                  <a:srgbClr val="002060"/>
                </a:solidFill>
              </a:rPr>
              <a:t>ve ona ait olan </a:t>
            </a:r>
            <a:r>
              <a:rPr lang="en-US" altLang="tr-TR" sz="2000" dirty="0" smtClean="0">
                <a:solidFill>
                  <a:srgbClr val="002060"/>
                </a:solidFill>
              </a:rPr>
              <a:t>&lt;START  CKPT (S1,...,Sm)&gt;</a:t>
            </a:r>
            <a:r>
              <a:rPr lang="tr-TR" altLang="tr-TR" sz="2000" dirty="0" smtClean="0">
                <a:solidFill>
                  <a:srgbClr val="002060"/>
                </a:solidFill>
              </a:rPr>
              <a:t> listesinde </a:t>
            </a:r>
            <a:r>
              <a:rPr lang="tr-TR" altLang="tr-TR" sz="2000" b="1" dirty="0" err="1" smtClean="0">
                <a:solidFill>
                  <a:srgbClr val="FF3300"/>
                </a:solidFill>
              </a:rPr>
              <a:t>commit</a:t>
            </a:r>
            <a:r>
              <a:rPr lang="tr-TR" altLang="tr-TR" sz="2000" b="1" dirty="0" smtClean="0">
                <a:solidFill>
                  <a:srgbClr val="FF3300"/>
                </a:solidFill>
              </a:rPr>
              <a:t> olmuş en eski </a:t>
            </a:r>
            <a:r>
              <a:rPr lang="tr-TR" altLang="tr-TR" sz="2000" b="1" dirty="0">
                <a:solidFill>
                  <a:srgbClr val="002060"/>
                </a:solidFill>
              </a:rPr>
              <a:t>&lt;START </a:t>
            </a:r>
            <a:r>
              <a:rPr lang="tr-TR" altLang="tr-TR" sz="2000" b="1" dirty="0" smtClean="0">
                <a:solidFill>
                  <a:srgbClr val="002060"/>
                </a:solidFill>
              </a:rPr>
              <a:t>Si</a:t>
            </a:r>
            <a:r>
              <a:rPr lang="tr-TR" altLang="tr-TR" sz="2000" b="1" dirty="0">
                <a:solidFill>
                  <a:srgbClr val="002060"/>
                </a:solidFill>
              </a:rPr>
              <a:t>&gt;, </a:t>
            </a:r>
            <a:r>
              <a:rPr lang="tr-TR" altLang="tr-TR" sz="2000" b="1" i="1" dirty="0">
                <a:solidFill>
                  <a:srgbClr val="002060"/>
                </a:solidFill>
              </a:rPr>
              <a:t>i:1</a:t>
            </a:r>
            <a:r>
              <a:rPr lang="tr-TR" altLang="tr-TR" sz="2000" b="1" i="1" dirty="0" smtClean="0">
                <a:solidFill>
                  <a:srgbClr val="002060"/>
                </a:solidFill>
              </a:rPr>
              <a:t>,.....m</a:t>
            </a:r>
            <a:r>
              <a:rPr lang="tr-TR" altLang="tr-TR" sz="2000" i="1" dirty="0" smtClean="0">
                <a:solidFill>
                  <a:srgbClr val="002060"/>
                </a:solidFill>
              </a:rPr>
              <a:t> </a:t>
            </a:r>
            <a:r>
              <a:rPr lang="tr-TR" altLang="tr-TR" sz="2000" dirty="0" err="1" smtClean="0">
                <a:solidFill>
                  <a:srgbClr val="002060"/>
                </a:solidFill>
              </a:rPr>
              <a:t>log</a:t>
            </a:r>
            <a:r>
              <a:rPr lang="tr-TR" altLang="tr-TR" sz="2000" dirty="0" smtClean="0">
                <a:solidFill>
                  <a:srgbClr val="002060"/>
                </a:solidFill>
              </a:rPr>
              <a:t> kaydına kadar gideriz. Bundan sonra ileriye doğru giderken görünen &lt;T,X,v&gt; de T, C-listesindeyse redo yapılır. Değilse &lt;ABORT T&gt; yazılır.</a:t>
            </a:r>
          </a:p>
          <a:p>
            <a:pPr marL="0" indent="0" eaLnBrk="1" hangingPunct="1">
              <a:lnSpc>
                <a:spcPct val="90000"/>
              </a:lnSpc>
              <a:buFont typeface="Wingdings" panose="05000000000000000000" pitchFamily="2" charset="2"/>
              <a:buNone/>
              <a:defRPr/>
            </a:pPr>
            <a:endParaRPr lang="tr-TR" sz="2000" dirty="0"/>
          </a:p>
        </p:txBody>
      </p:sp>
      <p:sp>
        <p:nvSpPr>
          <p:cNvPr id="38915" name="Rectangle 4"/>
          <p:cNvSpPr>
            <a:spLocks noGrp="1" noChangeArrowheads="1"/>
          </p:cNvSpPr>
          <p:nvPr>
            <p:ph type="title"/>
          </p:nvPr>
        </p:nvSpPr>
        <p:spPr>
          <a:xfrm>
            <a:off x="0" y="25400"/>
            <a:ext cx="8229600" cy="533400"/>
          </a:xfrm>
        </p:spPr>
        <p:txBody>
          <a:bodyPr/>
          <a:lstStyle/>
          <a:p>
            <a:pPr eaLnBrk="1" hangingPunct="1"/>
            <a:r>
              <a:rPr lang="tr-TR" altLang="tr-TR" sz="2800" smtClean="0"/>
              <a:t>Aktif denetim noktası </a:t>
            </a:r>
            <a:r>
              <a:rPr lang="tr-TR" altLang="tr-TR" sz="2800" i="1" smtClean="0"/>
              <a:t>(nonquiescent checkpoint)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152400" y="0"/>
            <a:ext cx="7620000" cy="533400"/>
          </a:xfrm>
        </p:spPr>
        <p:txBody>
          <a:bodyPr/>
          <a:lstStyle/>
          <a:p>
            <a:r>
              <a:rPr lang="tr-TR" altLang="tr-TR" smtClean="0"/>
              <a:t>Örnek: redo-only’de CKPT</a:t>
            </a:r>
          </a:p>
        </p:txBody>
      </p:sp>
      <p:sp>
        <p:nvSpPr>
          <p:cNvPr id="3" name="Content Placeholder 2"/>
          <p:cNvSpPr>
            <a:spLocks noGrp="1"/>
          </p:cNvSpPr>
          <p:nvPr>
            <p:ph idx="1"/>
          </p:nvPr>
        </p:nvSpPr>
        <p:spPr>
          <a:xfrm>
            <a:off x="2743200" y="533400"/>
            <a:ext cx="6400800" cy="6172200"/>
          </a:xfrm>
        </p:spPr>
        <p:txBody>
          <a:bodyPr/>
          <a:lstStyle/>
          <a:p>
            <a:pPr marL="0" indent="0">
              <a:buFont typeface="Wingdings" panose="05000000000000000000" pitchFamily="2" charset="2"/>
              <a:buNone/>
              <a:defRPr/>
            </a:pPr>
            <a:r>
              <a:rPr lang="tr-TR" sz="1800" dirty="0" smtClean="0"/>
              <a:t>Sistem ilk çalıştığında log dosyasında görünen son satır:</a:t>
            </a:r>
          </a:p>
          <a:p>
            <a:pPr>
              <a:defRPr/>
            </a:pPr>
            <a:r>
              <a:rPr lang="tr-TR" sz="2000" dirty="0" smtClean="0"/>
              <a:t>12.satır ise;</a:t>
            </a:r>
          </a:p>
          <a:p>
            <a:pPr lvl="1">
              <a:spcBef>
                <a:spcPts val="0"/>
              </a:spcBef>
              <a:defRPr/>
            </a:pPr>
            <a:r>
              <a:rPr lang="tr-TR" sz="1800" dirty="0" smtClean="0"/>
              <a:t>T1 değişiklikleri diske yazılmış. 3. satır redo başlama noktası.</a:t>
            </a:r>
          </a:p>
          <a:p>
            <a:pPr lvl="1">
              <a:spcBef>
                <a:spcPts val="0"/>
              </a:spcBef>
              <a:defRPr/>
            </a:pPr>
            <a:r>
              <a:rPr lang="tr-TR" sz="1800" dirty="0" smtClean="0"/>
              <a:t>C-listesi: {T2 ve T3}</a:t>
            </a:r>
          </a:p>
          <a:p>
            <a:pPr lvl="1">
              <a:spcBef>
                <a:spcPts val="0"/>
              </a:spcBef>
              <a:defRPr/>
            </a:pPr>
            <a:r>
              <a:rPr lang="tr-TR" sz="1800" dirty="0" smtClean="0"/>
              <a:t>redo T2: B=10; C=15; </a:t>
            </a:r>
          </a:p>
          <a:p>
            <a:pPr lvl="1">
              <a:spcBef>
                <a:spcPts val="0"/>
              </a:spcBef>
              <a:defRPr/>
            </a:pPr>
            <a:r>
              <a:rPr lang="tr-TR" sz="1800" dirty="0" smtClean="0"/>
              <a:t>Redo T3: D=20</a:t>
            </a:r>
          </a:p>
          <a:p>
            <a:pPr>
              <a:spcBef>
                <a:spcPts val="0"/>
              </a:spcBef>
              <a:defRPr/>
            </a:pPr>
            <a:r>
              <a:rPr lang="tr-TR" sz="2000" dirty="0" smtClean="0"/>
              <a:t>11.satır ise;</a:t>
            </a:r>
          </a:p>
          <a:p>
            <a:pPr lvl="1">
              <a:defRPr/>
            </a:pPr>
            <a:r>
              <a:rPr lang="tr-TR" sz="1800" dirty="0" smtClean="0"/>
              <a:t>T1 değişiklikleri diske yazılmış. 3. satır redo başlama noktası.</a:t>
            </a:r>
          </a:p>
          <a:p>
            <a:pPr lvl="1">
              <a:defRPr/>
            </a:pPr>
            <a:r>
              <a:rPr lang="tr-TR" sz="1800" dirty="0" smtClean="0"/>
              <a:t>C-listesi: {T2 }</a:t>
            </a:r>
          </a:p>
          <a:p>
            <a:pPr lvl="1">
              <a:defRPr/>
            </a:pPr>
            <a:r>
              <a:rPr lang="tr-TR" sz="1800" dirty="0" smtClean="0"/>
              <a:t>redo T2: B=10; C=15;</a:t>
            </a:r>
          </a:p>
          <a:p>
            <a:pPr lvl="1">
              <a:defRPr/>
            </a:pPr>
            <a:r>
              <a:rPr lang="tr-TR" sz="1800" dirty="0" smtClean="0"/>
              <a:t>&lt;ABORT T3&gt; log dosyasına yaz. </a:t>
            </a:r>
          </a:p>
          <a:p>
            <a:pPr>
              <a:defRPr/>
            </a:pPr>
            <a:r>
              <a:rPr lang="tr-TR" sz="2000" dirty="0"/>
              <a:t>9</a:t>
            </a:r>
            <a:r>
              <a:rPr lang="tr-TR" sz="2000" dirty="0" smtClean="0"/>
              <a:t>.satır </a:t>
            </a:r>
            <a:r>
              <a:rPr lang="tr-TR" sz="2000" dirty="0"/>
              <a:t>ise</a:t>
            </a:r>
            <a:r>
              <a:rPr lang="tr-TR" sz="2000" dirty="0" smtClean="0"/>
              <a:t>;</a:t>
            </a:r>
          </a:p>
          <a:p>
            <a:pPr lvl="1">
              <a:defRPr/>
            </a:pPr>
            <a:r>
              <a:rPr lang="tr-TR" sz="1800" dirty="0" smtClean="0"/>
              <a:t>Daha evvel bir &lt;START CKPT(..)&gt; yok. O zaman dosyanın başından başla. </a:t>
            </a:r>
          </a:p>
          <a:p>
            <a:pPr lvl="1">
              <a:defRPr/>
            </a:pPr>
            <a:r>
              <a:rPr lang="tr-TR" sz="1800" dirty="0" smtClean="0"/>
              <a:t>C-listesi: {T1 }</a:t>
            </a:r>
          </a:p>
          <a:p>
            <a:pPr lvl="1">
              <a:defRPr/>
            </a:pPr>
            <a:r>
              <a:rPr lang="tr-TR" sz="1800" dirty="0" smtClean="0"/>
              <a:t>redo T1: A</a:t>
            </a:r>
            <a:r>
              <a:rPr lang="tr-TR" sz="1800" dirty="0"/>
              <a:t>=</a:t>
            </a:r>
            <a:r>
              <a:rPr lang="tr-TR" sz="1800" dirty="0" smtClean="0"/>
              <a:t>5; </a:t>
            </a:r>
          </a:p>
          <a:p>
            <a:pPr lvl="1">
              <a:defRPr/>
            </a:pPr>
            <a:r>
              <a:rPr lang="tr-TR" sz="1800" dirty="0" smtClean="0"/>
              <a:t>&lt;ABORT T2&gt;; &lt;ABORT T3&gt; log dosyasına yaz. </a:t>
            </a:r>
          </a:p>
          <a:p>
            <a:pPr lvl="1">
              <a:defRPr/>
            </a:pPr>
            <a:endParaRPr lang="tr-TR" sz="1800" dirty="0"/>
          </a:p>
          <a:p>
            <a:pPr marL="0" indent="0">
              <a:buFont typeface="Wingdings" panose="05000000000000000000" pitchFamily="2" charset="2"/>
              <a:buNone/>
              <a:defRPr/>
            </a:pPr>
            <a:endParaRPr lang="tr-TR" sz="1800" dirty="0"/>
          </a:p>
        </p:txBody>
      </p:sp>
      <p:sp>
        <p:nvSpPr>
          <p:cNvPr id="39940" name="TextBox 3"/>
          <p:cNvSpPr txBox="1">
            <a:spLocks noChangeArrowheads="1"/>
          </p:cNvSpPr>
          <p:nvPr/>
        </p:nvSpPr>
        <p:spPr bwMode="auto">
          <a:xfrm>
            <a:off x="152400" y="914400"/>
            <a:ext cx="31242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 typeface="Tahoma" panose="020B0604030504040204" pitchFamily="34" charset="0"/>
              <a:buAutoNum type="arabicPeriod"/>
            </a:pPr>
            <a:r>
              <a:rPr lang="fr-FR" altLang="tr-TR" sz="1800"/>
              <a:t>&lt;START T1&gt;</a:t>
            </a:r>
          </a:p>
          <a:p>
            <a:pPr eaLnBrk="1" hangingPunct="1">
              <a:spcBef>
                <a:spcPct val="0"/>
              </a:spcBef>
              <a:buClrTx/>
              <a:buSzTx/>
              <a:buFont typeface="Tahoma" panose="020B0604030504040204" pitchFamily="34" charset="0"/>
              <a:buAutoNum type="arabicPeriod"/>
            </a:pPr>
            <a:r>
              <a:rPr lang="fr-FR" altLang="tr-TR" sz="1800"/>
              <a:t>&lt;T</a:t>
            </a:r>
            <a:r>
              <a:rPr lang="tr-TR" altLang="tr-TR" sz="1800"/>
              <a:t>1</a:t>
            </a:r>
            <a:r>
              <a:rPr lang="fr-FR" altLang="tr-TR" sz="1800"/>
              <a:t>,A,5&gt;</a:t>
            </a:r>
          </a:p>
          <a:p>
            <a:pPr eaLnBrk="1" hangingPunct="1">
              <a:spcBef>
                <a:spcPct val="0"/>
              </a:spcBef>
              <a:buClrTx/>
              <a:buSzTx/>
              <a:buFont typeface="Tahoma" panose="020B0604030504040204" pitchFamily="34" charset="0"/>
              <a:buAutoNum type="arabicPeriod"/>
            </a:pPr>
            <a:r>
              <a:rPr lang="fr-FR" altLang="tr-TR" sz="1800"/>
              <a:t>&lt;START T2&gt;</a:t>
            </a:r>
          </a:p>
          <a:p>
            <a:pPr eaLnBrk="1" hangingPunct="1">
              <a:spcBef>
                <a:spcPct val="0"/>
              </a:spcBef>
              <a:buClrTx/>
              <a:buSzTx/>
              <a:buFont typeface="Tahoma" panose="020B0604030504040204" pitchFamily="34" charset="0"/>
              <a:buAutoNum type="arabicPeriod"/>
            </a:pPr>
            <a:r>
              <a:rPr lang="fr-FR" altLang="tr-TR" sz="1800"/>
              <a:t>&lt;COMMIT T1&gt;</a:t>
            </a:r>
          </a:p>
          <a:p>
            <a:pPr eaLnBrk="1" hangingPunct="1">
              <a:spcBef>
                <a:spcPct val="0"/>
              </a:spcBef>
              <a:buClrTx/>
              <a:buSzTx/>
              <a:buFont typeface="Tahoma" panose="020B0604030504040204" pitchFamily="34" charset="0"/>
              <a:buAutoNum type="arabicPeriod"/>
            </a:pPr>
            <a:r>
              <a:rPr lang="fr-FR" altLang="tr-TR" sz="1800"/>
              <a:t>&lt;T2,B,10&gt;</a:t>
            </a:r>
          </a:p>
          <a:p>
            <a:pPr eaLnBrk="1" hangingPunct="1">
              <a:spcBef>
                <a:spcPct val="0"/>
              </a:spcBef>
              <a:buClrTx/>
              <a:buSzTx/>
              <a:buFont typeface="Tahoma" panose="020B0604030504040204" pitchFamily="34" charset="0"/>
              <a:buAutoNum type="arabicPeriod"/>
            </a:pPr>
            <a:r>
              <a:rPr lang="fr-FR" altLang="tr-TR" sz="1800">
                <a:solidFill>
                  <a:srgbClr val="FF3300"/>
                </a:solidFill>
              </a:rPr>
              <a:t>&lt;START  CKPT (T2)&gt;</a:t>
            </a:r>
          </a:p>
          <a:p>
            <a:pPr eaLnBrk="1" hangingPunct="1">
              <a:spcBef>
                <a:spcPct val="0"/>
              </a:spcBef>
              <a:buClrTx/>
              <a:buSzTx/>
              <a:buFont typeface="Tahoma" panose="020B0604030504040204" pitchFamily="34" charset="0"/>
              <a:buAutoNum type="arabicPeriod"/>
            </a:pPr>
            <a:r>
              <a:rPr lang="fr-FR" altLang="tr-TR" sz="1800"/>
              <a:t>&lt;T2,C,15&gt;</a:t>
            </a:r>
          </a:p>
          <a:p>
            <a:pPr eaLnBrk="1" hangingPunct="1">
              <a:spcBef>
                <a:spcPct val="0"/>
              </a:spcBef>
              <a:buClrTx/>
              <a:buSzTx/>
              <a:buFont typeface="Tahoma" panose="020B0604030504040204" pitchFamily="34" charset="0"/>
              <a:buAutoNum type="arabicPeriod"/>
            </a:pPr>
            <a:r>
              <a:rPr lang="fr-FR" altLang="tr-TR" sz="1800"/>
              <a:t>&lt;START T3&gt;</a:t>
            </a:r>
          </a:p>
          <a:p>
            <a:pPr eaLnBrk="1" hangingPunct="1">
              <a:spcBef>
                <a:spcPct val="0"/>
              </a:spcBef>
              <a:buClrTx/>
              <a:buSzTx/>
              <a:buFont typeface="Tahoma" panose="020B0604030504040204" pitchFamily="34" charset="0"/>
              <a:buAutoNum type="arabicPeriod"/>
            </a:pPr>
            <a:r>
              <a:rPr lang="fr-FR" altLang="tr-TR" sz="1800"/>
              <a:t>&lt;T3,D,20&gt;</a:t>
            </a:r>
          </a:p>
          <a:p>
            <a:pPr eaLnBrk="1" hangingPunct="1">
              <a:spcBef>
                <a:spcPct val="0"/>
              </a:spcBef>
              <a:buClrTx/>
              <a:buSzTx/>
              <a:buFont typeface="Tahoma" panose="020B0604030504040204" pitchFamily="34" charset="0"/>
              <a:buAutoNum type="arabicPeriod"/>
            </a:pPr>
            <a:r>
              <a:rPr lang="fr-FR" altLang="tr-TR" sz="1800">
                <a:solidFill>
                  <a:srgbClr val="FF3300"/>
                </a:solidFill>
              </a:rPr>
              <a:t>&lt;END  CKPT&gt;</a:t>
            </a:r>
          </a:p>
          <a:p>
            <a:pPr eaLnBrk="1" hangingPunct="1">
              <a:spcBef>
                <a:spcPct val="0"/>
              </a:spcBef>
              <a:buClrTx/>
              <a:buSzTx/>
              <a:buFont typeface="Tahoma" panose="020B0604030504040204" pitchFamily="34" charset="0"/>
              <a:buAutoNum type="arabicPeriod"/>
            </a:pPr>
            <a:r>
              <a:rPr lang="fr-FR" altLang="tr-TR" sz="1800"/>
              <a:t>&lt;COMMIT T2&gt;</a:t>
            </a:r>
          </a:p>
          <a:p>
            <a:pPr eaLnBrk="1" hangingPunct="1">
              <a:spcBef>
                <a:spcPct val="0"/>
              </a:spcBef>
              <a:buClrTx/>
              <a:buSzTx/>
              <a:buFont typeface="Tahoma" panose="020B0604030504040204" pitchFamily="34" charset="0"/>
              <a:buAutoNum type="arabicPeriod"/>
            </a:pPr>
            <a:r>
              <a:rPr lang="fr-FR" altLang="tr-TR" sz="1800"/>
              <a:t>&lt;COMMIT T3&gt;</a:t>
            </a:r>
            <a:endParaRPr lang="tr-TR" altLang="tr-TR" sz="18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r" eaLnBrk="1" hangingPunct="1">
              <a:spcBef>
                <a:spcPct val="0"/>
              </a:spcBef>
              <a:buClrTx/>
              <a:buSzTx/>
              <a:buFontTx/>
              <a:buNone/>
            </a:pPr>
            <a:fld id="{198FFEB2-2494-4355-8468-2B4110B6AE61}" type="slidenum">
              <a:rPr lang="tr-TR" altLang="tr-TR" sz="1400">
                <a:effectLst>
                  <a:outerShdw blurRad="38100" dist="38100" dir="2700000" algn="tl">
                    <a:srgbClr val="C0C0C0"/>
                  </a:outerShdw>
                </a:effectLst>
                <a:latin typeface="Arial" panose="020B0604020202020204" pitchFamily="34" charset="0"/>
              </a:rPr>
              <a:pPr algn="r" eaLnBrk="1" hangingPunct="1">
                <a:spcBef>
                  <a:spcPct val="0"/>
                </a:spcBef>
                <a:buClrTx/>
                <a:buSzTx/>
                <a:buFontTx/>
                <a:buNone/>
              </a:pPr>
              <a:t>19</a:t>
            </a:fld>
            <a:endParaRPr lang="tr-TR" altLang="tr-TR" sz="1400">
              <a:effectLst>
                <a:outerShdw blurRad="38100" dist="38100" dir="2700000" algn="tl">
                  <a:srgbClr val="C0C0C0"/>
                </a:outerShdw>
              </a:effectLst>
              <a:latin typeface="Arial" panose="020B0604020202020204" pitchFamily="34" charset="0"/>
            </a:endParaRPr>
          </a:p>
        </p:txBody>
      </p:sp>
      <p:sp>
        <p:nvSpPr>
          <p:cNvPr id="43011" name="Rectangle 2"/>
          <p:cNvSpPr>
            <a:spLocks noGrp="1" noChangeArrowheads="1"/>
          </p:cNvSpPr>
          <p:nvPr>
            <p:ph type="title" idx="4294967295"/>
          </p:nvPr>
        </p:nvSpPr>
        <p:spPr>
          <a:xfrm>
            <a:off x="304800" y="0"/>
            <a:ext cx="8229600" cy="685800"/>
          </a:xfrm>
          <a:noFill/>
        </p:spPr>
        <p:txBody>
          <a:bodyPr/>
          <a:lstStyle/>
          <a:p>
            <a:r>
              <a:rPr lang="tr-TR" altLang="tr-TR" sz="4000" smtClean="0"/>
              <a:t>Örnek: </a:t>
            </a:r>
            <a:r>
              <a:rPr lang="tr-TR" altLang="tr-TR" sz="4000" i="1" smtClean="0"/>
              <a:t>redo-only</a:t>
            </a:r>
          </a:p>
        </p:txBody>
      </p:sp>
      <p:sp>
        <p:nvSpPr>
          <p:cNvPr id="43012" name="Rectangle 3"/>
          <p:cNvSpPr>
            <a:spLocks noGrp="1" noChangeArrowheads="1"/>
          </p:cNvSpPr>
          <p:nvPr>
            <p:ph type="body" idx="4294967295"/>
          </p:nvPr>
        </p:nvSpPr>
        <p:spPr>
          <a:xfrm>
            <a:off x="73115" y="3067072"/>
            <a:ext cx="8991600" cy="2781209"/>
          </a:xfrm>
          <a:noFill/>
        </p:spPr>
        <p:txBody>
          <a:bodyPr/>
          <a:lstStyle/>
          <a:p>
            <a:r>
              <a:rPr lang="tr-TR" altLang="tr-TR" sz="2000" dirty="0" smtClean="0"/>
              <a:t>Örnek: </a:t>
            </a:r>
            <a:r>
              <a:rPr lang="tr-TR" altLang="tr-TR" sz="2000" dirty="0" err="1" smtClean="0"/>
              <a:t>redo-only</a:t>
            </a:r>
            <a:r>
              <a:rPr lang="tr-TR" altLang="tr-TR" sz="2000" dirty="0" smtClean="0"/>
              <a:t> </a:t>
            </a:r>
            <a:r>
              <a:rPr lang="tr-TR" altLang="tr-TR" sz="2000" dirty="0" err="1" smtClean="0"/>
              <a:t>with</a:t>
            </a:r>
            <a:r>
              <a:rPr lang="tr-TR" altLang="tr-TR" sz="2000" dirty="0" smtClean="0"/>
              <a:t> </a:t>
            </a:r>
            <a:r>
              <a:rPr lang="tr-TR" altLang="tr-TR" sz="2000" dirty="0" err="1" smtClean="0"/>
              <a:t>active</a:t>
            </a:r>
            <a:r>
              <a:rPr lang="tr-TR" altLang="tr-TR" sz="2000" dirty="0" smtClean="0"/>
              <a:t> </a:t>
            </a:r>
            <a:r>
              <a:rPr lang="tr-TR" altLang="tr-TR" sz="2000" dirty="0" err="1" smtClean="0"/>
              <a:t>ckpt</a:t>
            </a:r>
            <a:endParaRPr lang="tr-TR" altLang="tr-TR" sz="2000" dirty="0" smtClean="0"/>
          </a:p>
          <a:p>
            <a:pPr marL="0" indent="0">
              <a:buNone/>
            </a:pPr>
            <a:endParaRPr lang="tr-TR" altLang="tr-TR" sz="2000" dirty="0" smtClean="0"/>
          </a:p>
          <a:p>
            <a:pPr lvl="1"/>
            <a:r>
              <a:rPr lang="tr-TR" altLang="tr-TR" sz="1800" dirty="0" smtClean="0"/>
              <a:t>T4, T5 için herhangi bir işlem yapılmaz. </a:t>
            </a:r>
          </a:p>
          <a:p>
            <a:pPr lvl="1"/>
            <a:r>
              <a:rPr lang="tr-TR" altLang="tr-TR" sz="1800" dirty="0" smtClean="0"/>
              <a:t>T1,T2,T3’ün işlemleri </a:t>
            </a:r>
            <a:r>
              <a:rPr lang="tr-TR" altLang="tr-TR" sz="1800" dirty="0" err="1" smtClean="0"/>
              <a:t>redo</a:t>
            </a:r>
            <a:r>
              <a:rPr lang="tr-TR" altLang="tr-TR" sz="1800" dirty="0" smtClean="0"/>
              <a:t> yapılmalı. </a:t>
            </a:r>
            <a:r>
              <a:rPr lang="tr-TR" altLang="tr-TR" sz="1800" i="1" dirty="0" smtClean="0"/>
              <a:t>(Gerçekleme: </a:t>
            </a:r>
            <a:r>
              <a:rPr lang="tr-TR" altLang="tr-TR" sz="1800" i="1" dirty="0" err="1" smtClean="0"/>
              <a:t>Log</a:t>
            </a:r>
            <a:r>
              <a:rPr lang="tr-TR" altLang="tr-TR" sz="1800" i="1" dirty="0" smtClean="0"/>
              <a:t> dosyasını geriye doğru işlenebilir. İlk yapılan </a:t>
            </a:r>
            <a:r>
              <a:rPr lang="tr-TR" altLang="tr-TR" sz="1800" i="1" dirty="0" err="1" smtClean="0"/>
              <a:t>redo</a:t>
            </a:r>
            <a:r>
              <a:rPr lang="tr-TR" altLang="tr-TR" sz="1800" i="1" dirty="0" smtClean="0"/>
              <a:t> «</a:t>
            </a:r>
            <a:r>
              <a:rPr lang="tr-TR" altLang="tr-TR" sz="1800" i="1" dirty="0" err="1" smtClean="0"/>
              <a:t>redo</a:t>
            </a:r>
            <a:r>
              <a:rPr lang="tr-TR" altLang="tr-TR" sz="1800" i="1" dirty="0" smtClean="0"/>
              <a:t> </a:t>
            </a:r>
            <a:r>
              <a:rPr lang="tr-TR" altLang="tr-TR" sz="1800" i="1" dirty="0" err="1" smtClean="0"/>
              <a:t>listesi»ne</a:t>
            </a:r>
            <a:r>
              <a:rPr lang="tr-TR" altLang="tr-TR" sz="1800" i="1" dirty="0" smtClean="0"/>
              <a:t> eklenir. </a:t>
            </a:r>
            <a:r>
              <a:rPr lang="tr-TR" altLang="tr-TR" sz="1800" i="1" dirty="0" err="1" smtClean="0"/>
              <a:t>Log</a:t>
            </a:r>
            <a:r>
              <a:rPr lang="tr-TR" altLang="tr-TR" sz="1800" i="1" dirty="0" smtClean="0"/>
              <a:t> dosyasında geriye doğru ilerlerken ancak </a:t>
            </a:r>
            <a:r>
              <a:rPr lang="tr-TR" altLang="tr-TR" sz="1800" i="1" dirty="0" err="1" smtClean="0"/>
              <a:t>redo</a:t>
            </a:r>
            <a:r>
              <a:rPr lang="tr-TR" altLang="tr-TR" sz="1800" i="1" dirty="0" smtClean="0"/>
              <a:t> listesinde olmayan işlemler </a:t>
            </a:r>
            <a:r>
              <a:rPr lang="tr-TR" altLang="tr-TR" sz="1800" i="1" dirty="0" err="1" smtClean="0"/>
              <a:t>redo</a:t>
            </a:r>
            <a:r>
              <a:rPr lang="tr-TR" altLang="tr-TR" sz="1800" i="1" dirty="0" smtClean="0"/>
              <a:t> yapılabilir. )</a:t>
            </a:r>
            <a:endParaRPr lang="tr-TR" altLang="tr-TR" sz="1400" i="1" dirty="0" smtClean="0"/>
          </a:p>
          <a:p>
            <a:endParaRPr lang="tr-TR" altLang="tr-TR" sz="2800" dirty="0" smtClean="0"/>
          </a:p>
        </p:txBody>
      </p:sp>
      <p:pic>
        <p:nvPicPr>
          <p:cNvPr id="6" name="Resim 5"/>
          <p:cNvPicPr>
            <a:picLocks noChangeAspect="1"/>
          </p:cNvPicPr>
          <p:nvPr/>
        </p:nvPicPr>
        <p:blipFill>
          <a:blip r:embed="rId3"/>
          <a:stretch>
            <a:fillRect/>
          </a:stretch>
        </p:blipFill>
        <p:spPr>
          <a:xfrm>
            <a:off x="1143090" y="685828"/>
            <a:ext cx="5648325" cy="2152650"/>
          </a:xfrm>
          <a:prstGeom prst="rect">
            <a:avLst/>
          </a:prstGeom>
        </p:spPr>
      </p:pic>
      <p:cxnSp>
        <p:nvCxnSpPr>
          <p:cNvPr id="8" name="Düz Ok Bağlayıcısı 7"/>
          <p:cNvCxnSpPr/>
          <p:nvPr/>
        </p:nvCxnSpPr>
        <p:spPr>
          <a:xfrm flipV="1">
            <a:off x="2565452" y="2209832"/>
            <a:ext cx="0" cy="228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Düz Bağlayıcı 9"/>
          <p:cNvCxnSpPr/>
          <p:nvPr/>
        </p:nvCxnSpPr>
        <p:spPr>
          <a:xfrm flipH="1">
            <a:off x="1955868" y="2438426"/>
            <a:ext cx="6095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Düz Bağlayıcı 11"/>
          <p:cNvCxnSpPr/>
          <p:nvPr/>
        </p:nvCxnSpPr>
        <p:spPr>
          <a:xfrm flipV="1">
            <a:off x="2565452" y="685800"/>
            <a:ext cx="0" cy="152403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r" eaLnBrk="1" hangingPunct="1">
              <a:spcBef>
                <a:spcPct val="0"/>
              </a:spcBef>
              <a:buClrTx/>
              <a:buSzTx/>
              <a:buFontTx/>
              <a:buNone/>
            </a:pPr>
            <a:fld id="{50A53379-E752-443B-AD38-6891D13F76C1}" type="slidenum">
              <a:rPr lang="tr-TR" altLang="tr-TR" sz="1400">
                <a:effectLst>
                  <a:outerShdw blurRad="38100" dist="38100" dir="2700000" algn="tl">
                    <a:srgbClr val="C0C0C0"/>
                  </a:outerShdw>
                </a:effectLst>
                <a:latin typeface="Arial" panose="020B0604020202020204" pitchFamily="34" charset="0"/>
              </a:rPr>
              <a:pPr algn="r" eaLnBrk="1" hangingPunct="1">
                <a:spcBef>
                  <a:spcPct val="0"/>
                </a:spcBef>
                <a:buClrTx/>
                <a:buSzTx/>
                <a:buFontTx/>
                <a:buNone/>
              </a:pPr>
              <a:t>2</a:t>
            </a:fld>
            <a:endParaRPr lang="tr-TR" altLang="tr-TR" sz="1400">
              <a:effectLst>
                <a:outerShdw blurRad="38100" dist="38100" dir="2700000" algn="tl">
                  <a:srgbClr val="C0C0C0"/>
                </a:outerShdw>
              </a:effectLst>
              <a:latin typeface="Arial" panose="020B0604020202020204" pitchFamily="34" charset="0"/>
            </a:endParaRPr>
          </a:p>
        </p:txBody>
      </p:sp>
      <p:sp>
        <p:nvSpPr>
          <p:cNvPr id="3075" name="1 Başlık"/>
          <p:cNvSpPr>
            <a:spLocks noGrp="1"/>
          </p:cNvSpPr>
          <p:nvPr>
            <p:ph type="title" idx="4294967295"/>
          </p:nvPr>
        </p:nvSpPr>
        <p:spPr>
          <a:xfrm>
            <a:off x="228600" y="-4763"/>
            <a:ext cx="8382000" cy="685801"/>
          </a:xfrm>
        </p:spPr>
        <p:txBody>
          <a:bodyPr/>
          <a:lstStyle/>
          <a:p>
            <a:r>
              <a:rPr lang="tr-TR" altLang="en-US" sz="3600" smtClean="0"/>
              <a:t>Konu başlıkları</a:t>
            </a:r>
            <a:endParaRPr lang="en-US" altLang="tr-TR" sz="3600" smtClean="0"/>
          </a:p>
        </p:txBody>
      </p:sp>
      <p:sp>
        <p:nvSpPr>
          <p:cNvPr id="3076" name="2 İçerik Yer Tutucusu"/>
          <p:cNvSpPr>
            <a:spLocks noGrp="1"/>
          </p:cNvSpPr>
          <p:nvPr>
            <p:ph idx="4294967295"/>
          </p:nvPr>
        </p:nvSpPr>
        <p:spPr>
          <a:xfrm>
            <a:off x="-52388" y="685800"/>
            <a:ext cx="9196388" cy="5093804"/>
          </a:xfrm>
        </p:spPr>
        <p:txBody>
          <a:bodyPr/>
          <a:lstStyle/>
          <a:p>
            <a:pPr>
              <a:defRPr/>
            </a:pPr>
            <a:r>
              <a:rPr lang="tr-TR" altLang="en-US" sz="1800" dirty="0" smtClean="0">
                <a:solidFill>
                  <a:srgbClr val="000000"/>
                </a:solidFill>
              </a:rPr>
              <a:t>Veri Tabanı Kurtarma</a:t>
            </a:r>
          </a:p>
          <a:p>
            <a:pPr lvl="1">
              <a:defRPr/>
            </a:pPr>
            <a:r>
              <a:rPr lang="tr-TR" altLang="en-US" sz="1600" b="1" dirty="0" smtClean="0">
                <a:solidFill>
                  <a:srgbClr val="00B050"/>
                </a:solidFill>
              </a:rPr>
              <a:t>KY-1: undo-redo, KY-2:undo-only, KY-3:redo-only</a:t>
            </a:r>
          </a:p>
          <a:p>
            <a:pPr lvl="1">
              <a:defRPr/>
            </a:pPr>
            <a:r>
              <a:rPr lang="tr-TR" altLang="en-US" sz="1600" b="1" dirty="0" smtClean="0">
                <a:solidFill>
                  <a:srgbClr val="00B050"/>
                </a:solidFill>
              </a:rPr>
              <a:t>Pasif, Aktif denetim noktası</a:t>
            </a:r>
          </a:p>
          <a:p>
            <a:pPr lvl="1">
              <a:defRPr/>
            </a:pPr>
            <a:r>
              <a:rPr lang="tr-TR" altLang="en-US" sz="1600" b="1" dirty="0" smtClean="0">
                <a:solidFill>
                  <a:srgbClr val="00B050"/>
                </a:solidFill>
              </a:rPr>
              <a:t>Seyrek Hatalardan Kurtarma</a:t>
            </a:r>
          </a:p>
          <a:p>
            <a:pPr lvl="1">
              <a:defRPr/>
            </a:pPr>
            <a:r>
              <a:rPr lang="tr-TR" altLang="tr-TR" sz="1600" b="1" dirty="0" smtClean="0">
                <a:solidFill>
                  <a:srgbClr val="00B050"/>
                </a:solidFill>
              </a:rPr>
              <a:t>Kurtalabilirlik Yönünden Plan Çeşitleri </a:t>
            </a:r>
            <a:r>
              <a:rPr lang="tr-TR" altLang="tr-TR" sz="1600" b="1" i="1" dirty="0" smtClean="0">
                <a:solidFill>
                  <a:srgbClr val="00B050"/>
                </a:solidFill>
              </a:rPr>
              <a:t>(Recoverable, Cascadeless, Strict)</a:t>
            </a:r>
            <a:endParaRPr lang="tr-TR" altLang="en-US" sz="1600" b="1" i="1" dirty="0" smtClean="0">
              <a:solidFill>
                <a:srgbClr val="00B050"/>
              </a:solidFill>
            </a:endParaRPr>
          </a:p>
          <a:p>
            <a:pPr marL="457200" lvl="1" indent="0">
              <a:buFont typeface="Wingdings" panose="05000000000000000000" pitchFamily="2" charset="2"/>
              <a:buNone/>
              <a:defRPr/>
            </a:pPr>
            <a:endParaRPr lang="tr-TR" altLang="en-US" sz="1600" dirty="0" smtClean="0"/>
          </a:p>
          <a:p>
            <a:pPr marL="457200" lvl="1" indent="0">
              <a:buFont typeface="Wingdings" panose="05000000000000000000" pitchFamily="2" charset="2"/>
              <a:buNone/>
              <a:defRPr/>
            </a:pPr>
            <a:endParaRPr lang="tr-TR" altLang="en-US" sz="1600" dirty="0"/>
          </a:p>
          <a:p>
            <a:pPr marL="457200" lvl="1" indent="0">
              <a:buFont typeface="Wingdings" panose="05000000000000000000" pitchFamily="2" charset="2"/>
              <a:buNone/>
              <a:defRPr/>
            </a:pPr>
            <a:endParaRPr lang="tr-TR" altLang="en-US" sz="1600" dirty="0" smtClean="0"/>
          </a:p>
          <a:p>
            <a:pPr marL="457200" lvl="1" indent="0">
              <a:buFont typeface="Wingdings" panose="05000000000000000000" pitchFamily="2" charset="2"/>
              <a:buNone/>
              <a:defRPr/>
            </a:pPr>
            <a:endParaRPr lang="tr-TR" altLang="en-US" sz="1600" dirty="0" smtClean="0"/>
          </a:p>
          <a:p>
            <a:pPr lvl="1">
              <a:defRPr/>
            </a:pPr>
            <a:endParaRPr lang="tr-TR" altLang="en-US" sz="1600" dirty="0" smtClean="0"/>
          </a:p>
          <a:p>
            <a:pPr>
              <a:defRPr/>
            </a:pPr>
            <a:endParaRPr lang="tr-TR" altLang="en-US" sz="1800" dirty="0" smtClean="0"/>
          </a:p>
          <a:p>
            <a:pPr marL="0" indent="0">
              <a:buNone/>
              <a:defRPr/>
            </a:pPr>
            <a:endParaRPr lang="en-US" altLang="tr-TR" sz="1800" dirty="0" smtClean="0"/>
          </a:p>
        </p:txBody>
      </p:sp>
      <p:sp>
        <p:nvSpPr>
          <p:cNvPr id="4101" name="4 Slayt Numarası Yer Tutucusu"/>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r" eaLnBrk="1" hangingPunct="1">
              <a:spcBef>
                <a:spcPct val="0"/>
              </a:spcBef>
              <a:buClrTx/>
              <a:buSzTx/>
              <a:buFontTx/>
              <a:buNone/>
            </a:pPr>
            <a:fld id="{487C2225-3190-4A90-8A66-E48AE5F4F4CE}" type="slidenum">
              <a:rPr lang="tr-TR" altLang="tr-TR" sz="1400">
                <a:effectLst>
                  <a:outerShdw blurRad="38100" dist="38100" dir="2700000" algn="tl">
                    <a:srgbClr val="C0C0C0"/>
                  </a:outerShdw>
                </a:effectLst>
                <a:latin typeface="Arial" panose="020B0604020202020204" pitchFamily="34" charset="0"/>
              </a:rPr>
              <a:pPr algn="r" eaLnBrk="1" hangingPunct="1">
                <a:spcBef>
                  <a:spcPct val="0"/>
                </a:spcBef>
                <a:buClrTx/>
                <a:buSzTx/>
                <a:buFontTx/>
                <a:buNone/>
              </a:pPr>
              <a:t>2</a:t>
            </a:fld>
            <a:endParaRPr lang="tr-TR" altLang="tr-TR" sz="1400">
              <a:effectLst>
                <a:outerShdw blurRad="38100" dist="38100" dir="2700000" algn="tl">
                  <a:srgbClr val="C0C0C0"/>
                </a:outerShdw>
              </a:effectLst>
              <a:latin typeface="Arial" panose="020B0604020202020204" pitchFamily="34" charset="0"/>
            </a:endParaRPr>
          </a:p>
        </p:txBody>
      </p:sp>
      <p:grpSp>
        <p:nvGrpSpPr>
          <p:cNvPr id="12" name="Grup 11"/>
          <p:cNvGrpSpPr/>
          <p:nvPr/>
        </p:nvGrpSpPr>
        <p:grpSpPr>
          <a:xfrm>
            <a:off x="173844" y="2810069"/>
            <a:ext cx="3551955" cy="3623660"/>
            <a:chOff x="5183951" y="1371655"/>
            <a:chExt cx="3179160" cy="4080938"/>
          </a:xfrm>
        </p:grpSpPr>
        <p:grpSp>
          <p:nvGrpSpPr>
            <p:cNvPr id="13" name="Grup 12"/>
            <p:cNvGrpSpPr/>
            <p:nvPr/>
          </p:nvGrpSpPr>
          <p:grpSpPr>
            <a:xfrm>
              <a:off x="5476305" y="1371655"/>
              <a:ext cx="2350440" cy="3149207"/>
              <a:chOff x="5476305" y="1371655"/>
              <a:chExt cx="2350440" cy="3149207"/>
            </a:xfrm>
          </p:grpSpPr>
          <p:sp>
            <p:nvSpPr>
              <p:cNvPr id="21" name="Flowchart: Magnetic Disk 20"/>
              <p:cNvSpPr/>
              <p:nvPr/>
            </p:nvSpPr>
            <p:spPr>
              <a:xfrm>
                <a:off x="5680182" y="3454062"/>
                <a:ext cx="2057400" cy="1066800"/>
              </a:xfrm>
              <a:prstGeom prst="flowChartMagneticDisk">
                <a:avLst/>
              </a:prstGeom>
              <a:solidFill>
                <a:srgbClr val="CCFFFF"/>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ed Rectangle 21"/>
              <p:cNvSpPr/>
              <p:nvPr/>
            </p:nvSpPr>
            <p:spPr>
              <a:xfrm>
                <a:off x="5680182" y="2768262"/>
                <a:ext cx="2057400" cy="457200"/>
              </a:xfrm>
              <a:prstGeom prst="roundRect">
                <a:avLst/>
              </a:prstGeom>
              <a:solidFill>
                <a:srgbClr val="FFFFCC"/>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DBMS</a:t>
                </a:r>
                <a:endParaRPr lang="en-US" sz="2800" dirty="0">
                  <a:solidFill>
                    <a:schemeClr val="tx1"/>
                  </a:solidFill>
                </a:endParaRPr>
              </a:p>
            </p:txBody>
          </p:sp>
          <p:cxnSp>
            <p:nvCxnSpPr>
              <p:cNvPr id="23" name="Straight Arrow Connector 23"/>
              <p:cNvCxnSpPr/>
              <p:nvPr/>
            </p:nvCxnSpPr>
            <p:spPr>
              <a:xfrm rot="5400000">
                <a:off x="6509963" y="3415168"/>
                <a:ext cx="381000" cy="158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5"/>
              <p:cNvCxnSpPr/>
              <p:nvPr/>
            </p:nvCxnSpPr>
            <p:spPr>
              <a:xfrm rot="16200000" flipH="1">
                <a:off x="5234244" y="1840139"/>
                <a:ext cx="1282613" cy="422452"/>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5" name="Straight Arrow Connector 26"/>
              <p:cNvCxnSpPr/>
              <p:nvPr/>
            </p:nvCxnSpPr>
            <p:spPr>
              <a:xfrm rot="16200000" flipH="1">
                <a:off x="5721930" y="1943774"/>
                <a:ext cx="1190555" cy="307240"/>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6" name="Straight Arrow Connector 27"/>
              <p:cNvCxnSpPr/>
              <p:nvPr/>
            </p:nvCxnSpPr>
            <p:spPr>
              <a:xfrm rot="16200000" flipH="1">
                <a:off x="6086780" y="2078193"/>
                <a:ext cx="1190552" cy="38404"/>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7" name="Straight Arrow Connector 28"/>
              <p:cNvCxnSpPr/>
              <p:nvPr/>
            </p:nvCxnSpPr>
            <p:spPr>
              <a:xfrm rot="5400000">
                <a:off x="6451626" y="1982182"/>
                <a:ext cx="1190556" cy="230427"/>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8" name="Straight Arrow Connector 29"/>
              <p:cNvCxnSpPr/>
              <p:nvPr/>
            </p:nvCxnSpPr>
            <p:spPr>
              <a:xfrm rot="5400000">
                <a:off x="6789647" y="1820937"/>
                <a:ext cx="1321018" cy="422453"/>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9" name="TextBox 36"/>
              <p:cNvSpPr txBox="1"/>
              <p:nvPr/>
            </p:nvSpPr>
            <p:spPr>
              <a:xfrm>
                <a:off x="6289782" y="3835062"/>
                <a:ext cx="755335" cy="461665"/>
              </a:xfrm>
              <a:prstGeom prst="rect">
                <a:avLst/>
              </a:prstGeom>
              <a:noFill/>
            </p:spPr>
            <p:txBody>
              <a:bodyPr wrap="none" rtlCol="0">
                <a:spAutoFit/>
              </a:bodyPr>
              <a:lstStyle/>
              <a:p>
                <a:r>
                  <a:rPr lang="en-US" sz="2400" dirty="0" smtClean="0"/>
                  <a:t>D</a:t>
                </a:r>
                <a:r>
                  <a:rPr lang="tr-TR" sz="2400" dirty="0" err="1" smtClean="0"/>
                  <a:t>isk</a:t>
                </a:r>
                <a:endParaRPr lang="en-US" sz="2400" dirty="0"/>
              </a:p>
            </p:txBody>
          </p:sp>
          <mc:AlternateContent xmlns:mc="http://schemas.openxmlformats.org/markup-compatibility/2006" xmlns:p14="http://schemas.microsoft.com/office/powerpoint/2010/main">
            <mc:Choice Requires="p14">
              <p:contentPart p14:bwMode="auto" r:id="rId2">
                <p14:nvContentPartPr>
                  <p14:cNvPr id="31" name="Mürekkep 30"/>
                  <p14:cNvContentPartPr/>
                  <p14:nvPr/>
                </p14:nvContentPartPr>
                <p14:xfrm>
                  <a:off x="5476305" y="1697862"/>
                  <a:ext cx="912240" cy="927720"/>
                </p14:xfrm>
              </p:contentPart>
            </mc:Choice>
            <mc:Fallback xmlns="">
              <p:pic>
                <p:nvPicPr>
                  <p:cNvPr id="31" name="Mürekkep 30"/>
                  <p:cNvPicPr/>
                  <p:nvPr/>
                </p:nvPicPr>
                <p:blipFill>
                  <a:blip r:embed="rId3"/>
                  <a:stretch>
                    <a:fillRect/>
                  </a:stretch>
                </p:blipFill>
                <p:spPr>
                  <a:xfrm>
                    <a:off x="5463738" y="1687725"/>
                    <a:ext cx="938985" cy="954481"/>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2" name="Mürekkep 31"/>
                  <p14:cNvContentPartPr/>
                  <p14:nvPr/>
                </p14:nvContentPartPr>
                <p14:xfrm>
                  <a:off x="7351545" y="2181342"/>
                  <a:ext cx="475200" cy="408240"/>
                </p14:xfrm>
              </p:contentPart>
            </mc:Choice>
            <mc:Fallback xmlns="">
              <p:pic>
                <p:nvPicPr>
                  <p:cNvPr id="32" name="Mürekkep 31"/>
                  <p:cNvPicPr/>
                  <p:nvPr/>
                </p:nvPicPr>
                <p:blipFill>
                  <a:blip r:embed="rId5"/>
                  <a:stretch>
                    <a:fillRect/>
                  </a:stretch>
                </p:blipFill>
                <p:spPr>
                  <a:xfrm>
                    <a:off x="7338336" y="2170802"/>
                    <a:ext cx="500974" cy="438645"/>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
              <p14:nvContentPartPr>
                <p14:cNvPr id="15" name="Mürekkep 14"/>
                <p14:cNvContentPartPr/>
                <p14:nvPr/>
              </p14:nvContentPartPr>
              <p14:xfrm>
                <a:off x="5183951" y="2363793"/>
                <a:ext cx="491760" cy="584280"/>
              </p14:xfrm>
            </p:contentPart>
          </mc:Choice>
          <mc:Fallback xmlns="">
            <p:pic>
              <p:nvPicPr>
                <p:cNvPr id="15" name="Mürekkep 14"/>
                <p:cNvPicPr/>
                <p:nvPr/>
              </p:nvPicPr>
              <p:blipFill>
                <a:blip r:embed="rId7"/>
                <a:stretch>
                  <a:fillRect/>
                </a:stretch>
              </p:blipFill>
              <p:spPr>
                <a:xfrm>
                  <a:off x="5181373" y="2360144"/>
                  <a:ext cx="496594" cy="591578"/>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Mürekkep 15"/>
                <p14:cNvContentPartPr/>
                <p14:nvPr/>
              </p14:nvContentPartPr>
              <p14:xfrm>
                <a:off x="7935071" y="1830633"/>
                <a:ext cx="410400" cy="441720"/>
              </p14:xfrm>
            </p:contentPart>
          </mc:Choice>
          <mc:Fallback xmlns="">
            <p:pic>
              <p:nvPicPr>
                <p:cNvPr id="16" name="Mürekkep 15"/>
                <p:cNvPicPr/>
                <p:nvPr/>
              </p:nvPicPr>
              <p:blipFill>
                <a:blip r:embed="rId9"/>
                <a:stretch>
                  <a:fillRect/>
                </a:stretch>
              </p:blipFill>
              <p:spPr>
                <a:xfrm>
                  <a:off x="7931205" y="1826175"/>
                  <a:ext cx="417809" cy="450635"/>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Mürekkep 16"/>
                <p14:cNvContentPartPr/>
                <p14:nvPr/>
              </p14:nvContentPartPr>
              <p14:xfrm>
                <a:off x="7880711" y="2457393"/>
                <a:ext cx="164160" cy="97560"/>
              </p14:xfrm>
            </p:contentPart>
          </mc:Choice>
          <mc:Fallback xmlns="">
            <p:pic>
              <p:nvPicPr>
                <p:cNvPr id="17" name="Mürekkep 16"/>
                <p:cNvPicPr/>
                <p:nvPr/>
              </p:nvPicPr>
              <p:blipFill>
                <a:blip r:embed="rId11"/>
                <a:stretch>
                  <a:fillRect/>
                </a:stretch>
              </p:blipFill>
              <p:spPr>
                <a:xfrm>
                  <a:off x="7877808" y="2453734"/>
                  <a:ext cx="169965" cy="104471"/>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Mürekkep 17"/>
                <p14:cNvContentPartPr/>
                <p14:nvPr/>
              </p14:nvContentPartPr>
              <p14:xfrm>
                <a:off x="7820951" y="2604993"/>
                <a:ext cx="101160" cy="109080"/>
              </p14:xfrm>
            </p:contentPart>
          </mc:Choice>
          <mc:Fallback xmlns="">
            <p:pic>
              <p:nvPicPr>
                <p:cNvPr id="18" name="Mürekkep 17"/>
                <p:cNvPicPr/>
                <p:nvPr/>
              </p:nvPicPr>
              <p:blipFill>
                <a:blip r:embed="rId13"/>
                <a:stretch>
                  <a:fillRect/>
                </a:stretch>
              </p:blipFill>
              <p:spPr>
                <a:xfrm>
                  <a:off x="7817407" y="2600532"/>
                  <a:ext cx="107603" cy="118001"/>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Mürekkep 18"/>
                <p14:cNvContentPartPr/>
                <p14:nvPr/>
              </p14:nvContentPartPr>
              <p14:xfrm>
                <a:off x="8014271" y="2192793"/>
                <a:ext cx="348840" cy="613440"/>
              </p14:xfrm>
            </p:contentPart>
          </mc:Choice>
          <mc:Fallback xmlns="">
            <p:pic>
              <p:nvPicPr>
                <p:cNvPr id="19" name="Mürekkep 18"/>
                <p:cNvPicPr/>
                <p:nvPr/>
              </p:nvPicPr>
              <p:blipFill>
                <a:blip r:embed="rId15"/>
                <a:stretch>
                  <a:fillRect/>
                </a:stretch>
              </p:blipFill>
              <p:spPr>
                <a:xfrm>
                  <a:off x="8011047" y="2189144"/>
                  <a:ext cx="356255" cy="621954"/>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0" name="Mürekkep 19"/>
                <p14:cNvContentPartPr/>
                <p14:nvPr/>
              </p14:nvContentPartPr>
              <p14:xfrm>
                <a:off x="6088896" y="5443593"/>
                <a:ext cx="2678" cy="9000"/>
              </p14:xfrm>
            </p:contentPart>
          </mc:Choice>
          <mc:Fallback xmlns="">
            <p:pic>
              <p:nvPicPr>
                <p:cNvPr id="20" name="Mürekkep 19"/>
                <p:cNvPicPr/>
                <p:nvPr/>
              </p:nvPicPr>
              <p:blipFill>
                <a:blip r:embed="rId17"/>
                <a:stretch>
                  <a:fillRect/>
                </a:stretch>
              </p:blipFill>
              <p:spPr>
                <a:xfrm>
                  <a:off x="6082201" y="5435411"/>
                  <a:ext cx="14729" cy="23318"/>
                </a:xfrm>
                <a:prstGeom prst="rect">
                  <a:avLst/>
                </a:prstGeom>
              </p:spPr>
            </p:pic>
          </mc:Fallback>
        </mc:AlternateContent>
      </p:grpSp>
      <p:grpSp>
        <p:nvGrpSpPr>
          <p:cNvPr id="30" name="Grup 29"/>
          <p:cNvGrpSpPr/>
          <p:nvPr/>
        </p:nvGrpSpPr>
        <p:grpSpPr>
          <a:xfrm>
            <a:off x="4252077" y="2131631"/>
            <a:ext cx="4837419" cy="4146268"/>
            <a:chOff x="13605" y="1332645"/>
            <a:chExt cx="4837419" cy="4146268"/>
          </a:xfrm>
        </p:grpSpPr>
        <p:grpSp>
          <p:nvGrpSpPr>
            <p:cNvPr id="33" name="Grup 32"/>
            <p:cNvGrpSpPr/>
            <p:nvPr/>
          </p:nvGrpSpPr>
          <p:grpSpPr>
            <a:xfrm>
              <a:off x="13605" y="1332645"/>
              <a:ext cx="4837419" cy="4146268"/>
              <a:chOff x="39373" y="1512453"/>
              <a:chExt cx="4837419" cy="4146268"/>
            </a:xfrm>
          </p:grpSpPr>
          <p:grpSp>
            <p:nvGrpSpPr>
              <p:cNvPr id="35" name="Grup 34"/>
              <p:cNvGrpSpPr/>
              <p:nvPr/>
            </p:nvGrpSpPr>
            <p:grpSpPr>
              <a:xfrm>
                <a:off x="39373" y="1512453"/>
                <a:ext cx="4837419" cy="4146268"/>
                <a:chOff x="51791" y="1096085"/>
                <a:chExt cx="4999320" cy="4146268"/>
              </a:xfrm>
            </p:grpSpPr>
            <p:sp>
              <p:nvSpPr>
                <p:cNvPr id="37" name="Flowchart: Magnetic Disk 20"/>
                <p:cNvSpPr/>
                <p:nvPr/>
              </p:nvSpPr>
              <p:spPr>
                <a:xfrm>
                  <a:off x="716071" y="3602913"/>
                  <a:ext cx="2057400" cy="1066800"/>
                </a:xfrm>
                <a:prstGeom prst="flowChartMagneticDisk">
                  <a:avLst/>
                </a:prstGeom>
                <a:solidFill>
                  <a:srgbClr val="CCFFFF"/>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ounded Rectangle 21"/>
                <p:cNvSpPr/>
                <p:nvPr/>
              </p:nvSpPr>
              <p:spPr>
                <a:xfrm>
                  <a:off x="762100" y="2362228"/>
                  <a:ext cx="2057400" cy="457200"/>
                </a:xfrm>
                <a:prstGeom prst="roundRect">
                  <a:avLst/>
                </a:prstGeom>
                <a:solidFill>
                  <a:srgbClr val="FFFFCC"/>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DBMS</a:t>
                  </a:r>
                  <a:endParaRPr lang="en-US" sz="2800" dirty="0">
                    <a:solidFill>
                      <a:schemeClr val="tx1"/>
                    </a:solidFill>
                  </a:endParaRPr>
                </a:p>
              </p:txBody>
            </p:sp>
            <p:cxnSp>
              <p:nvCxnSpPr>
                <p:cNvPr id="39" name="Straight Arrow Connector 23"/>
                <p:cNvCxnSpPr/>
                <p:nvPr/>
              </p:nvCxnSpPr>
              <p:spPr>
                <a:xfrm rot="5400000">
                  <a:off x="1545852" y="3564019"/>
                  <a:ext cx="381000" cy="158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27"/>
                <p:cNvCxnSpPr/>
                <p:nvPr/>
              </p:nvCxnSpPr>
              <p:spPr>
                <a:xfrm rot="16200000" flipH="1">
                  <a:off x="1168698" y="1672159"/>
                  <a:ext cx="1190552" cy="38404"/>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41" name="TextBox 36"/>
                <p:cNvSpPr txBox="1"/>
                <p:nvPr/>
              </p:nvSpPr>
              <p:spPr>
                <a:xfrm>
                  <a:off x="1325671" y="3983913"/>
                  <a:ext cx="780615" cy="461665"/>
                </a:xfrm>
                <a:prstGeom prst="rect">
                  <a:avLst/>
                </a:prstGeom>
                <a:noFill/>
              </p:spPr>
              <p:txBody>
                <a:bodyPr wrap="none" rtlCol="0">
                  <a:spAutoFit/>
                </a:bodyPr>
                <a:lstStyle/>
                <a:p>
                  <a:r>
                    <a:rPr lang="en-US" sz="2400" dirty="0" smtClean="0"/>
                    <a:t>D</a:t>
                  </a:r>
                  <a:r>
                    <a:rPr lang="tr-TR" sz="2400" dirty="0" err="1" smtClean="0"/>
                    <a:t>isk</a:t>
                  </a:r>
                  <a:endParaRPr lang="en-US" sz="2400" dirty="0"/>
                </a:p>
              </p:txBody>
            </p:sp>
            <mc:AlternateContent xmlns:mc="http://schemas.openxmlformats.org/markup-compatibility/2006" xmlns:p14="http://schemas.microsoft.com/office/powerpoint/2010/main">
              <mc:Choice Requires="p14">
                <p:contentPart p14:bwMode="auto" r:id="rId18">
                  <p14:nvContentPartPr>
                    <p14:cNvPr id="42" name="Mürekkep 41"/>
                    <p14:cNvContentPartPr/>
                    <p14:nvPr/>
                  </p14:nvContentPartPr>
                  <p14:xfrm>
                    <a:off x="856826" y="4948464"/>
                    <a:ext cx="1557377" cy="293889"/>
                  </p14:xfrm>
                </p:contentPart>
              </mc:Choice>
              <mc:Fallback xmlns="">
                <p:pic>
                  <p:nvPicPr>
                    <p:cNvPr id="42" name="Mürekkep 41"/>
                    <p:cNvPicPr/>
                    <p:nvPr/>
                  </p:nvPicPr>
                  <p:blipFill>
                    <a:blip r:embed="rId19"/>
                    <a:stretch>
                      <a:fillRect/>
                    </a:stretch>
                  </p:blipFill>
                  <p:spPr>
                    <a:xfrm>
                      <a:off x="839712" y="4937299"/>
                      <a:ext cx="1593837" cy="318020"/>
                    </a:xfrm>
                    <a:prstGeom prst="rect">
                      <a:avLst/>
                    </a:prstGeom>
                  </p:spPr>
                </p:pic>
              </mc:Fallback>
            </mc:AlternateContent>
            <p:sp>
              <p:nvSpPr>
                <p:cNvPr id="43" name="Dikdörtgen 42"/>
                <p:cNvSpPr/>
                <p:nvPr/>
              </p:nvSpPr>
              <p:spPr>
                <a:xfrm>
                  <a:off x="856826" y="3048010"/>
                  <a:ext cx="1752554" cy="326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smtClean="0">
                      <a:ln w="0"/>
                      <a:solidFill>
                        <a:schemeClr val="tx1"/>
                      </a:solidFill>
                      <a:effectLst>
                        <a:outerShdw blurRad="38100" dist="19050" dir="2700000" algn="tl" rotWithShape="0">
                          <a:schemeClr val="dk1">
                            <a:alpha val="40000"/>
                          </a:schemeClr>
                        </a:outerShdw>
                      </a:effectLst>
                    </a:rPr>
                    <a:t>Buffer</a:t>
                  </a:r>
                  <a:r>
                    <a:rPr lang="tr-TR" dirty="0" smtClean="0">
                      <a:ln w="0"/>
                      <a:solidFill>
                        <a:schemeClr val="tx1"/>
                      </a:solidFill>
                      <a:effectLst>
                        <a:outerShdw blurRad="38100" dist="19050" dir="2700000" algn="tl" rotWithShape="0">
                          <a:schemeClr val="dk1">
                            <a:alpha val="40000"/>
                          </a:schemeClr>
                        </a:outerShdw>
                      </a:effectLst>
                    </a:rPr>
                    <a:t> </a:t>
                  </a:r>
                  <a:r>
                    <a:rPr lang="tr-TR" dirty="0" err="1" smtClean="0">
                      <a:ln w="0"/>
                      <a:solidFill>
                        <a:schemeClr val="tx1"/>
                      </a:solidFill>
                      <a:effectLst>
                        <a:outerShdw blurRad="38100" dist="19050" dir="2700000" algn="tl" rotWithShape="0">
                          <a:schemeClr val="dk1">
                            <a:alpha val="40000"/>
                          </a:schemeClr>
                        </a:outerShdw>
                      </a:effectLst>
                    </a:rPr>
                    <a:t>Pool</a:t>
                  </a:r>
                  <a:endParaRPr lang="tr-TR" dirty="0">
                    <a:ln w="0"/>
                    <a:solidFill>
                      <a:schemeClr val="tx1"/>
                    </a:solidFill>
                    <a:effectLst>
                      <a:outerShdw blurRad="38100" dist="19050" dir="2700000" algn="tl" rotWithShape="0">
                        <a:schemeClr val="dk1">
                          <a:alpha val="40000"/>
                        </a:schemeClr>
                      </a:outerShdw>
                    </a:effectLst>
                  </a:endParaRPr>
                </a:p>
              </p:txBody>
            </p:sp>
            <p:cxnSp>
              <p:nvCxnSpPr>
                <p:cNvPr id="44" name="Straight Arrow Connector 23"/>
                <p:cNvCxnSpPr>
                  <a:endCxn id="43" idx="0"/>
                </p:cNvCxnSpPr>
                <p:nvPr/>
              </p:nvCxnSpPr>
              <p:spPr>
                <a:xfrm>
                  <a:off x="1708019" y="2789703"/>
                  <a:ext cx="25084" cy="258307"/>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0">
                  <p14:nvContentPartPr>
                    <p14:cNvPr id="45" name="Mürekkep 44"/>
                    <p14:cNvContentPartPr/>
                    <p14:nvPr/>
                  </p14:nvContentPartPr>
                  <p14:xfrm>
                    <a:off x="2539391" y="2741433"/>
                    <a:ext cx="181080" cy="450000"/>
                  </p14:xfrm>
                </p:contentPart>
              </mc:Choice>
              <mc:Fallback xmlns="">
                <p:pic>
                  <p:nvPicPr>
                    <p:cNvPr id="45" name="Mürekkep 44"/>
                    <p:cNvPicPr/>
                    <p:nvPr/>
                  </p:nvPicPr>
                  <p:blipFill>
                    <a:blip r:embed="rId21"/>
                    <a:stretch>
                      <a:fillRect/>
                    </a:stretch>
                  </p:blipFill>
                  <p:spPr>
                    <a:xfrm>
                      <a:off x="2533430" y="2738913"/>
                      <a:ext cx="191885" cy="4582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6" name="Mürekkep 45"/>
                    <p14:cNvContentPartPr/>
                    <p14:nvPr/>
                  </p14:nvContentPartPr>
                  <p14:xfrm>
                    <a:off x="2754311" y="2990193"/>
                    <a:ext cx="75600" cy="76680"/>
                  </p14:xfrm>
                </p:contentPart>
              </mc:Choice>
              <mc:Fallback xmlns="">
                <p:pic>
                  <p:nvPicPr>
                    <p:cNvPr id="46" name="Mürekkep 45"/>
                    <p:cNvPicPr/>
                    <p:nvPr/>
                  </p:nvPicPr>
                  <p:blipFill>
                    <a:blip r:embed="rId23"/>
                    <a:stretch>
                      <a:fillRect/>
                    </a:stretch>
                  </p:blipFill>
                  <p:spPr>
                    <a:xfrm>
                      <a:off x="2750587" y="2985153"/>
                      <a:ext cx="83048"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7" name="Mürekkep 46"/>
                    <p14:cNvContentPartPr/>
                    <p14:nvPr/>
                  </p14:nvContentPartPr>
                  <p14:xfrm>
                    <a:off x="2866991" y="3000993"/>
                    <a:ext cx="70920" cy="159480"/>
                  </p14:xfrm>
                </p:contentPart>
              </mc:Choice>
              <mc:Fallback xmlns="">
                <p:pic>
                  <p:nvPicPr>
                    <p:cNvPr id="47" name="Mürekkep 46"/>
                    <p:cNvPicPr/>
                    <p:nvPr/>
                  </p:nvPicPr>
                  <p:blipFill>
                    <a:blip r:embed="rId25"/>
                    <a:stretch>
                      <a:fillRect/>
                    </a:stretch>
                  </p:blipFill>
                  <p:spPr>
                    <a:xfrm>
                      <a:off x="2863649" y="2995953"/>
                      <a:ext cx="79831"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8" name="Mürekkep 47"/>
                    <p14:cNvContentPartPr/>
                    <p14:nvPr/>
                  </p14:nvContentPartPr>
                  <p14:xfrm>
                    <a:off x="2974271" y="2865273"/>
                    <a:ext cx="185760" cy="199800"/>
                  </p14:xfrm>
                </p:contentPart>
              </mc:Choice>
              <mc:Fallback xmlns="">
                <p:pic>
                  <p:nvPicPr>
                    <p:cNvPr id="48" name="Mürekkep 47"/>
                    <p:cNvPicPr/>
                    <p:nvPr/>
                  </p:nvPicPr>
                  <p:blipFill>
                    <a:blip r:embed="rId27"/>
                    <a:stretch>
                      <a:fillRect/>
                    </a:stretch>
                  </p:blipFill>
                  <p:spPr>
                    <a:xfrm>
                      <a:off x="2968698" y="2861313"/>
                      <a:ext cx="19319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9" name="Mürekkep 48"/>
                    <p14:cNvContentPartPr/>
                    <p14:nvPr/>
                  </p14:nvContentPartPr>
                  <p14:xfrm>
                    <a:off x="3212591" y="2858433"/>
                    <a:ext cx="3240" cy="168480"/>
                  </p14:xfrm>
                </p:contentPart>
              </mc:Choice>
              <mc:Fallback xmlns="">
                <p:pic>
                  <p:nvPicPr>
                    <p:cNvPr id="49" name="Mürekkep 48"/>
                    <p:cNvPicPr/>
                    <p:nvPr/>
                  </p:nvPicPr>
                  <p:blipFill>
                    <a:blip r:embed="rId29"/>
                    <a:stretch>
                      <a:fillRect/>
                    </a:stretch>
                  </p:blipFill>
                  <p:spPr>
                    <a:xfrm>
                      <a:off x="3208541" y="2855553"/>
                      <a:ext cx="13365"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0" name="Mürekkep 49"/>
                    <p14:cNvContentPartPr/>
                    <p14:nvPr/>
                  </p14:nvContentPartPr>
                  <p14:xfrm>
                    <a:off x="3175871" y="2944113"/>
                    <a:ext cx="113040" cy="34560"/>
                  </p14:xfrm>
                </p:contentPart>
              </mc:Choice>
              <mc:Fallback xmlns="">
                <p:pic>
                  <p:nvPicPr>
                    <p:cNvPr id="50" name="Mürekkep 49"/>
                    <p:cNvPicPr/>
                    <p:nvPr/>
                  </p:nvPicPr>
                  <p:blipFill>
                    <a:blip r:embed="rId31"/>
                    <a:stretch>
                      <a:fillRect/>
                    </a:stretch>
                  </p:blipFill>
                  <p:spPr>
                    <a:xfrm>
                      <a:off x="3172524" y="2942673"/>
                      <a:ext cx="117874"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1" name="Mürekkep 50"/>
                    <p14:cNvContentPartPr/>
                    <p14:nvPr/>
                  </p14:nvContentPartPr>
                  <p14:xfrm>
                    <a:off x="3309791" y="2935833"/>
                    <a:ext cx="72360" cy="68760"/>
                  </p14:xfrm>
                </p:contentPart>
              </mc:Choice>
              <mc:Fallback xmlns="">
                <p:pic>
                  <p:nvPicPr>
                    <p:cNvPr id="51" name="Mürekkep 50"/>
                    <p:cNvPicPr/>
                    <p:nvPr/>
                  </p:nvPicPr>
                  <p:blipFill>
                    <a:blip r:embed="rId33"/>
                    <a:stretch>
                      <a:fillRect/>
                    </a:stretch>
                  </p:blipFill>
                  <p:spPr>
                    <a:xfrm>
                      <a:off x="3303854" y="2930433"/>
                      <a:ext cx="81266"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2" name="Mürekkep 51"/>
                    <p14:cNvContentPartPr/>
                    <p14:nvPr/>
                  </p14:nvContentPartPr>
                  <p14:xfrm>
                    <a:off x="2170391" y="2064633"/>
                    <a:ext cx="8640" cy="116280"/>
                  </p14:xfrm>
                </p:contentPart>
              </mc:Choice>
              <mc:Fallback xmlns="">
                <p:pic>
                  <p:nvPicPr>
                    <p:cNvPr id="52" name="Mürekkep 51"/>
                    <p:cNvPicPr/>
                    <p:nvPr/>
                  </p:nvPicPr>
                  <p:blipFill>
                    <a:blip r:embed="rId35"/>
                    <a:stretch>
                      <a:fillRect/>
                    </a:stretch>
                  </p:blipFill>
                  <p:spPr>
                    <a:xfrm>
                      <a:off x="2152360" y="2052393"/>
                      <a:ext cx="39443"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3" name="Mürekkep 52"/>
                    <p14:cNvContentPartPr/>
                    <p14:nvPr/>
                  </p14:nvContentPartPr>
                  <p14:xfrm>
                    <a:off x="2285951" y="1515993"/>
                    <a:ext cx="352800" cy="280800"/>
                  </p14:xfrm>
                </p:contentPart>
              </mc:Choice>
              <mc:Fallback xmlns="">
                <p:pic>
                  <p:nvPicPr>
                    <p:cNvPr id="53" name="Mürekkep 52"/>
                    <p:cNvPicPr/>
                    <p:nvPr/>
                  </p:nvPicPr>
                  <p:blipFill>
                    <a:blip r:embed="rId37"/>
                    <a:stretch>
                      <a:fillRect/>
                    </a:stretch>
                  </p:blipFill>
                  <p:spPr>
                    <a:xfrm>
                      <a:off x="2283349" y="1513473"/>
                      <a:ext cx="358005"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4" name="Mürekkep 53"/>
                    <p14:cNvContentPartPr/>
                    <p14:nvPr/>
                  </p14:nvContentPartPr>
                  <p14:xfrm>
                    <a:off x="2348951" y="1863393"/>
                    <a:ext cx="347760" cy="88560"/>
                  </p14:xfrm>
                </p:contentPart>
              </mc:Choice>
              <mc:Fallback xmlns="">
                <p:pic>
                  <p:nvPicPr>
                    <p:cNvPr id="54" name="Mürekkep 53"/>
                    <p:cNvPicPr/>
                    <p:nvPr/>
                  </p:nvPicPr>
                  <p:blipFill>
                    <a:blip r:embed="rId39"/>
                    <a:stretch>
                      <a:fillRect/>
                    </a:stretch>
                  </p:blipFill>
                  <p:spPr>
                    <a:xfrm>
                      <a:off x="2345600" y="1860153"/>
                      <a:ext cx="35409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5" name="Mürekkep 54"/>
                    <p14:cNvContentPartPr/>
                    <p14:nvPr/>
                  </p14:nvContentPartPr>
                  <p14:xfrm>
                    <a:off x="2841431" y="1950873"/>
                    <a:ext cx="80280" cy="139320"/>
                  </p14:xfrm>
                </p:contentPart>
              </mc:Choice>
              <mc:Fallback xmlns="">
                <p:pic>
                  <p:nvPicPr>
                    <p:cNvPr id="55" name="Mürekkep 54"/>
                    <p:cNvPicPr/>
                    <p:nvPr/>
                  </p:nvPicPr>
                  <p:blipFill>
                    <a:blip r:embed="rId41"/>
                    <a:stretch>
                      <a:fillRect/>
                    </a:stretch>
                  </p:blipFill>
                  <p:spPr>
                    <a:xfrm>
                      <a:off x="2837343" y="1946553"/>
                      <a:ext cx="8697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6" name="Mürekkep 55"/>
                    <p14:cNvContentPartPr/>
                    <p14:nvPr/>
                  </p14:nvContentPartPr>
                  <p14:xfrm>
                    <a:off x="2917031" y="1631913"/>
                    <a:ext cx="2520" cy="8280"/>
                  </p14:xfrm>
                </p:contentPart>
              </mc:Choice>
              <mc:Fallback xmlns="">
                <p:pic>
                  <p:nvPicPr>
                    <p:cNvPr id="56" name="Mürekkep 55"/>
                    <p:cNvPicPr/>
                    <p:nvPr/>
                  </p:nvPicPr>
                  <p:blipFill>
                    <a:blip r:embed="rId43"/>
                    <a:stretch>
                      <a:fillRect/>
                    </a:stretch>
                  </p:blipFill>
                  <p:spPr>
                    <a:xfrm>
                      <a:off x="2913671" y="1630113"/>
                      <a:ext cx="10500" cy="129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7" name="Mürekkep 56"/>
                    <p14:cNvContentPartPr/>
                    <p14:nvPr/>
                  </p14:nvContentPartPr>
                  <p14:xfrm>
                    <a:off x="2832431" y="1278393"/>
                    <a:ext cx="68400" cy="147240"/>
                  </p14:xfrm>
                </p:contentPart>
              </mc:Choice>
              <mc:Fallback xmlns="">
                <p:pic>
                  <p:nvPicPr>
                    <p:cNvPr id="57" name="Mürekkep 56"/>
                    <p:cNvPicPr/>
                    <p:nvPr/>
                  </p:nvPicPr>
                  <p:blipFill>
                    <a:blip r:embed="rId45"/>
                    <a:stretch>
                      <a:fillRect/>
                    </a:stretch>
                  </p:blipFill>
                  <p:spPr>
                    <a:xfrm>
                      <a:off x="2828342" y="1274793"/>
                      <a:ext cx="75091"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8" name="Mürekkep 57"/>
                    <p14:cNvContentPartPr/>
                    <p14:nvPr/>
                  </p14:nvContentPartPr>
                  <p14:xfrm>
                    <a:off x="2585111" y="3077673"/>
                    <a:ext cx="83160" cy="100440"/>
                  </p14:xfrm>
                </p:contentPart>
              </mc:Choice>
              <mc:Fallback xmlns="">
                <p:pic>
                  <p:nvPicPr>
                    <p:cNvPr id="58" name="Mürekkep 57"/>
                    <p:cNvPicPr/>
                    <p:nvPr/>
                  </p:nvPicPr>
                  <p:blipFill>
                    <a:blip r:embed="rId47"/>
                    <a:stretch>
                      <a:fillRect/>
                    </a:stretch>
                  </p:blipFill>
                  <p:spPr>
                    <a:xfrm>
                      <a:off x="2579542" y="3072633"/>
                      <a:ext cx="94669"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9" name="Mürekkep 58"/>
                    <p14:cNvContentPartPr/>
                    <p14:nvPr/>
                  </p14:nvContentPartPr>
                  <p14:xfrm>
                    <a:off x="3215831" y="5240913"/>
                    <a:ext cx="360" cy="360"/>
                  </p14:xfrm>
                </p:contentPart>
              </mc:Choice>
              <mc:Fallback xmlns="">
                <p:pic>
                  <p:nvPicPr>
                    <p:cNvPr id="59" name="Mürekkep 58"/>
                    <p:cNvPicPr/>
                    <p:nvPr/>
                  </p:nvPicPr>
                  <p:blipFill>
                    <a:blip r:embed="rId49"/>
                    <a:stretch>
                      <a:fillRect/>
                    </a:stretch>
                  </p:blipFill>
                  <p:spPr>
                    <a:xfrm>
                      <a:off x="3211151" y="5236233"/>
                      <a:ext cx="9720" cy="97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60" name="Mürekkep 59"/>
                    <p14:cNvContentPartPr/>
                    <p14:nvPr/>
                  </p14:nvContentPartPr>
                  <p14:xfrm>
                    <a:off x="1897151" y="1135833"/>
                    <a:ext cx="319680" cy="998640"/>
                  </p14:xfrm>
                </p:contentPart>
              </mc:Choice>
              <mc:Fallback xmlns="">
                <p:pic>
                  <p:nvPicPr>
                    <p:cNvPr id="60" name="Mürekkep 59"/>
                    <p:cNvPicPr/>
                    <p:nvPr/>
                  </p:nvPicPr>
                  <p:blipFill>
                    <a:blip r:embed="rId51"/>
                    <a:stretch>
                      <a:fillRect/>
                    </a:stretch>
                  </p:blipFill>
                  <p:spPr>
                    <a:xfrm>
                      <a:off x="1883769" y="1129713"/>
                      <a:ext cx="345700" cy="10148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61" name="Mürekkep 60"/>
                    <p14:cNvContentPartPr/>
                    <p14:nvPr/>
                  </p14:nvContentPartPr>
                  <p14:xfrm>
                    <a:off x="1004351" y="2768793"/>
                    <a:ext cx="116640" cy="344160"/>
                  </p14:xfrm>
                </p:contentPart>
              </mc:Choice>
              <mc:Fallback xmlns="">
                <p:pic>
                  <p:nvPicPr>
                    <p:cNvPr id="61" name="Mürekkep 60"/>
                    <p:cNvPicPr/>
                    <p:nvPr/>
                  </p:nvPicPr>
                  <p:blipFill>
                    <a:blip r:embed="rId53"/>
                    <a:stretch>
                      <a:fillRect/>
                    </a:stretch>
                  </p:blipFill>
                  <p:spPr>
                    <a:xfrm>
                      <a:off x="998779" y="2764862"/>
                      <a:ext cx="124069" cy="353452"/>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62" name="Mürekkep 61"/>
                    <p14:cNvContentPartPr/>
                    <p14:nvPr/>
                  </p14:nvContentPartPr>
                  <p14:xfrm>
                    <a:off x="1032431" y="3411393"/>
                    <a:ext cx="125280" cy="642960"/>
                  </p14:xfrm>
                </p:contentPart>
              </mc:Choice>
              <mc:Fallback xmlns="">
                <p:pic>
                  <p:nvPicPr>
                    <p:cNvPr id="62" name="Mürekkep 61"/>
                    <p:cNvPicPr/>
                    <p:nvPr/>
                  </p:nvPicPr>
                  <p:blipFill>
                    <a:blip r:embed="rId55"/>
                    <a:stretch>
                      <a:fillRect/>
                    </a:stretch>
                  </p:blipFill>
                  <p:spPr>
                    <a:xfrm>
                      <a:off x="1012728" y="3393393"/>
                      <a:ext cx="165429" cy="6746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63" name="Mürekkep 62"/>
                    <p14:cNvContentPartPr/>
                    <p14:nvPr/>
                  </p14:nvContentPartPr>
                  <p14:xfrm>
                    <a:off x="51791" y="2781033"/>
                    <a:ext cx="1168200" cy="1636200"/>
                  </p14:xfrm>
                </p:contentPart>
              </mc:Choice>
              <mc:Fallback xmlns="">
                <p:pic>
                  <p:nvPicPr>
                    <p:cNvPr id="63" name="Mürekkep 62"/>
                    <p:cNvPicPr/>
                    <p:nvPr/>
                  </p:nvPicPr>
                  <p:blipFill>
                    <a:blip r:embed="rId57"/>
                    <a:stretch>
                      <a:fillRect/>
                    </a:stretch>
                  </p:blipFill>
                  <p:spPr>
                    <a:xfrm>
                      <a:off x="49187" y="2778153"/>
                      <a:ext cx="1186802" cy="1647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4" name="Mürekkep 63"/>
                    <p14:cNvContentPartPr/>
                    <p14:nvPr/>
                  </p14:nvContentPartPr>
                  <p14:xfrm>
                    <a:off x="654431" y="2866353"/>
                    <a:ext cx="7560" cy="72000"/>
                  </p14:xfrm>
                </p:contentPart>
              </mc:Choice>
              <mc:Fallback xmlns="">
                <p:pic>
                  <p:nvPicPr>
                    <p:cNvPr id="64" name="Mürekkep 63"/>
                    <p:cNvPicPr/>
                    <p:nvPr/>
                  </p:nvPicPr>
                  <p:blipFill>
                    <a:blip r:embed="rId59"/>
                    <a:stretch>
                      <a:fillRect/>
                    </a:stretch>
                  </p:blipFill>
                  <p:spPr>
                    <a:xfrm>
                      <a:off x="649895" y="2863473"/>
                      <a:ext cx="14742"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65" name="Mürekkep 64"/>
                    <p14:cNvContentPartPr/>
                    <p14:nvPr/>
                  </p14:nvContentPartPr>
                  <p14:xfrm>
                    <a:off x="685751" y="2863833"/>
                    <a:ext cx="13320" cy="79200"/>
                  </p14:xfrm>
                </p:contentPart>
              </mc:Choice>
              <mc:Fallback xmlns="">
                <p:pic>
                  <p:nvPicPr>
                    <p:cNvPr id="65" name="Mürekkep 64"/>
                    <p:cNvPicPr/>
                    <p:nvPr/>
                  </p:nvPicPr>
                  <p:blipFill>
                    <a:blip r:embed="rId61"/>
                    <a:stretch>
                      <a:fillRect/>
                    </a:stretch>
                  </p:blipFill>
                  <p:spPr>
                    <a:xfrm>
                      <a:off x="681311" y="2860953"/>
                      <a:ext cx="2072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6" name="Mürekkep 65"/>
                    <p14:cNvContentPartPr/>
                    <p14:nvPr/>
                  </p14:nvContentPartPr>
                  <p14:xfrm>
                    <a:off x="441671" y="3333273"/>
                    <a:ext cx="509760" cy="541800"/>
                  </p14:xfrm>
                </p:contentPart>
              </mc:Choice>
              <mc:Fallback xmlns="">
                <p:pic>
                  <p:nvPicPr>
                    <p:cNvPr id="66" name="Mürekkep 65"/>
                    <p:cNvPicPr/>
                    <p:nvPr/>
                  </p:nvPicPr>
                  <p:blipFill>
                    <a:blip r:embed="rId63"/>
                    <a:stretch>
                      <a:fillRect/>
                    </a:stretch>
                  </p:blipFill>
                  <p:spPr>
                    <a:xfrm>
                      <a:off x="436462" y="3330033"/>
                      <a:ext cx="517946" cy="5497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7" name="Mürekkep 66"/>
                    <p14:cNvContentPartPr/>
                    <p14:nvPr/>
                  </p14:nvContentPartPr>
                  <p14:xfrm>
                    <a:off x="72311" y="3943113"/>
                    <a:ext cx="182520" cy="179280"/>
                  </p14:xfrm>
                </p:contentPart>
              </mc:Choice>
              <mc:Fallback xmlns="">
                <p:pic>
                  <p:nvPicPr>
                    <p:cNvPr id="67" name="Mürekkep 66"/>
                    <p:cNvPicPr/>
                    <p:nvPr/>
                  </p:nvPicPr>
                  <p:blipFill>
                    <a:blip r:embed="rId65"/>
                    <a:stretch>
                      <a:fillRect/>
                    </a:stretch>
                  </p:blipFill>
                  <p:spPr>
                    <a:xfrm>
                      <a:off x="69709" y="3939513"/>
                      <a:ext cx="189955"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68" name="Mürekkep 67"/>
                    <p14:cNvContentPartPr/>
                    <p14:nvPr/>
                  </p14:nvContentPartPr>
                  <p14:xfrm>
                    <a:off x="327191" y="4021953"/>
                    <a:ext cx="43560" cy="178200"/>
                  </p14:xfrm>
                </p:contentPart>
              </mc:Choice>
              <mc:Fallback xmlns="">
                <p:pic>
                  <p:nvPicPr>
                    <p:cNvPr id="68" name="Mürekkep 67"/>
                    <p:cNvPicPr/>
                    <p:nvPr/>
                  </p:nvPicPr>
                  <p:blipFill>
                    <a:blip r:embed="rId67"/>
                    <a:stretch>
                      <a:fillRect/>
                    </a:stretch>
                  </p:blipFill>
                  <p:spPr>
                    <a:xfrm>
                      <a:off x="322723" y="4017633"/>
                      <a:ext cx="52495"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69" name="Mürekkep 68"/>
                    <p14:cNvContentPartPr/>
                    <p14:nvPr/>
                  </p14:nvContentPartPr>
                  <p14:xfrm>
                    <a:off x="107951" y="4294473"/>
                    <a:ext cx="50760" cy="171360"/>
                  </p14:xfrm>
                </p:contentPart>
              </mc:Choice>
              <mc:Fallback xmlns="">
                <p:pic>
                  <p:nvPicPr>
                    <p:cNvPr id="69" name="Mürekkep 68"/>
                    <p:cNvPicPr/>
                    <p:nvPr/>
                  </p:nvPicPr>
                  <p:blipFill>
                    <a:blip r:embed="rId69"/>
                    <a:stretch>
                      <a:fillRect/>
                    </a:stretch>
                  </p:blipFill>
                  <p:spPr>
                    <a:xfrm>
                      <a:off x="104246" y="4290513"/>
                      <a:ext cx="58911"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70" name="Mürekkep 69"/>
                    <p14:cNvContentPartPr/>
                    <p14:nvPr/>
                  </p14:nvContentPartPr>
                  <p14:xfrm>
                    <a:off x="198311" y="4298793"/>
                    <a:ext cx="78840" cy="68400"/>
                  </p14:xfrm>
                </p:contentPart>
              </mc:Choice>
              <mc:Fallback xmlns="">
                <p:pic>
                  <p:nvPicPr>
                    <p:cNvPr id="70" name="Mürekkep 69"/>
                    <p:cNvPicPr/>
                    <p:nvPr/>
                  </p:nvPicPr>
                  <p:blipFill>
                    <a:blip r:embed="rId71"/>
                    <a:stretch>
                      <a:fillRect/>
                    </a:stretch>
                  </p:blipFill>
                  <p:spPr>
                    <a:xfrm>
                      <a:off x="193848" y="4294496"/>
                      <a:ext cx="86278" cy="759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71" name="Mürekkep 70"/>
                    <p14:cNvContentPartPr/>
                    <p14:nvPr/>
                  </p14:nvContentPartPr>
                  <p14:xfrm>
                    <a:off x="266711" y="4308873"/>
                    <a:ext cx="60840" cy="173880"/>
                  </p14:xfrm>
                </p:contentPart>
              </mc:Choice>
              <mc:Fallback xmlns="">
                <p:pic>
                  <p:nvPicPr>
                    <p:cNvPr id="71" name="Mürekkep 70"/>
                    <p:cNvPicPr/>
                    <p:nvPr/>
                  </p:nvPicPr>
                  <p:blipFill>
                    <a:blip r:embed="rId73"/>
                    <a:stretch>
                      <a:fillRect/>
                    </a:stretch>
                  </p:blipFill>
                  <p:spPr>
                    <a:xfrm>
                      <a:off x="262232" y="4304562"/>
                      <a:ext cx="69798" cy="182861"/>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72" name="Mürekkep 71"/>
                    <p14:cNvContentPartPr/>
                    <p14:nvPr/>
                  </p14:nvContentPartPr>
                  <p14:xfrm>
                    <a:off x="376871" y="4300953"/>
                    <a:ext cx="97200" cy="84600"/>
                  </p14:xfrm>
                </p:contentPart>
              </mc:Choice>
              <mc:Fallback xmlns="">
                <p:pic>
                  <p:nvPicPr>
                    <p:cNvPr id="72" name="Mürekkep 71"/>
                    <p:cNvPicPr/>
                    <p:nvPr/>
                  </p:nvPicPr>
                  <p:blipFill>
                    <a:blip r:embed="rId75"/>
                    <a:stretch>
                      <a:fillRect/>
                    </a:stretch>
                  </p:blipFill>
                  <p:spPr>
                    <a:xfrm>
                      <a:off x="372030" y="4296633"/>
                      <a:ext cx="105766"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73" name="Mürekkep 72"/>
                    <p14:cNvContentPartPr/>
                    <p14:nvPr/>
                  </p14:nvContentPartPr>
                  <p14:xfrm>
                    <a:off x="2389631" y="3429753"/>
                    <a:ext cx="140400" cy="677520"/>
                  </p14:xfrm>
                </p:contentPart>
              </mc:Choice>
              <mc:Fallback xmlns="">
                <p:pic>
                  <p:nvPicPr>
                    <p:cNvPr id="73" name="Mürekkep 72"/>
                    <p:cNvPicPr/>
                    <p:nvPr/>
                  </p:nvPicPr>
                  <p:blipFill>
                    <a:blip r:embed="rId77"/>
                    <a:stretch>
                      <a:fillRect/>
                    </a:stretch>
                  </p:blipFill>
                  <p:spPr>
                    <a:xfrm>
                      <a:off x="2369521" y="3411033"/>
                      <a:ext cx="178386" cy="7120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74" name="Mürekkep 73"/>
                    <p14:cNvContentPartPr/>
                    <p14:nvPr/>
                  </p14:nvContentPartPr>
                  <p14:xfrm>
                    <a:off x="2901911" y="3610113"/>
                    <a:ext cx="74160" cy="105120"/>
                  </p14:xfrm>
                </p:contentPart>
              </mc:Choice>
              <mc:Fallback xmlns="">
                <p:pic>
                  <p:nvPicPr>
                    <p:cNvPr id="74" name="Mürekkep 73"/>
                    <p:cNvPicPr/>
                    <p:nvPr/>
                  </p:nvPicPr>
                  <p:blipFill>
                    <a:blip r:embed="rId79"/>
                    <a:stretch>
                      <a:fillRect/>
                    </a:stretch>
                  </p:blipFill>
                  <p:spPr>
                    <a:xfrm>
                      <a:off x="2897091" y="3605433"/>
                      <a:ext cx="84172" cy="1148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75" name="Mürekkep 74"/>
                    <p14:cNvContentPartPr/>
                    <p14:nvPr/>
                  </p14:nvContentPartPr>
                  <p14:xfrm>
                    <a:off x="2558471" y="3288993"/>
                    <a:ext cx="29880" cy="79200"/>
                  </p14:xfrm>
                </p:contentPart>
              </mc:Choice>
              <mc:Fallback xmlns="">
                <p:pic>
                  <p:nvPicPr>
                    <p:cNvPr id="75" name="Mürekkep 74"/>
                    <p:cNvPicPr/>
                    <p:nvPr/>
                  </p:nvPicPr>
                  <p:blipFill>
                    <a:blip r:embed="rId81"/>
                    <a:stretch>
                      <a:fillRect/>
                    </a:stretch>
                  </p:blipFill>
                  <p:spPr>
                    <a:xfrm>
                      <a:off x="2554044" y="3286113"/>
                      <a:ext cx="3652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76" name="Mürekkep 75"/>
                    <p14:cNvContentPartPr/>
                    <p14:nvPr/>
                  </p14:nvContentPartPr>
                  <p14:xfrm>
                    <a:off x="3050231" y="3586353"/>
                    <a:ext cx="210600" cy="198720"/>
                  </p14:xfrm>
                </p:contentPart>
              </mc:Choice>
              <mc:Fallback xmlns="">
                <p:pic>
                  <p:nvPicPr>
                    <p:cNvPr id="76" name="Mürekkep 75"/>
                    <p:cNvPicPr/>
                    <p:nvPr/>
                  </p:nvPicPr>
                  <p:blipFill>
                    <a:blip r:embed="rId83"/>
                    <a:stretch>
                      <a:fillRect/>
                    </a:stretch>
                  </p:blipFill>
                  <p:spPr>
                    <a:xfrm>
                      <a:off x="3045022" y="3583478"/>
                      <a:ext cx="218786" cy="206266"/>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77" name="Mürekkep 76"/>
                    <p14:cNvContentPartPr/>
                    <p14:nvPr/>
                  </p14:nvContentPartPr>
                  <p14:xfrm>
                    <a:off x="3291071" y="3565473"/>
                    <a:ext cx="6840" cy="186120"/>
                  </p14:xfrm>
                </p:contentPart>
              </mc:Choice>
              <mc:Fallback xmlns="">
                <p:pic>
                  <p:nvPicPr>
                    <p:cNvPr id="77" name="Mürekkep 76"/>
                    <p:cNvPicPr/>
                    <p:nvPr/>
                  </p:nvPicPr>
                  <p:blipFill>
                    <a:blip r:embed="rId85"/>
                    <a:stretch>
                      <a:fillRect/>
                    </a:stretch>
                  </p:blipFill>
                  <p:spPr>
                    <a:xfrm>
                      <a:off x="3286891" y="3562233"/>
                      <a:ext cx="1330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78" name="Mürekkep 77"/>
                    <p14:cNvContentPartPr/>
                    <p14:nvPr/>
                  </p14:nvContentPartPr>
                  <p14:xfrm>
                    <a:off x="3275231" y="3634953"/>
                    <a:ext cx="66960" cy="25560"/>
                  </p14:xfrm>
                </p:contentPart>
              </mc:Choice>
              <mc:Fallback xmlns="">
                <p:pic>
                  <p:nvPicPr>
                    <p:cNvPr id="78" name="Mürekkep 77"/>
                    <p:cNvPicPr/>
                    <p:nvPr/>
                  </p:nvPicPr>
                  <p:blipFill>
                    <a:blip r:embed="rId87"/>
                    <a:stretch>
                      <a:fillRect/>
                    </a:stretch>
                  </p:blipFill>
                  <p:spPr>
                    <a:xfrm>
                      <a:off x="3271511" y="3632073"/>
                      <a:ext cx="73656"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79" name="Mürekkep 78"/>
                    <p14:cNvContentPartPr/>
                    <p14:nvPr/>
                  </p14:nvContentPartPr>
                  <p14:xfrm>
                    <a:off x="3374591" y="3651153"/>
                    <a:ext cx="64800" cy="69840"/>
                  </p14:xfrm>
                </p:contentPart>
              </mc:Choice>
              <mc:Fallback xmlns="">
                <p:pic>
                  <p:nvPicPr>
                    <p:cNvPr id="79" name="Mürekkep 78"/>
                    <p:cNvPicPr/>
                    <p:nvPr/>
                  </p:nvPicPr>
                  <p:blipFill>
                    <a:blip r:embed="rId89"/>
                    <a:stretch>
                      <a:fillRect/>
                    </a:stretch>
                  </p:blipFill>
                  <p:spPr>
                    <a:xfrm>
                      <a:off x="3369407" y="3646473"/>
                      <a:ext cx="75168"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80" name="Mürekkep 79"/>
                    <p14:cNvContentPartPr/>
                    <p14:nvPr/>
                  </p14:nvContentPartPr>
                  <p14:xfrm>
                    <a:off x="3127271" y="3925833"/>
                    <a:ext cx="64080" cy="182160"/>
                  </p14:xfrm>
                </p:contentPart>
              </mc:Choice>
              <mc:Fallback xmlns="">
                <p:pic>
                  <p:nvPicPr>
                    <p:cNvPr id="80" name="Mürekkep 79"/>
                    <p:cNvPicPr/>
                    <p:nvPr/>
                  </p:nvPicPr>
                  <p:blipFill>
                    <a:blip r:embed="rId91"/>
                    <a:stretch>
                      <a:fillRect/>
                    </a:stretch>
                  </p:blipFill>
                  <p:spPr>
                    <a:xfrm>
                      <a:off x="3122055" y="3920433"/>
                      <a:ext cx="74884"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81" name="Mürekkep 80"/>
                    <p14:cNvContentPartPr/>
                    <p14:nvPr/>
                  </p14:nvContentPartPr>
                  <p14:xfrm>
                    <a:off x="3252911" y="3850953"/>
                    <a:ext cx="104040" cy="237600"/>
                  </p14:xfrm>
                </p:contentPart>
              </mc:Choice>
              <mc:Fallback xmlns="">
                <p:pic>
                  <p:nvPicPr>
                    <p:cNvPr id="81" name="Mürekkep 80"/>
                    <p:cNvPicPr/>
                    <p:nvPr/>
                  </p:nvPicPr>
                  <p:blipFill>
                    <a:blip r:embed="rId93"/>
                    <a:stretch>
                      <a:fillRect/>
                    </a:stretch>
                  </p:blipFill>
                  <p:spPr>
                    <a:xfrm>
                      <a:off x="3247709" y="3845553"/>
                      <a:ext cx="114444"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82" name="Mürekkep 81"/>
                    <p14:cNvContentPartPr/>
                    <p14:nvPr/>
                  </p14:nvContentPartPr>
                  <p14:xfrm>
                    <a:off x="3411311" y="3888753"/>
                    <a:ext cx="59760" cy="92160"/>
                  </p14:xfrm>
                </p:contentPart>
              </mc:Choice>
              <mc:Fallback xmlns="">
                <p:pic>
                  <p:nvPicPr>
                    <p:cNvPr id="82" name="Mürekkep 81"/>
                    <p:cNvPicPr/>
                    <p:nvPr/>
                  </p:nvPicPr>
                  <p:blipFill>
                    <a:blip r:embed="rId95"/>
                    <a:stretch>
                      <a:fillRect/>
                    </a:stretch>
                  </p:blipFill>
                  <p:spPr>
                    <a:xfrm>
                      <a:off x="3405372" y="3883353"/>
                      <a:ext cx="69782"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83" name="Mürekkep 82"/>
                    <p14:cNvContentPartPr/>
                    <p14:nvPr/>
                  </p14:nvContentPartPr>
                  <p14:xfrm>
                    <a:off x="3274511" y="1580433"/>
                    <a:ext cx="1010160" cy="52200"/>
                  </p14:xfrm>
                </p:contentPart>
              </mc:Choice>
              <mc:Fallback xmlns="">
                <p:pic>
                  <p:nvPicPr>
                    <p:cNvPr id="83" name="Mürekkep 82"/>
                    <p:cNvPicPr/>
                    <p:nvPr/>
                  </p:nvPicPr>
                  <p:blipFill>
                    <a:blip r:embed="rId97"/>
                    <a:stretch>
                      <a:fillRect/>
                    </a:stretch>
                  </p:blipFill>
                  <p:spPr>
                    <a:xfrm>
                      <a:off x="3258890" y="1564593"/>
                      <a:ext cx="1045865"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84" name="Mürekkep 83"/>
                    <p14:cNvContentPartPr/>
                    <p14:nvPr/>
                  </p14:nvContentPartPr>
                  <p14:xfrm>
                    <a:off x="2853311" y="1265793"/>
                    <a:ext cx="2197800" cy="1144080"/>
                  </p14:xfrm>
                </p:contentPart>
              </mc:Choice>
              <mc:Fallback xmlns="">
                <p:pic>
                  <p:nvPicPr>
                    <p:cNvPr id="84" name="Mürekkep 83"/>
                    <p:cNvPicPr/>
                    <p:nvPr/>
                  </p:nvPicPr>
                  <p:blipFill>
                    <a:blip r:embed="rId99"/>
                    <a:stretch>
                      <a:fillRect/>
                    </a:stretch>
                  </p:blipFill>
                  <p:spPr>
                    <a:xfrm>
                      <a:off x="2849963" y="1260393"/>
                      <a:ext cx="2220492" cy="11527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85" name="Mürekkep 84"/>
                    <p14:cNvContentPartPr/>
                    <p14:nvPr/>
                  </p14:nvContentPartPr>
                  <p14:xfrm>
                    <a:off x="2549831" y="3311313"/>
                    <a:ext cx="373320" cy="354240"/>
                  </p14:xfrm>
                </p:contentPart>
              </mc:Choice>
              <mc:Fallback xmlns="">
                <p:pic>
                  <p:nvPicPr>
                    <p:cNvPr id="85" name="Mürekkep 84"/>
                    <p:cNvPicPr/>
                    <p:nvPr/>
                  </p:nvPicPr>
                  <p:blipFill>
                    <a:blip r:embed="rId101"/>
                    <a:stretch>
                      <a:fillRect/>
                    </a:stretch>
                  </p:blipFill>
                  <p:spPr>
                    <a:xfrm>
                      <a:off x="2545737" y="3308073"/>
                      <a:ext cx="378903" cy="361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2">
                <p14:nvContentPartPr>
                  <p14:cNvPr id="36" name="Mürekkep 35"/>
                  <p14:cNvContentPartPr/>
                  <p14:nvPr/>
                </p14:nvContentPartPr>
                <p14:xfrm>
                  <a:off x="2252471" y="3574833"/>
                  <a:ext cx="232560" cy="156960"/>
                </p14:xfrm>
              </p:contentPart>
            </mc:Choice>
            <mc:Fallback xmlns="">
              <p:pic>
                <p:nvPicPr>
                  <p:cNvPr id="36" name="Mürekkep 35"/>
                  <p:cNvPicPr/>
                  <p:nvPr/>
                </p:nvPicPr>
                <p:blipFill>
                  <a:blip r:embed="rId103"/>
                  <a:stretch>
                    <a:fillRect/>
                  </a:stretch>
                </p:blipFill>
                <p:spPr>
                  <a:xfrm>
                    <a:off x="2243125" y="3560433"/>
                    <a:ext cx="257362" cy="181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4">
              <p14:nvContentPartPr>
                <p14:cNvPr id="34" name="Mürekkep 33"/>
                <p14:cNvContentPartPr/>
                <p14:nvPr/>
              </p14:nvContentPartPr>
              <p14:xfrm>
                <a:off x="2124166" y="4382224"/>
                <a:ext cx="436680" cy="435240"/>
              </p14:xfrm>
            </p:contentPart>
          </mc:Choice>
          <mc:Fallback xmlns="">
            <p:pic>
              <p:nvPicPr>
                <p:cNvPr id="34" name="Mürekkep 33"/>
                <p:cNvPicPr/>
                <p:nvPr/>
              </p:nvPicPr>
              <p:blipFill>
                <a:blip r:embed="rId105"/>
                <a:stretch>
                  <a:fillRect/>
                </a:stretch>
              </p:blipFill>
              <p:spPr>
                <a:xfrm>
                  <a:off x="2114086" y="4368915"/>
                  <a:ext cx="457560" cy="456822"/>
                </a:xfrm>
                <a:prstGeom prst="rect">
                  <a:avLst/>
                </a:prstGeom>
              </p:spPr>
            </p:pic>
          </mc:Fallback>
        </mc:AlternateContent>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idx="1"/>
          </p:nvPr>
        </p:nvSpPr>
        <p:spPr>
          <a:xfrm>
            <a:off x="38100" y="685800"/>
            <a:ext cx="8991600" cy="6172200"/>
          </a:xfrm>
        </p:spPr>
        <p:txBody>
          <a:bodyPr/>
          <a:lstStyle/>
          <a:p>
            <a:pPr marL="0" indent="0" eaLnBrk="1" hangingPunct="1">
              <a:lnSpc>
                <a:spcPct val="90000"/>
              </a:lnSpc>
              <a:buFont typeface="Wingdings" panose="05000000000000000000" pitchFamily="2" charset="2"/>
              <a:buNone/>
              <a:defRPr/>
            </a:pPr>
            <a:r>
              <a:rPr lang="tr-TR" altLang="tr-TR" sz="2000" b="1" dirty="0" smtClean="0">
                <a:solidFill>
                  <a:srgbClr val="FF0000"/>
                </a:solidFill>
              </a:rPr>
              <a:t>UNDO-REDO’de AKTİF CKPT PROTOKOLÜ: </a:t>
            </a:r>
          </a:p>
          <a:p>
            <a:pPr eaLnBrk="1" hangingPunct="1">
              <a:lnSpc>
                <a:spcPct val="90000"/>
              </a:lnSpc>
              <a:defRPr/>
            </a:pPr>
            <a:r>
              <a:rPr lang="tr-TR" altLang="tr-TR" sz="2000" dirty="0">
                <a:solidFill>
                  <a:srgbClr val="002060"/>
                </a:solidFill>
              </a:rPr>
              <a:t>&lt;START  CKPT (T1,...,Tk)&gt; log kaydını log dosyasına yaz. </a:t>
            </a:r>
            <a:r>
              <a:rPr lang="tr-TR" altLang="tr-TR" sz="2000" i="1" dirty="0">
                <a:solidFill>
                  <a:srgbClr val="002060"/>
                </a:solidFill>
              </a:rPr>
              <a:t>T1,...Tk, CKPT başladığı zaman aktif olan (commit olmamış olan) hareketlerdir</a:t>
            </a:r>
            <a:r>
              <a:rPr lang="tr-TR" altLang="tr-TR" sz="2000" dirty="0">
                <a:solidFill>
                  <a:srgbClr val="002060"/>
                </a:solidFill>
              </a:rPr>
              <a:t>.</a:t>
            </a:r>
          </a:p>
          <a:p>
            <a:pPr eaLnBrk="1" hangingPunct="1">
              <a:lnSpc>
                <a:spcPct val="90000"/>
              </a:lnSpc>
              <a:defRPr/>
            </a:pPr>
            <a:r>
              <a:rPr lang="tr-TR" altLang="tr-TR" sz="2000" dirty="0">
                <a:solidFill>
                  <a:srgbClr val="002060"/>
                </a:solidFill>
              </a:rPr>
              <a:t>&lt;START  CKPT (T1,...,Tk)&gt; diske yazıldıktan sonra bu ana kadar </a:t>
            </a:r>
            <a:r>
              <a:rPr lang="tr-TR" altLang="tr-TR" sz="2000" b="1" u="sng" dirty="0" smtClean="0">
                <a:solidFill>
                  <a:srgbClr val="002060"/>
                </a:solidFill>
              </a:rPr>
              <a:t>BÜTÜN kirli </a:t>
            </a:r>
            <a:r>
              <a:rPr lang="tr-TR" altLang="tr-TR" sz="2000" b="1" u="sng" dirty="0">
                <a:solidFill>
                  <a:srgbClr val="002060"/>
                </a:solidFill>
              </a:rPr>
              <a:t>tamponları </a:t>
            </a:r>
            <a:r>
              <a:rPr lang="tr-TR" altLang="tr-TR" sz="2000" dirty="0">
                <a:solidFill>
                  <a:srgbClr val="002060"/>
                </a:solidFill>
              </a:rPr>
              <a:t>diske yaz.</a:t>
            </a:r>
            <a:r>
              <a:rPr lang="tr-TR" altLang="tr-TR" sz="2000" b="1" dirty="0">
                <a:solidFill>
                  <a:srgbClr val="002060"/>
                </a:solidFill>
              </a:rPr>
              <a:t> Bu arada yeni ortaya çıkan hareketlere mani olma.</a:t>
            </a:r>
            <a:endParaRPr lang="tr-TR" altLang="tr-TR" sz="2000" dirty="0">
              <a:solidFill>
                <a:srgbClr val="002060"/>
              </a:solidFill>
            </a:endParaRPr>
          </a:p>
          <a:p>
            <a:pPr eaLnBrk="1" hangingPunct="1">
              <a:lnSpc>
                <a:spcPct val="90000"/>
              </a:lnSpc>
              <a:defRPr/>
            </a:pPr>
            <a:r>
              <a:rPr lang="tr-TR" altLang="tr-TR" sz="2000" dirty="0">
                <a:solidFill>
                  <a:srgbClr val="002060"/>
                </a:solidFill>
              </a:rPr>
              <a:t>&lt;END  CKPT&gt; log kaydını diske yaz.</a:t>
            </a:r>
          </a:p>
          <a:p>
            <a:pPr marL="0" indent="0" eaLnBrk="1" hangingPunct="1">
              <a:lnSpc>
                <a:spcPct val="90000"/>
              </a:lnSpc>
              <a:buFont typeface="Wingdings" panose="05000000000000000000" pitchFamily="2" charset="2"/>
              <a:buNone/>
              <a:defRPr/>
            </a:pPr>
            <a:r>
              <a:rPr lang="tr-TR" altLang="tr-TR" sz="2000" b="1" u="sng" dirty="0"/>
              <a:t>KURTARMA YÖNTEMİ:</a:t>
            </a:r>
          </a:p>
          <a:p>
            <a:pPr marL="0" indent="0" eaLnBrk="1" hangingPunct="1">
              <a:lnSpc>
                <a:spcPct val="90000"/>
              </a:lnSpc>
              <a:buFont typeface="Wingdings" panose="05000000000000000000" pitchFamily="2" charset="2"/>
              <a:buNone/>
              <a:defRPr/>
            </a:pPr>
            <a:r>
              <a:rPr lang="tr-TR" altLang="tr-TR" sz="2000" b="1" dirty="0">
                <a:solidFill>
                  <a:srgbClr val="002060"/>
                </a:solidFill>
              </a:rPr>
              <a:t>Aynı </a:t>
            </a:r>
            <a:r>
              <a:rPr lang="tr-TR" altLang="tr-TR" sz="2000" b="1" dirty="0" smtClean="0">
                <a:solidFill>
                  <a:srgbClr val="002060"/>
                </a:solidFill>
              </a:rPr>
              <a:t>undo-redo </a:t>
            </a:r>
            <a:r>
              <a:rPr lang="tr-TR" altLang="tr-TR" sz="2000" b="1" dirty="0">
                <a:solidFill>
                  <a:srgbClr val="002060"/>
                </a:solidFill>
              </a:rPr>
              <a:t>gibi. </a:t>
            </a:r>
            <a:r>
              <a:rPr lang="tr-TR" altLang="tr-TR" sz="2000" dirty="0">
                <a:solidFill>
                  <a:srgbClr val="002060"/>
                </a:solidFill>
              </a:rPr>
              <a:t>Fakat, </a:t>
            </a:r>
            <a:r>
              <a:rPr lang="tr-TR" altLang="tr-TR" sz="2000" dirty="0" smtClean="0">
                <a:solidFill>
                  <a:srgbClr val="002060"/>
                </a:solidFill>
              </a:rPr>
              <a:t>Sondan </a:t>
            </a:r>
            <a:r>
              <a:rPr lang="tr-TR" altLang="tr-TR" sz="2000" dirty="0">
                <a:solidFill>
                  <a:srgbClr val="002060"/>
                </a:solidFill>
              </a:rPr>
              <a:t>başa doğru giderken;</a:t>
            </a:r>
          </a:p>
          <a:p>
            <a:pPr eaLnBrk="1" hangingPunct="1">
              <a:lnSpc>
                <a:spcPct val="90000"/>
              </a:lnSpc>
              <a:defRPr/>
            </a:pPr>
            <a:r>
              <a:rPr lang="tr-TR" altLang="tr-TR" sz="2000" b="1" u="sng" dirty="0">
                <a:solidFill>
                  <a:srgbClr val="002060"/>
                </a:solidFill>
              </a:rPr>
              <a:t>Eğer &lt;END CKPT&gt; gördüysek</a:t>
            </a:r>
            <a:r>
              <a:rPr lang="tr-TR" altLang="tr-TR" sz="2000" dirty="0">
                <a:solidFill>
                  <a:srgbClr val="002060"/>
                </a:solidFill>
              </a:rPr>
              <a:t>; &lt;START  CKPT (T1,...,Tk)&gt; log kaydındaki </a:t>
            </a:r>
            <a:r>
              <a:rPr lang="tr-TR" altLang="tr-TR" sz="2000" dirty="0" smtClean="0">
                <a:solidFill>
                  <a:srgbClr val="002060"/>
                </a:solidFill>
              </a:rPr>
              <a:t>önceye </a:t>
            </a:r>
          </a:p>
          <a:p>
            <a:pPr lvl="1" eaLnBrk="1" hangingPunct="1">
              <a:lnSpc>
                <a:spcPct val="90000"/>
              </a:lnSpc>
              <a:defRPr/>
            </a:pPr>
            <a:r>
              <a:rPr lang="tr-TR" altLang="tr-TR" sz="1600" dirty="0">
                <a:solidFill>
                  <a:srgbClr val="002060"/>
                </a:solidFill>
              </a:rPr>
              <a:t>T1,...,Tk </a:t>
            </a:r>
            <a:r>
              <a:rPr lang="tr-TR" altLang="tr-TR" sz="1600" dirty="0" smtClean="0">
                <a:solidFill>
                  <a:srgbClr val="002060"/>
                </a:solidFill>
              </a:rPr>
              <a:t>‘dan commit olmamış olanları UNDO yapmak için </a:t>
            </a:r>
            <a:r>
              <a:rPr lang="tr-TR" altLang="tr-TR" sz="1600" b="1" dirty="0" err="1">
                <a:solidFill>
                  <a:srgbClr val="FF3300"/>
                </a:solidFill>
              </a:rPr>
              <a:t>commit</a:t>
            </a:r>
            <a:r>
              <a:rPr lang="tr-TR" altLang="tr-TR" sz="1600" b="1" dirty="0">
                <a:solidFill>
                  <a:srgbClr val="FF3300"/>
                </a:solidFill>
              </a:rPr>
              <a:t> olmamış </a:t>
            </a:r>
            <a:r>
              <a:rPr lang="tr-TR" altLang="tr-TR" sz="1600" b="1" dirty="0" smtClean="0">
                <a:solidFill>
                  <a:srgbClr val="FF3300"/>
                </a:solidFill>
              </a:rPr>
              <a:t>olan </a:t>
            </a:r>
            <a:r>
              <a:rPr lang="tr-TR" altLang="tr-TR" sz="1600" dirty="0" smtClean="0">
                <a:solidFill>
                  <a:srgbClr val="002060"/>
                </a:solidFill>
              </a:rPr>
              <a:t>en eski &lt;START Ti&gt; log kaydına kadar gitmek gerekiyor. </a:t>
            </a:r>
          </a:p>
          <a:p>
            <a:pPr lvl="1" eaLnBrk="1" hangingPunct="1">
              <a:lnSpc>
                <a:spcPct val="90000"/>
              </a:lnSpc>
              <a:defRPr/>
            </a:pPr>
            <a:r>
              <a:rPr lang="tr-TR" altLang="tr-TR" sz="1600" dirty="0">
                <a:solidFill>
                  <a:srgbClr val="002060"/>
                </a:solidFill>
              </a:rPr>
              <a:t>T1,...,Tk ‘dan commit </a:t>
            </a:r>
            <a:r>
              <a:rPr lang="tr-TR" altLang="tr-TR" sz="1600" dirty="0" smtClean="0">
                <a:solidFill>
                  <a:srgbClr val="002060"/>
                </a:solidFill>
              </a:rPr>
              <a:t>olmuş olanlarda </a:t>
            </a:r>
            <a:r>
              <a:rPr lang="tr-TR" altLang="tr-TR" sz="1600" u="sng" dirty="0" smtClean="0">
                <a:solidFill>
                  <a:srgbClr val="002060"/>
                </a:solidFill>
              </a:rPr>
              <a:t>REDO yapmaya </a:t>
            </a:r>
            <a:r>
              <a:rPr lang="tr-TR" altLang="tr-TR" sz="1600" dirty="0" smtClean="0">
                <a:solidFill>
                  <a:srgbClr val="002060"/>
                </a:solidFill>
              </a:rPr>
              <a:t>gerek </a:t>
            </a:r>
            <a:r>
              <a:rPr lang="tr-TR" altLang="tr-TR" sz="1600" dirty="0">
                <a:solidFill>
                  <a:srgbClr val="002060"/>
                </a:solidFill>
              </a:rPr>
              <a:t>yok</a:t>
            </a:r>
            <a:r>
              <a:rPr lang="tr-TR" altLang="tr-TR" sz="1600" dirty="0" smtClean="0">
                <a:solidFill>
                  <a:srgbClr val="002060"/>
                </a:solidFill>
              </a:rPr>
              <a:t>. (Çünkü </a:t>
            </a:r>
            <a:r>
              <a:rPr lang="tr-TR" altLang="tr-TR" sz="1600" dirty="0" smtClean="0">
                <a:solidFill>
                  <a:srgbClr val="FF3300"/>
                </a:solidFill>
              </a:rPr>
              <a:t>bütün</a:t>
            </a:r>
            <a:r>
              <a:rPr lang="tr-TR" altLang="tr-TR" sz="1600" dirty="0" smtClean="0">
                <a:solidFill>
                  <a:srgbClr val="002060"/>
                </a:solidFill>
              </a:rPr>
              <a:t> kirli tamponlar diske yazıldı)  </a:t>
            </a:r>
            <a:r>
              <a:rPr lang="tr-TR" altLang="tr-TR" sz="1600" dirty="0">
                <a:solidFill>
                  <a:srgbClr val="002060"/>
                </a:solidFill>
              </a:rPr>
              <a:t>Bundan sonra ileriye doğru giderken görünen &lt;T,X,v&gt; de T, C-listesindeyse redo yapılır. Değilse &lt;ABORT T&gt; yazılır.</a:t>
            </a:r>
          </a:p>
          <a:p>
            <a:pPr eaLnBrk="1" hangingPunct="1">
              <a:lnSpc>
                <a:spcPct val="90000"/>
              </a:lnSpc>
              <a:defRPr/>
            </a:pPr>
            <a:r>
              <a:rPr lang="tr-TR" altLang="tr-TR" sz="2000" dirty="0" smtClean="0"/>
              <a:t>Eğer </a:t>
            </a:r>
            <a:r>
              <a:rPr lang="tr-TR" altLang="tr-TR" sz="2000" dirty="0"/>
              <a:t>&lt;END CKPT&gt; görmeden, &lt;START  CKPT (T1,...,Tk)&gt; gördüysek; evvelki </a:t>
            </a:r>
            <a:r>
              <a:rPr lang="en-US" altLang="tr-TR" sz="2000" dirty="0"/>
              <a:t>&lt;END  CKPT&gt; </a:t>
            </a:r>
            <a:r>
              <a:rPr lang="tr-TR" altLang="tr-TR" sz="2000" dirty="0"/>
              <a:t>ve ona ait olan </a:t>
            </a:r>
            <a:r>
              <a:rPr lang="en-US" altLang="tr-TR" sz="2000" dirty="0"/>
              <a:t>&lt;START  CKPT (S1,...,Sm)&gt;</a:t>
            </a:r>
            <a:r>
              <a:rPr lang="tr-TR" altLang="tr-TR" sz="2000" dirty="0"/>
              <a:t> log kaydına kadar gideriz. </a:t>
            </a:r>
            <a:r>
              <a:rPr lang="tr-TR" altLang="tr-TR" sz="2000" dirty="0" smtClean="0"/>
              <a:t>Bu sırada Commit olmayan hareketler undo yapılır. C-listesi oluşturulur. İleriye </a:t>
            </a:r>
            <a:r>
              <a:rPr lang="tr-TR" altLang="tr-TR" sz="2000" dirty="0"/>
              <a:t>doğru giderken </a:t>
            </a:r>
            <a:r>
              <a:rPr lang="tr-TR" altLang="tr-TR" sz="2000" dirty="0" smtClean="0"/>
              <a:t>ise görünen </a:t>
            </a:r>
            <a:r>
              <a:rPr lang="tr-TR" altLang="tr-TR" sz="2000" dirty="0"/>
              <a:t>&lt;T,X,v&gt; de T, C-listesindeyse redo yapılır. Değilse &lt;ABORT T&gt; yazılır.</a:t>
            </a:r>
          </a:p>
          <a:p>
            <a:pPr marL="0" indent="0" eaLnBrk="1" hangingPunct="1">
              <a:lnSpc>
                <a:spcPct val="90000"/>
              </a:lnSpc>
              <a:buFont typeface="Wingdings" panose="05000000000000000000" pitchFamily="2" charset="2"/>
              <a:buNone/>
              <a:defRPr/>
            </a:pPr>
            <a:endParaRPr lang="tr-TR" altLang="tr-TR" sz="2000" b="1" dirty="0" smtClean="0">
              <a:solidFill>
                <a:srgbClr val="FF0000"/>
              </a:solidFill>
            </a:endParaRPr>
          </a:p>
        </p:txBody>
      </p:sp>
      <p:sp>
        <p:nvSpPr>
          <p:cNvPr id="40963" name="Rectangle 4"/>
          <p:cNvSpPr>
            <a:spLocks noGrp="1" noChangeArrowheads="1"/>
          </p:cNvSpPr>
          <p:nvPr>
            <p:ph type="title"/>
          </p:nvPr>
        </p:nvSpPr>
        <p:spPr>
          <a:xfrm>
            <a:off x="152400" y="25400"/>
            <a:ext cx="8229600" cy="609600"/>
          </a:xfrm>
        </p:spPr>
        <p:txBody>
          <a:bodyPr/>
          <a:lstStyle/>
          <a:p>
            <a:pPr eaLnBrk="1" hangingPunct="1"/>
            <a:r>
              <a:rPr lang="tr-TR" altLang="tr-TR" sz="2800" smtClean="0"/>
              <a:t>Aktif denetim noktası </a:t>
            </a:r>
            <a:r>
              <a:rPr lang="tr-TR" altLang="tr-TR" sz="2800" i="1" smtClean="0"/>
              <a:t>(nonquiescent checkpoint)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ChangeArrowheads="1"/>
          </p:cNvSpPr>
          <p:nvPr/>
        </p:nvSpPr>
        <p:spPr bwMode="auto">
          <a:xfrm>
            <a:off x="12700" y="950913"/>
            <a:ext cx="28194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 typeface="Tahoma" panose="020B0604030504040204" pitchFamily="34" charset="0"/>
              <a:buAutoNum type="arabicPeriod"/>
            </a:pPr>
            <a:r>
              <a:rPr lang="fr-FR" altLang="tr-TR" sz="1600"/>
              <a:t>&lt;START T1&gt;</a:t>
            </a:r>
          </a:p>
          <a:p>
            <a:pPr eaLnBrk="1" hangingPunct="1">
              <a:spcBef>
                <a:spcPct val="0"/>
              </a:spcBef>
              <a:buClrTx/>
              <a:buSzTx/>
              <a:buFont typeface="Tahoma" panose="020B0604030504040204" pitchFamily="34" charset="0"/>
              <a:buAutoNum type="arabicPeriod"/>
            </a:pPr>
            <a:r>
              <a:rPr lang="fr-FR" altLang="tr-TR" sz="1600"/>
              <a:t>&lt;T1,A,4,5&gt;</a:t>
            </a:r>
          </a:p>
          <a:p>
            <a:pPr eaLnBrk="1" hangingPunct="1">
              <a:spcBef>
                <a:spcPct val="0"/>
              </a:spcBef>
              <a:buClrTx/>
              <a:buSzTx/>
              <a:buFont typeface="Tahoma" panose="020B0604030504040204" pitchFamily="34" charset="0"/>
              <a:buAutoNum type="arabicPeriod"/>
            </a:pPr>
            <a:r>
              <a:rPr lang="fr-FR" altLang="tr-TR" sz="1600"/>
              <a:t>&lt;START T2&gt;</a:t>
            </a:r>
          </a:p>
          <a:p>
            <a:pPr eaLnBrk="1" hangingPunct="1">
              <a:spcBef>
                <a:spcPct val="0"/>
              </a:spcBef>
              <a:buClrTx/>
              <a:buSzTx/>
              <a:buFont typeface="Tahoma" panose="020B0604030504040204" pitchFamily="34" charset="0"/>
              <a:buAutoNum type="arabicPeriod"/>
            </a:pPr>
            <a:r>
              <a:rPr lang="fr-FR" altLang="tr-TR" sz="1600"/>
              <a:t>&lt;COMMIT T1&gt;</a:t>
            </a:r>
          </a:p>
          <a:p>
            <a:pPr eaLnBrk="1" hangingPunct="1">
              <a:spcBef>
                <a:spcPct val="0"/>
              </a:spcBef>
              <a:buClrTx/>
              <a:buSzTx/>
              <a:buFont typeface="Tahoma" panose="020B0604030504040204" pitchFamily="34" charset="0"/>
              <a:buAutoNum type="arabicPeriod"/>
            </a:pPr>
            <a:r>
              <a:rPr lang="fr-FR" altLang="tr-TR" sz="1600"/>
              <a:t>&lt;T2,B,9,10&gt;</a:t>
            </a:r>
          </a:p>
          <a:p>
            <a:pPr eaLnBrk="1" hangingPunct="1">
              <a:spcBef>
                <a:spcPct val="0"/>
              </a:spcBef>
              <a:buClrTx/>
              <a:buSzTx/>
              <a:buFont typeface="Tahoma" panose="020B0604030504040204" pitchFamily="34" charset="0"/>
              <a:buAutoNum type="arabicPeriod"/>
            </a:pPr>
            <a:r>
              <a:rPr lang="fr-FR" altLang="tr-TR" sz="1600" b="1">
                <a:solidFill>
                  <a:srgbClr val="FF0000"/>
                </a:solidFill>
              </a:rPr>
              <a:t>&lt;START  CKPT (T2)&gt;</a:t>
            </a:r>
          </a:p>
          <a:p>
            <a:pPr eaLnBrk="1" hangingPunct="1">
              <a:spcBef>
                <a:spcPct val="0"/>
              </a:spcBef>
              <a:buClrTx/>
              <a:buSzTx/>
              <a:buFont typeface="Tahoma" panose="020B0604030504040204" pitchFamily="34" charset="0"/>
              <a:buAutoNum type="arabicPeriod"/>
            </a:pPr>
            <a:r>
              <a:rPr lang="fr-FR" altLang="tr-TR" sz="1600"/>
              <a:t>&lt;T2,C,14,15&gt;</a:t>
            </a:r>
          </a:p>
          <a:p>
            <a:pPr eaLnBrk="1" hangingPunct="1">
              <a:spcBef>
                <a:spcPct val="0"/>
              </a:spcBef>
              <a:buClrTx/>
              <a:buSzTx/>
              <a:buFont typeface="Tahoma" panose="020B0604030504040204" pitchFamily="34" charset="0"/>
              <a:buAutoNum type="arabicPeriod"/>
            </a:pPr>
            <a:r>
              <a:rPr lang="fr-FR" altLang="tr-TR" sz="1600"/>
              <a:t>&lt;START T3&gt;</a:t>
            </a:r>
          </a:p>
          <a:p>
            <a:pPr eaLnBrk="1" hangingPunct="1">
              <a:spcBef>
                <a:spcPct val="0"/>
              </a:spcBef>
              <a:buClrTx/>
              <a:buSzTx/>
              <a:buFont typeface="Tahoma" panose="020B0604030504040204" pitchFamily="34" charset="0"/>
              <a:buAutoNum type="arabicPeriod"/>
            </a:pPr>
            <a:r>
              <a:rPr lang="fr-FR" altLang="tr-TR" sz="1600"/>
              <a:t>&lt;T3,D,19,20&gt;</a:t>
            </a:r>
          </a:p>
          <a:p>
            <a:pPr eaLnBrk="1" hangingPunct="1">
              <a:spcBef>
                <a:spcPct val="0"/>
              </a:spcBef>
              <a:buClrTx/>
              <a:buSzTx/>
              <a:buFont typeface="Tahoma" panose="020B0604030504040204" pitchFamily="34" charset="0"/>
              <a:buAutoNum type="arabicPeriod"/>
            </a:pPr>
            <a:r>
              <a:rPr lang="fr-FR" altLang="tr-TR" sz="1600" b="1">
                <a:solidFill>
                  <a:srgbClr val="FF0000"/>
                </a:solidFill>
              </a:rPr>
              <a:t>&lt;END  CKPT&gt;</a:t>
            </a:r>
          </a:p>
          <a:p>
            <a:pPr eaLnBrk="1" hangingPunct="1">
              <a:spcBef>
                <a:spcPct val="0"/>
              </a:spcBef>
              <a:buClrTx/>
              <a:buSzTx/>
              <a:buFont typeface="Tahoma" panose="020B0604030504040204" pitchFamily="34" charset="0"/>
              <a:buAutoNum type="arabicPeriod"/>
            </a:pPr>
            <a:r>
              <a:rPr lang="fr-FR" altLang="tr-TR" sz="1600"/>
              <a:t>&lt;COMMIT T2&gt;</a:t>
            </a:r>
          </a:p>
          <a:p>
            <a:pPr eaLnBrk="1" hangingPunct="1">
              <a:spcBef>
                <a:spcPct val="0"/>
              </a:spcBef>
              <a:buClrTx/>
              <a:buSzTx/>
              <a:buFont typeface="Tahoma" panose="020B0604030504040204" pitchFamily="34" charset="0"/>
              <a:buAutoNum type="arabicPeriod"/>
            </a:pPr>
            <a:r>
              <a:rPr lang="fr-FR" altLang="tr-TR" sz="1600"/>
              <a:t>&lt;COMMIT T3&gt;</a:t>
            </a:r>
            <a:endParaRPr lang="tr-TR" altLang="tr-TR" sz="1600"/>
          </a:p>
        </p:txBody>
      </p:sp>
      <p:sp>
        <p:nvSpPr>
          <p:cNvPr id="3" name="Title 1"/>
          <p:cNvSpPr txBox="1">
            <a:spLocks/>
          </p:cNvSpPr>
          <p:nvPr/>
        </p:nvSpPr>
        <p:spPr>
          <a:xfrm>
            <a:off x="-152400" y="-76200"/>
            <a:ext cx="8534400" cy="5334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ahoma" pitchFamily="34" charset="0"/>
              </a:defRPr>
            </a:lvl2pPr>
            <a:lvl3pPr algn="ctr" rtl="0" eaLnBrk="0" fontAlgn="base" hangingPunct="0">
              <a:spcBef>
                <a:spcPct val="0"/>
              </a:spcBef>
              <a:spcAft>
                <a:spcPct val="0"/>
              </a:spcAft>
              <a:defRPr sz="4400">
                <a:solidFill>
                  <a:schemeClr val="tx2"/>
                </a:solidFill>
                <a:latin typeface="Tahoma" pitchFamily="34" charset="0"/>
              </a:defRPr>
            </a:lvl3pPr>
            <a:lvl4pPr algn="ctr" rtl="0" eaLnBrk="0" fontAlgn="base" hangingPunct="0">
              <a:spcBef>
                <a:spcPct val="0"/>
              </a:spcBef>
              <a:spcAft>
                <a:spcPct val="0"/>
              </a:spcAft>
              <a:defRPr sz="4400">
                <a:solidFill>
                  <a:schemeClr val="tx2"/>
                </a:solidFill>
                <a:latin typeface="Tahoma" pitchFamily="34" charset="0"/>
              </a:defRPr>
            </a:lvl4pPr>
            <a:lvl5pPr algn="ctr" rtl="0" eaLnBrk="0" fontAlgn="base" hangingPunct="0">
              <a:spcBef>
                <a:spcPct val="0"/>
              </a:spcBef>
              <a:spcAft>
                <a:spcPct val="0"/>
              </a:spcAft>
              <a:defRPr sz="4400">
                <a:solidFill>
                  <a:schemeClr val="tx2"/>
                </a:solidFill>
                <a:latin typeface="Tahoma" pitchFamily="34" charset="0"/>
              </a:defRPr>
            </a:lvl5pPr>
            <a:lvl6pPr marL="457200" algn="ctr" rtl="0" eaLnBrk="0" fontAlgn="base" hangingPunct="0">
              <a:spcBef>
                <a:spcPct val="0"/>
              </a:spcBef>
              <a:spcAft>
                <a:spcPct val="0"/>
              </a:spcAft>
              <a:defRPr sz="4400">
                <a:solidFill>
                  <a:schemeClr val="tx2"/>
                </a:solidFill>
                <a:latin typeface="Tahoma" pitchFamily="34" charset="0"/>
              </a:defRPr>
            </a:lvl6pPr>
            <a:lvl7pPr marL="914400" algn="ctr" rtl="0" eaLnBrk="0" fontAlgn="base" hangingPunct="0">
              <a:spcBef>
                <a:spcPct val="0"/>
              </a:spcBef>
              <a:spcAft>
                <a:spcPct val="0"/>
              </a:spcAft>
              <a:defRPr sz="4400">
                <a:solidFill>
                  <a:schemeClr val="tx2"/>
                </a:solidFill>
                <a:latin typeface="Tahoma" pitchFamily="34" charset="0"/>
              </a:defRPr>
            </a:lvl7pPr>
            <a:lvl8pPr marL="1371600" algn="ctr" rtl="0" eaLnBrk="0" fontAlgn="base" hangingPunct="0">
              <a:spcBef>
                <a:spcPct val="0"/>
              </a:spcBef>
              <a:spcAft>
                <a:spcPct val="0"/>
              </a:spcAft>
              <a:defRPr sz="4400">
                <a:solidFill>
                  <a:schemeClr val="tx2"/>
                </a:solidFill>
                <a:latin typeface="Tahoma" pitchFamily="34" charset="0"/>
              </a:defRPr>
            </a:lvl8pPr>
            <a:lvl9pPr marL="1828800" algn="ctr" rtl="0" eaLnBrk="0" fontAlgn="base" hangingPunct="0">
              <a:spcBef>
                <a:spcPct val="0"/>
              </a:spcBef>
              <a:spcAft>
                <a:spcPct val="0"/>
              </a:spcAft>
              <a:defRPr sz="4400">
                <a:solidFill>
                  <a:schemeClr val="tx2"/>
                </a:solidFill>
                <a:latin typeface="Tahoma" pitchFamily="34" charset="0"/>
              </a:defRPr>
            </a:lvl9pPr>
          </a:lstStyle>
          <a:p>
            <a:pPr>
              <a:defRPr/>
            </a:pPr>
            <a:r>
              <a:rPr lang="tr-TR" altLang="tr-TR" sz="4000" kern="0" dirty="0" smtClean="0"/>
              <a:t>Örnek: undo-redo’da CKPT</a:t>
            </a:r>
          </a:p>
        </p:txBody>
      </p:sp>
      <p:sp>
        <p:nvSpPr>
          <p:cNvPr id="4" name="Content Placeholder 2"/>
          <p:cNvSpPr txBox="1">
            <a:spLocks/>
          </p:cNvSpPr>
          <p:nvPr/>
        </p:nvSpPr>
        <p:spPr>
          <a:xfrm>
            <a:off x="4267208" y="470020"/>
            <a:ext cx="4495802" cy="5702108"/>
          </a:xfrm>
          <a:prstGeom prst="rect">
            <a:avLst/>
          </a:prstGeom>
        </p:spPr>
        <p:txBody>
          <a:bodyPr/>
          <a:lstStyle>
            <a:lvl1pPr marL="342900" indent="-342900" algn="l" rtl="0" eaLnBrk="0" fontAlgn="base" hangingPunct="0">
              <a:spcBef>
                <a:spcPct val="20000"/>
              </a:spcBef>
              <a:spcAft>
                <a:spcPct val="0"/>
              </a:spcAft>
              <a:buClr>
                <a:schemeClr val="hlink"/>
              </a:buClr>
              <a:buSzPct val="6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folHlink"/>
              </a:buClr>
              <a:buSzPct val="6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defRPr>
            </a:lvl9pPr>
          </a:lstStyle>
          <a:p>
            <a:pPr marL="0" indent="0">
              <a:buFont typeface="Wingdings" pitchFamily="2" charset="2"/>
              <a:buNone/>
              <a:defRPr/>
            </a:pPr>
            <a:r>
              <a:rPr lang="tr-TR" sz="1800" kern="0" dirty="0" smtClean="0"/>
              <a:t>Sistem ilk çalıştığında log dosyasında görünen son satır:</a:t>
            </a:r>
          </a:p>
          <a:p>
            <a:pPr>
              <a:defRPr/>
            </a:pPr>
            <a:r>
              <a:rPr lang="tr-TR" sz="2000" kern="0" dirty="0" smtClean="0"/>
              <a:t>12.satır ise;</a:t>
            </a:r>
          </a:p>
          <a:p>
            <a:pPr lvl="1">
              <a:defRPr/>
            </a:pPr>
            <a:r>
              <a:rPr lang="tr-TR" sz="1800" dirty="0"/>
              <a:t>&lt;START CKPT</a:t>
            </a:r>
            <a:r>
              <a:rPr lang="tr-TR" sz="1800" dirty="0" smtClean="0"/>
              <a:t>(..)&gt;’e kadar git.</a:t>
            </a:r>
            <a:endParaRPr lang="tr-TR" sz="1800" kern="0" dirty="0" smtClean="0"/>
          </a:p>
          <a:p>
            <a:pPr lvl="1">
              <a:defRPr/>
            </a:pPr>
            <a:r>
              <a:rPr lang="tr-TR" sz="1800" kern="0" dirty="0" smtClean="0"/>
              <a:t>REDO T2 ve T3</a:t>
            </a:r>
          </a:p>
          <a:p>
            <a:pPr lvl="1">
              <a:defRPr/>
            </a:pPr>
            <a:r>
              <a:rPr lang="tr-TR" sz="1800" kern="0" dirty="0"/>
              <a:t>R</a:t>
            </a:r>
            <a:r>
              <a:rPr lang="tr-TR" sz="1800" kern="0" dirty="0" smtClean="0"/>
              <a:t>edo T2: </a:t>
            </a:r>
            <a:r>
              <a:rPr lang="tr-TR" sz="1800" strike="sngStrike" kern="0" dirty="0" smtClean="0">
                <a:effectLst>
                  <a:outerShdw blurRad="38100" dist="38100" dir="2700000" algn="tl">
                    <a:srgbClr val="000000">
                      <a:alpha val="43137"/>
                    </a:srgbClr>
                  </a:outerShdw>
                </a:effectLst>
              </a:rPr>
              <a:t>B=10; </a:t>
            </a:r>
            <a:r>
              <a:rPr lang="tr-TR" sz="1800" kern="0" dirty="0" smtClean="0"/>
              <a:t>C=15; </a:t>
            </a:r>
          </a:p>
          <a:p>
            <a:pPr lvl="1">
              <a:defRPr/>
            </a:pPr>
            <a:r>
              <a:rPr lang="tr-TR" sz="1800" kern="0" dirty="0" smtClean="0"/>
              <a:t>Redo T3: D=20</a:t>
            </a:r>
          </a:p>
          <a:p>
            <a:pPr>
              <a:defRPr/>
            </a:pPr>
            <a:r>
              <a:rPr lang="tr-TR" sz="2000" kern="0" dirty="0" smtClean="0"/>
              <a:t>11.satır ise;</a:t>
            </a:r>
          </a:p>
          <a:p>
            <a:pPr lvl="1">
              <a:defRPr/>
            </a:pPr>
            <a:r>
              <a:rPr lang="tr-TR" sz="1800" dirty="0"/>
              <a:t>&lt;START CKPT(..)&gt;’e kadar git</a:t>
            </a:r>
            <a:r>
              <a:rPr lang="tr-TR" sz="1800" dirty="0" smtClean="0"/>
              <a:t>.</a:t>
            </a:r>
            <a:endParaRPr lang="tr-TR" sz="1800" kern="0" dirty="0" smtClean="0"/>
          </a:p>
          <a:p>
            <a:pPr lvl="1">
              <a:defRPr/>
            </a:pPr>
            <a:r>
              <a:rPr lang="tr-TR" sz="1800" kern="0" dirty="0" smtClean="0"/>
              <a:t>REDO T2;  UNDO T3</a:t>
            </a:r>
            <a:endParaRPr lang="tr-TR" sz="1800" kern="0" dirty="0"/>
          </a:p>
          <a:p>
            <a:pPr lvl="1">
              <a:defRPr/>
            </a:pPr>
            <a:r>
              <a:rPr lang="tr-TR" sz="1800" kern="0" dirty="0"/>
              <a:t>Undo T3: </a:t>
            </a:r>
            <a:r>
              <a:rPr lang="tr-TR" sz="1800" kern="0" dirty="0" smtClean="0"/>
              <a:t>D=19</a:t>
            </a:r>
            <a:endParaRPr lang="tr-TR" sz="1800" kern="0" dirty="0"/>
          </a:p>
          <a:p>
            <a:pPr lvl="1">
              <a:defRPr/>
            </a:pPr>
            <a:r>
              <a:rPr lang="tr-TR" sz="1800" kern="0" dirty="0"/>
              <a:t>R</a:t>
            </a:r>
            <a:r>
              <a:rPr lang="tr-TR" sz="1800" kern="0" dirty="0" smtClean="0"/>
              <a:t>edo </a:t>
            </a:r>
            <a:r>
              <a:rPr lang="tr-TR" sz="1800" kern="0" dirty="0"/>
              <a:t>T2: </a:t>
            </a:r>
            <a:r>
              <a:rPr lang="tr-TR" sz="1800" strike="sngStrike" kern="0" dirty="0" smtClean="0">
                <a:effectLst>
                  <a:outerShdw blurRad="38100" dist="38100" dir="2700000" algn="tl">
                    <a:srgbClr val="000000">
                      <a:alpha val="43137"/>
                    </a:srgbClr>
                  </a:outerShdw>
                </a:effectLst>
              </a:rPr>
              <a:t>B=10</a:t>
            </a:r>
            <a:r>
              <a:rPr lang="tr-TR" sz="1800" strike="sngStrike" kern="0" dirty="0">
                <a:effectLst>
                  <a:outerShdw blurRad="38100" dist="38100" dir="2700000" algn="tl">
                    <a:srgbClr val="000000">
                      <a:alpha val="43137"/>
                    </a:srgbClr>
                  </a:outerShdw>
                </a:effectLst>
              </a:rPr>
              <a:t>; </a:t>
            </a:r>
            <a:r>
              <a:rPr lang="tr-TR" sz="1800" kern="0" dirty="0" smtClean="0"/>
              <a:t>C=15</a:t>
            </a:r>
            <a:r>
              <a:rPr lang="tr-TR" sz="1800" kern="0" dirty="0"/>
              <a:t>; </a:t>
            </a:r>
            <a:endParaRPr lang="tr-TR" sz="1800" kern="0" dirty="0" smtClean="0"/>
          </a:p>
          <a:p>
            <a:pPr>
              <a:defRPr/>
            </a:pPr>
            <a:r>
              <a:rPr lang="tr-TR" sz="2000" kern="0" dirty="0" smtClean="0"/>
              <a:t>10.satır </a:t>
            </a:r>
            <a:r>
              <a:rPr lang="tr-TR" sz="2000" kern="0" dirty="0"/>
              <a:t>ise;</a:t>
            </a:r>
          </a:p>
          <a:p>
            <a:pPr lvl="1">
              <a:defRPr/>
            </a:pPr>
            <a:r>
              <a:rPr lang="tr-TR" sz="1800" kern="0" dirty="0" smtClean="0"/>
              <a:t>UNDO </a:t>
            </a:r>
            <a:r>
              <a:rPr lang="tr-TR" sz="1800" kern="0" dirty="0"/>
              <a:t>T2;  UNDO T3</a:t>
            </a:r>
          </a:p>
          <a:p>
            <a:pPr lvl="1">
              <a:defRPr/>
            </a:pPr>
            <a:r>
              <a:rPr lang="tr-TR" sz="1800" kern="0" dirty="0"/>
              <a:t>Undo T3: </a:t>
            </a:r>
            <a:r>
              <a:rPr lang="tr-TR" sz="1800" kern="0" dirty="0" smtClean="0"/>
              <a:t>D=19</a:t>
            </a:r>
            <a:endParaRPr lang="tr-TR" sz="1800" kern="0" dirty="0"/>
          </a:p>
          <a:p>
            <a:pPr lvl="1">
              <a:defRPr/>
            </a:pPr>
            <a:r>
              <a:rPr lang="tr-TR" sz="1800" kern="0" dirty="0" smtClean="0"/>
              <a:t>&lt;START T2&gt;ye kadar git.</a:t>
            </a:r>
          </a:p>
          <a:p>
            <a:pPr lvl="1">
              <a:defRPr/>
            </a:pPr>
            <a:r>
              <a:rPr lang="tr-TR" sz="1800" kern="0" dirty="0" smtClean="0"/>
              <a:t>Undo T2: C=14, B=9; </a:t>
            </a:r>
            <a:endParaRPr lang="tr-TR" sz="1800" kern="0" dirty="0"/>
          </a:p>
          <a:p>
            <a:pPr lvl="1">
              <a:defRPr/>
            </a:pPr>
            <a:endParaRPr lang="tr-TR" sz="1800" kern="0" dirty="0"/>
          </a:p>
          <a:p>
            <a:pPr marL="457200" lvl="1" indent="0">
              <a:buFont typeface="Wingdings" pitchFamily="2" charset="2"/>
              <a:buNone/>
              <a:defRPr/>
            </a:pPr>
            <a:endParaRPr lang="tr-TR" sz="1800" kern="0" dirty="0" smtClean="0"/>
          </a:p>
          <a:p>
            <a:pPr marL="0" indent="0">
              <a:buFont typeface="Wingdings" pitchFamily="2" charset="2"/>
              <a:buNone/>
              <a:defRPr/>
            </a:pPr>
            <a:endParaRPr lang="tr-TR" sz="1800" kern="0" dirty="0"/>
          </a:p>
        </p:txBody>
      </p:sp>
      <p:sp>
        <p:nvSpPr>
          <p:cNvPr id="5" name="TextBox 4"/>
          <p:cNvSpPr txBox="1"/>
          <p:nvPr/>
        </p:nvSpPr>
        <p:spPr>
          <a:xfrm>
            <a:off x="152400" y="4494213"/>
            <a:ext cx="4267200" cy="2338387"/>
          </a:xfrm>
          <a:prstGeom prst="rect">
            <a:avLst/>
          </a:prstGeom>
          <a:noFill/>
        </p:spPr>
        <p:txBody>
          <a:bodyPr>
            <a:spAutoFit/>
          </a:bodyPr>
          <a:lstStyle/>
          <a:p>
            <a:pPr marL="342900" indent="-342900">
              <a:buFont typeface="Arial" panose="020B0604020202020204" pitchFamily="34" charset="0"/>
              <a:buChar char="•"/>
              <a:defRPr/>
            </a:pPr>
            <a:r>
              <a:rPr lang="tr-TR" sz="2000" kern="0" dirty="0">
                <a:latin typeface="+mn-lt"/>
              </a:rPr>
              <a:t>9.satır ise;</a:t>
            </a:r>
          </a:p>
          <a:p>
            <a:pPr marL="742950" lvl="1" indent="-285750">
              <a:buFont typeface="Arial" panose="020B0604020202020204" pitchFamily="34" charset="0"/>
              <a:buChar char="•"/>
              <a:defRPr/>
            </a:pPr>
            <a:r>
              <a:rPr lang="tr-TR" sz="1800" kern="0" dirty="0"/>
              <a:t>Dosyanın başına kadar git. </a:t>
            </a:r>
          </a:p>
          <a:p>
            <a:pPr marL="742950" lvl="1" indent="-285750">
              <a:buFont typeface="Arial" panose="020B0604020202020204" pitchFamily="34" charset="0"/>
              <a:buChar char="•"/>
              <a:defRPr/>
            </a:pPr>
            <a:r>
              <a:rPr lang="tr-TR" sz="1800" kern="0" dirty="0"/>
              <a:t>REDO  T1, UNDO T2;  UNDO T3</a:t>
            </a:r>
          </a:p>
          <a:p>
            <a:pPr marL="742950" lvl="1" indent="-285750">
              <a:buFont typeface="Arial" panose="020B0604020202020204" pitchFamily="34" charset="0"/>
              <a:buChar char="•"/>
              <a:defRPr/>
            </a:pPr>
            <a:r>
              <a:rPr lang="tr-TR" sz="1800" kern="0" dirty="0"/>
              <a:t>Undo T3: D=19</a:t>
            </a:r>
          </a:p>
          <a:p>
            <a:pPr marL="742950" lvl="1" indent="-285750">
              <a:buFont typeface="Arial" panose="020B0604020202020204" pitchFamily="34" charset="0"/>
              <a:buChar char="•"/>
              <a:defRPr/>
            </a:pPr>
            <a:r>
              <a:rPr lang="tr-TR" sz="1800" kern="0" dirty="0"/>
              <a:t>Undo T2: C=14, B=9;</a:t>
            </a:r>
          </a:p>
          <a:p>
            <a:pPr marL="742950" lvl="1" indent="-285750">
              <a:buFont typeface="Arial" panose="020B0604020202020204" pitchFamily="34" charset="0"/>
              <a:buChar char="•"/>
              <a:defRPr/>
            </a:pPr>
            <a:r>
              <a:rPr lang="tr-TR" sz="1800" kern="0" dirty="0"/>
              <a:t>Redo T1: A=5 </a:t>
            </a:r>
          </a:p>
          <a:p>
            <a:pPr marL="742950" lvl="1" indent="-285750">
              <a:buFont typeface="Arial" panose="020B0604020202020204" pitchFamily="34" charset="0"/>
              <a:buChar char="•"/>
              <a:defRPr/>
            </a:pPr>
            <a:endParaRPr lang="tr-TR" sz="1800" kern="0" dirty="0"/>
          </a:p>
          <a:p>
            <a:pPr marL="742950" lvl="1" indent="-285750">
              <a:buFont typeface="Arial" panose="020B0604020202020204" pitchFamily="34" charset="0"/>
              <a:buChar char="•"/>
              <a:defRPr/>
            </a:pPr>
            <a:endParaRPr lang="tr-TR" sz="1800" kern="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tr-TR" altLang="tr-TR" smtClean="0"/>
              <a:t>Kurtarma Yönetimi</a:t>
            </a:r>
          </a:p>
        </p:txBody>
      </p:sp>
      <p:sp>
        <p:nvSpPr>
          <p:cNvPr id="3" name="Content Placeholder 2"/>
          <p:cNvSpPr>
            <a:spLocks noGrp="1"/>
          </p:cNvSpPr>
          <p:nvPr>
            <p:ph idx="1"/>
          </p:nvPr>
        </p:nvSpPr>
        <p:spPr/>
        <p:txBody>
          <a:bodyPr/>
          <a:lstStyle/>
          <a:p>
            <a:pPr>
              <a:defRPr/>
            </a:pPr>
            <a:r>
              <a:rPr lang="tr-TR" altLang="en-US" sz="1800" b="1" dirty="0" smtClean="0">
                <a:solidFill>
                  <a:srgbClr val="00B050"/>
                </a:solidFill>
              </a:rPr>
              <a:t>KY:</a:t>
            </a:r>
          </a:p>
          <a:p>
            <a:pPr lvl="1">
              <a:defRPr/>
            </a:pPr>
            <a:r>
              <a:rPr lang="tr-TR" altLang="en-US" sz="1600" b="1" u="sng" dirty="0" smtClean="0">
                <a:solidFill>
                  <a:srgbClr val="00B050"/>
                </a:solidFill>
              </a:rPr>
              <a:t>KY-1: undo-redo, KY-2:undo-only, KY-3:redo-only</a:t>
            </a:r>
          </a:p>
          <a:p>
            <a:pPr lvl="1">
              <a:defRPr/>
            </a:pPr>
            <a:r>
              <a:rPr lang="tr-TR" altLang="en-US" sz="1600" b="1" u="sng" dirty="0" smtClean="0">
                <a:solidFill>
                  <a:srgbClr val="00B050"/>
                </a:solidFill>
              </a:rPr>
              <a:t>Pasif, Aktif denetim </a:t>
            </a:r>
            <a:r>
              <a:rPr lang="tr-TR" altLang="en-US" sz="1600" b="1" u="sng" dirty="0">
                <a:solidFill>
                  <a:srgbClr val="00B050"/>
                </a:solidFill>
              </a:rPr>
              <a:t>noktası</a:t>
            </a:r>
          </a:p>
          <a:p>
            <a:pPr lvl="1">
              <a:defRPr/>
            </a:pPr>
            <a:r>
              <a:rPr lang="tr-TR" altLang="en-US" sz="2000" b="1" u="sng" dirty="0">
                <a:solidFill>
                  <a:srgbClr val="00B050"/>
                </a:solidFill>
              </a:rPr>
              <a:t>Seyrek Hatalardan Kurtarma</a:t>
            </a:r>
          </a:p>
          <a:p>
            <a:pPr lvl="1">
              <a:defRPr/>
            </a:pPr>
            <a:r>
              <a:rPr lang="tr-TR" altLang="tr-TR" sz="1600" dirty="0" smtClean="0">
                <a:solidFill>
                  <a:srgbClr val="00B050"/>
                </a:solidFill>
              </a:rPr>
              <a:t>Kurtalabilirlik Yönünden Plan Çeşitleri </a:t>
            </a:r>
            <a:r>
              <a:rPr lang="tr-TR" altLang="tr-TR" sz="1600" i="1" dirty="0" smtClean="0">
                <a:solidFill>
                  <a:srgbClr val="00B050"/>
                </a:solidFill>
              </a:rPr>
              <a:t>(Recoverable, Cascadeless, Strict)</a:t>
            </a:r>
            <a:endParaRPr lang="tr-TR" altLang="en-US" sz="1600" i="1" dirty="0" smtClean="0">
              <a:solidFill>
                <a:srgbClr val="00B050"/>
              </a:solidFill>
            </a:endParaRPr>
          </a:p>
          <a:p>
            <a:pPr marL="0" indent="0">
              <a:buFont typeface="Wingdings" panose="05000000000000000000" pitchFamily="2" charset="2"/>
              <a:buNone/>
              <a:defRPr/>
            </a:pPr>
            <a:endParaRPr lang="tr-T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228600" y="-30163"/>
            <a:ext cx="8229600" cy="609601"/>
          </a:xfrm>
        </p:spPr>
        <p:txBody>
          <a:bodyPr/>
          <a:lstStyle/>
          <a:p>
            <a:r>
              <a:rPr lang="tr-TR" altLang="en-US" sz="4000" smtClean="0"/>
              <a:t>Seyrek hatalardan kurtarma</a:t>
            </a:r>
            <a:endParaRPr lang="tr-TR" altLang="tr-TR" sz="4000" smtClean="0"/>
          </a:p>
        </p:txBody>
      </p:sp>
      <p:sp>
        <p:nvSpPr>
          <p:cNvPr id="46083" name="Content Placeholder 3"/>
          <p:cNvSpPr>
            <a:spLocks noGrp="1"/>
          </p:cNvSpPr>
          <p:nvPr>
            <p:ph sz="half" idx="4294967295"/>
          </p:nvPr>
        </p:nvSpPr>
        <p:spPr>
          <a:xfrm>
            <a:off x="0" y="457200"/>
            <a:ext cx="8991600" cy="6019800"/>
          </a:xfrm>
        </p:spPr>
        <p:txBody>
          <a:bodyPr/>
          <a:lstStyle/>
          <a:p>
            <a:pPr>
              <a:defRPr/>
            </a:pPr>
            <a:r>
              <a:rPr lang="tr-TR" altLang="en-US" sz="2400" dirty="0" smtClean="0"/>
              <a:t>Seyrek hatalar: </a:t>
            </a:r>
            <a:r>
              <a:rPr lang="tr-TR" altLang="en-US" sz="2000" dirty="0" smtClean="0"/>
              <a:t>Disk hataları,fiziksel veya dışsal felaketler.. </a:t>
            </a:r>
          </a:p>
          <a:p>
            <a:pPr marL="342900" lvl="1" indent="-342900">
              <a:buClr>
                <a:schemeClr val="hlink"/>
              </a:buClr>
              <a:defRPr/>
            </a:pPr>
            <a:r>
              <a:rPr lang="tr-TR" altLang="en-US" sz="2400" dirty="0" smtClean="0"/>
              <a:t>ARŞİV: Daha güvenli başka bir saklama unitesi.</a:t>
            </a:r>
            <a:r>
              <a:rPr lang="tr-TR" altLang="en-US" sz="2000" dirty="0" smtClean="0"/>
              <a:t> </a:t>
            </a:r>
          </a:p>
          <a:p>
            <a:pPr marL="742950" lvl="2" indent="-342900">
              <a:defRPr/>
            </a:pPr>
            <a:r>
              <a:rPr lang="tr-TR" altLang="en-US" sz="2000" dirty="0" smtClean="0"/>
              <a:t>ARCHIVE_VT: VT’nın en son tutarlı hali.</a:t>
            </a:r>
          </a:p>
          <a:p>
            <a:pPr marL="742950" lvl="2" indent="-342900">
              <a:defRPr/>
            </a:pPr>
            <a:r>
              <a:rPr lang="tr-TR" altLang="en-US" sz="2000" dirty="0" smtClean="0"/>
              <a:t>ARCHIVE_LOG: VT’nın en son tutarlı halinden çökme zamanına en yakın zamanda arşivlenebilmiş olan LOG dosyası</a:t>
            </a:r>
            <a:endParaRPr lang="tr-TR" altLang="en-US" dirty="0" smtClean="0"/>
          </a:p>
          <a:p>
            <a:pPr>
              <a:defRPr/>
            </a:pPr>
            <a:r>
              <a:rPr lang="tr-TR" altLang="en-US" sz="2400" dirty="0" smtClean="0"/>
              <a:t>Arşivleme zaman alan bir işlem:</a:t>
            </a:r>
          </a:p>
          <a:p>
            <a:pPr lvl="1">
              <a:defRPr/>
            </a:pPr>
            <a:r>
              <a:rPr lang="tr-TR" altLang="en-US" sz="2000" dirty="0" smtClean="0"/>
              <a:t>TAMARŞİV: bütün VT arşivlenir.</a:t>
            </a:r>
          </a:p>
          <a:p>
            <a:pPr lvl="1">
              <a:defRPr/>
            </a:pPr>
            <a:r>
              <a:rPr lang="tr-TR" altLang="en-US" sz="2000" dirty="0" smtClean="0"/>
              <a:t>ARTIMLIARŞİV : en son ARŞİV’den itibaren yapılmış olan değişiklikler arşivlenir.</a:t>
            </a:r>
            <a:endParaRPr lang="tr-TR" altLang="en-US" dirty="0" smtClean="0"/>
          </a:p>
          <a:p>
            <a:pPr>
              <a:defRPr/>
            </a:pPr>
            <a:r>
              <a:rPr lang="tr-TR" altLang="en-US" sz="2000" dirty="0" smtClean="0"/>
              <a:t>AktifCKPT, ana hafızayı diske flush ederken hareketlerin yenilemeleri devam etti. Daha sonra log dosyası ile VT tutarlı bir noktaya taşındı. </a:t>
            </a:r>
          </a:p>
          <a:p>
            <a:pPr lvl="1">
              <a:defRPr/>
            </a:pPr>
            <a:r>
              <a:rPr lang="tr-TR" altLang="en-US" sz="2000" dirty="0" smtClean="0"/>
              <a:t>Benzer şekilde Archive işlemi sırasında (DUMP), AktifCKPT sayesinde diskteki yenilemeler devam eder. </a:t>
            </a:r>
          </a:p>
          <a:p>
            <a:pPr lvl="1">
              <a:defRPr/>
            </a:pPr>
            <a:r>
              <a:rPr lang="tr-TR" altLang="en-US" sz="2000" dirty="0" smtClean="0"/>
              <a:t>Disk hataları, </a:t>
            </a:r>
            <a:r>
              <a:rPr lang="tr-TR" altLang="en-US" sz="2000" b="1" dirty="0" smtClean="0"/>
              <a:t>ARCHIVE_VT </a:t>
            </a:r>
            <a:r>
              <a:rPr lang="tr-TR" altLang="en-US" sz="2000" b="1" u="sng" dirty="0" smtClean="0"/>
              <a:t>ve </a:t>
            </a:r>
            <a:r>
              <a:rPr lang="tr-TR" altLang="en-US" sz="2000" b="1" dirty="0" smtClean="0"/>
              <a:t>ARCHIVE_LOG</a:t>
            </a:r>
            <a:r>
              <a:rPr lang="tr-TR" altLang="en-US" sz="2000" b="1" u="sng" dirty="0" smtClean="0"/>
              <a:t> dosyası sayesinde (undo-redo işlemleri ile) </a:t>
            </a:r>
            <a:r>
              <a:rPr lang="tr-TR" altLang="en-US" sz="2000" dirty="0" smtClean="0"/>
              <a:t>alınabilecek en yakın geçmiş noktaya getirilebilir.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381000" y="0"/>
            <a:ext cx="8229600" cy="838200"/>
          </a:xfrm>
        </p:spPr>
        <p:txBody>
          <a:bodyPr/>
          <a:lstStyle/>
          <a:p>
            <a:r>
              <a:rPr lang="tr-TR" altLang="tr-TR" smtClean="0"/>
              <a:t>Örnek DUMP işlemi</a:t>
            </a:r>
          </a:p>
        </p:txBody>
      </p:sp>
      <p:sp>
        <p:nvSpPr>
          <p:cNvPr id="3" name="Content Placeholder 2"/>
          <p:cNvSpPr>
            <a:spLocks noGrp="1"/>
          </p:cNvSpPr>
          <p:nvPr>
            <p:ph idx="1"/>
          </p:nvPr>
        </p:nvSpPr>
        <p:spPr>
          <a:xfrm>
            <a:off x="0" y="609600"/>
            <a:ext cx="9144000" cy="3200400"/>
          </a:xfrm>
        </p:spPr>
        <p:txBody>
          <a:bodyPr/>
          <a:lstStyle/>
          <a:p>
            <a:pPr>
              <a:defRPr/>
            </a:pPr>
            <a:r>
              <a:rPr lang="tr-TR" sz="2800" dirty="0" smtClean="0"/>
              <a:t>VT’da, arşive kopyalanan değerler «</a:t>
            </a:r>
            <a:r>
              <a:rPr lang="tr-TR" sz="2800" dirty="0" smtClean="0">
                <a:solidFill>
                  <a:srgbClr val="FF0000"/>
                </a:solidFill>
              </a:rPr>
              <a:t>A=1,B=2</a:t>
            </a:r>
            <a:r>
              <a:rPr lang="tr-TR" sz="2800" dirty="0" smtClean="0"/>
              <a:t>,C=3,D=4» olsun.</a:t>
            </a:r>
          </a:p>
          <a:p>
            <a:pPr>
              <a:defRPr/>
            </a:pPr>
            <a:r>
              <a:rPr lang="tr-TR" sz="2800" dirty="0" smtClean="0"/>
              <a:t>DUMP işlemi ve diskteki değişimlerin zamansal sırası:</a:t>
            </a:r>
          </a:p>
          <a:p>
            <a:pPr marL="0" indent="0">
              <a:buFont typeface="Wingdings" panose="05000000000000000000" pitchFamily="2" charset="2"/>
              <a:buNone/>
              <a:defRPr/>
            </a:pPr>
            <a:r>
              <a:rPr lang="tr-TR" dirty="0" smtClean="0">
                <a:latin typeface="Bodoni MT Condensed" panose="02070606080606020203" pitchFamily="18" charset="0"/>
                <a:cs typeface="Arabic Typesetting" panose="03020402040406030203" pitchFamily="66" charset="-78"/>
              </a:rPr>
              <a:t>     </a:t>
            </a:r>
            <a:r>
              <a:rPr lang="tr-TR" dirty="0" smtClean="0">
                <a:solidFill>
                  <a:srgbClr val="FF0000"/>
                </a:solidFill>
                <a:latin typeface="Bodoni MT Condensed" panose="02070606080606020203" pitchFamily="18" charset="0"/>
                <a:cs typeface="Arabic Typesetting" panose="03020402040406030203" pitchFamily="66" charset="-78"/>
              </a:rPr>
              <a:t>A’yı kopyala; A=5; B’yı kopyala</a:t>
            </a:r>
            <a:r>
              <a:rPr lang="tr-TR" dirty="0" smtClean="0">
                <a:latin typeface="Bodoni MT Condensed" panose="02070606080606020203" pitchFamily="18" charset="0"/>
                <a:cs typeface="Arabic Typesetting" panose="03020402040406030203" pitchFamily="66" charset="-78"/>
              </a:rPr>
              <a:t>; C=6; C’yı kopyala</a:t>
            </a:r>
            <a:r>
              <a:rPr lang="tr-TR" dirty="0" smtClean="0">
                <a:solidFill>
                  <a:srgbClr val="FF0000"/>
                </a:solidFill>
                <a:latin typeface="Bodoni MT Condensed" panose="02070606080606020203" pitchFamily="18" charset="0"/>
                <a:cs typeface="Arabic Typesetting" panose="03020402040406030203" pitchFamily="66" charset="-78"/>
              </a:rPr>
              <a:t>; B=7</a:t>
            </a:r>
            <a:r>
              <a:rPr lang="tr-TR" dirty="0" smtClean="0">
                <a:latin typeface="Bodoni MT Condensed" panose="02070606080606020203" pitchFamily="18" charset="0"/>
                <a:cs typeface="Arabic Typesetting" panose="03020402040406030203" pitchFamily="66" charset="-78"/>
              </a:rPr>
              <a:t>; D’yı kopyala;</a:t>
            </a:r>
          </a:p>
          <a:p>
            <a:pPr>
              <a:defRPr/>
            </a:pPr>
            <a:r>
              <a:rPr lang="tr-TR" sz="2800" dirty="0" smtClean="0"/>
              <a:t>Arşiv’deki ABCD değerleri: 1,2,6,4 </a:t>
            </a:r>
          </a:p>
          <a:p>
            <a:pPr>
              <a:defRPr/>
            </a:pPr>
            <a:r>
              <a:rPr lang="tr-TR" sz="2800" dirty="0" smtClean="0"/>
              <a:t>Bu sırada Arşive’e ulaşabilen Log dosyası (DUMP Log):</a:t>
            </a:r>
          </a:p>
          <a:p>
            <a:pPr marL="0" indent="0">
              <a:buFont typeface="Wingdings" panose="05000000000000000000" pitchFamily="2" charset="2"/>
              <a:buNone/>
              <a:defRPr/>
            </a:pPr>
            <a:endParaRPr lang="tr-TR" sz="2800" dirty="0" smtClean="0"/>
          </a:p>
        </p:txBody>
      </p:sp>
      <p:sp>
        <p:nvSpPr>
          <p:cNvPr id="46084" name="TextBox 3"/>
          <p:cNvSpPr txBox="1">
            <a:spLocks noChangeArrowheads="1"/>
          </p:cNvSpPr>
          <p:nvPr/>
        </p:nvSpPr>
        <p:spPr bwMode="auto">
          <a:xfrm>
            <a:off x="15947" y="4186989"/>
            <a:ext cx="28194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fr-FR" altLang="tr-TR" sz="1600" dirty="0"/>
              <a:t>&lt;START  DUMP&gt;</a:t>
            </a:r>
          </a:p>
          <a:p>
            <a:pPr eaLnBrk="1" hangingPunct="1">
              <a:spcBef>
                <a:spcPct val="0"/>
              </a:spcBef>
              <a:buClrTx/>
              <a:buSzTx/>
              <a:buFontTx/>
              <a:buNone/>
            </a:pPr>
            <a:r>
              <a:rPr lang="fr-FR" altLang="tr-TR" sz="1600" dirty="0"/>
              <a:t>&lt;START  CKPT (T1,T2)&gt;</a:t>
            </a:r>
          </a:p>
          <a:p>
            <a:pPr eaLnBrk="1" hangingPunct="1">
              <a:spcBef>
                <a:spcPct val="0"/>
              </a:spcBef>
              <a:buClrTx/>
              <a:buSzTx/>
              <a:buFontTx/>
              <a:buNone/>
            </a:pPr>
            <a:r>
              <a:rPr lang="fr-FR" altLang="tr-TR" sz="1600" dirty="0"/>
              <a:t>&lt;</a:t>
            </a:r>
            <a:r>
              <a:rPr lang="fr-FR" altLang="tr-TR" sz="1600" dirty="0">
                <a:solidFill>
                  <a:srgbClr val="FF0000"/>
                </a:solidFill>
              </a:rPr>
              <a:t>T1,A,1,5&gt;</a:t>
            </a:r>
          </a:p>
          <a:p>
            <a:pPr eaLnBrk="1" hangingPunct="1">
              <a:spcBef>
                <a:spcPct val="0"/>
              </a:spcBef>
              <a:buClrTx/>
              <a:buSzTx/>
              <a:buFontTx/>
              <a:buNone/>
            </a:pPr>
            <a:r>
              <a:rPr lang="fr-FR" altLang="tr-TR" sz="1600" dirty="0"/>
              <a:t>&lt;T2,C,3,6&gt;</a:t>
            </a:r>
          </a:p>
          <a:p>
            <a:pPr eaLnBrk="1" hangingPunct="1">
              <a:spcBef>
                <a:spcPct val="0"/>
              </a:spcBef>
              <a:buClrTx/>
              <a:buSzTx/>
              <a:buFontTx/>
              <a:buNone/>
            </a:pPr>
            <a:r>
              <a:rPr lang="fr-FR" altLang="tr-TR" sz="1600" dirty="0"/>
              <a:t>&lt;COMMIT T2&gt;</a:t>
            </a:r>
          </a:p>
          <a:p>
            <a:pPr eaLnBrk="1" hangingPunct="1">
              <a:spcBef>
                <a:spcPct val="0"/>
              </a:spcBef>
              <a:buClrTx/>
              <a:buSzTx/>
              <a:buFontTx/>
              <a:buNone/>
            </a:pPr>
            <a:r>
              <a:rPr lang="fr-FR" altLang="tr-TR" sz="1600" dirty="0"/>
              <a:t>&lt;</a:t>
            </a:r>
            <a:r>
              <a:rPr lang="fr-FR" altLang="tr-TR" sz="1600" dirty="0">
                <a:solidFill>
                  <a:srgbClr val="FF0000"/>
                </a:solidFill>
              </a:rPr>
              <a:t>T1,B,2,7&gt;</a:t>
            </a:r>
          </a:p>
          <a:p>
            <a:pPr eaLnBrk="1" hangingPunct="1">
              <a:spcBef>
                <a:spcPct val="0"/>
              </a:spcBef>
              <a:buClrTx/>
              <a:buSzTx/>
              <a:buFontTx/>
              <a:buNone/>
            </a:pPr>
            <a:r>
              <a:rPr lang="fr-FR" altLang="tr-TR" sz="1600" dirty="0"/>
              <a:t>&lt;END  CKPT&gt;</a:t>
            </a:r>
          </a:p>
          <a:p>
            <a:pPr eaLnBrk="1" hangingPunct="1">
              <a:spcBef>
                <a:spcPct val="0"/>
              </a:spcBef>
              <a:buClrTx/>
              <a:buSzTx/>
              <a:buFontTx/>
              <a:buNone/>
            </a:pPr>
            <a:r>
              <a:rPr lang="fr-FR" altLang="tr-TR" sz="1600" dirty="0"/>
              <a:t>Dump </a:t>
            </a:r>
            <a:r>
              <a:rPr lang="fr-FR" altLang="tr-TR" sz="1600" dirty="0" err="1"/>
              <a:t>completes</a:t>
            </a:r>
            <a:endParaRPr lang="fr-FR" altLang="tr-TR" sz="1600" dirty="0"/>
          </a:p>
          <a:p>
            <a:pPr eaLnBrk="1" hangingPunct="1">
              <a:spcBef>
                <a:spcPct val="0"/>
              </a:spcBef>
              <a:buClrTx/>
              <a:buSzTx/>
              <a:buFontTx/>
              <a:buNone/>
            </a:pPr>
            <a:r>
              <a:rPr lang="fr-FR" altLang="tr-TR" sz="1600" dirty="0"/>
              <a:t>&lt;END  DUMP&gt;</a:t>
            </a:r>
            <a:endParaRPr lang="tr-TR" altLang="tr-TR" sz="1600" dirty="0"/>
          </a:p>
        </p:txBody>
      </p:sp>
      <p:sp>
        <p:nvSpPr>
          <p:cNvPr id="46085" name="TextBox 4"/>
          <p:cNvSpPr txBox="1">
            <a:spLocks noChangeArrowheads="1"/>
          </p:cNvSpPr>
          <p:nvPr/>
        </p:nvSpPr>
        <p:spPr bwMode="auto">
          <a:xfrm>
            <a:off x="2835275" y="3962400"/>
            <a:ext cx="58515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tr-TR" altLang="tr-TR" sz="1600" b="1" u="sng">
                <a:solidFill>
                  <a:srgbClr val="FF0000"/>
                </a:solidFill>
              </a:rPr>
              <a:t>KURTARMA YÖNTEMİ:</a:t>
            </a:r>
          </a:p>
          <a:p>
            <a:pPr eaLnBrk="1" hangingPunct="1">
              <a:spcBef>
                <a:spcPct val="0"/>
              </a:spcBef>
              <a:buClrTx/>
              <a:buSzTx/>
              <a:buFontTx/>
              <a:buNone/>
            </a:pPr>
            <a:r>
              <a:rPr lang="tr-TR" altLang="tr-TR" sz="1600"/>
              <a:t>ARŞİV’deki VT’nını diske yükle. (En son arşiv ve varsa artımlı arşiv bilgilerini kullanarak)</a:t>
            </a:r>
          </a:p>
          <a:p>
            <a:pPr eaLnBrk="1" hangingPunct="1">
              <a:spcBef>
                <a:spcPct val="0"/>
              </a:spcBef>
              <a:buClrTx/>
              <a:buSzTx/>
              <a:buFontTx/>
              <a:buNone/>
            </a:pPr>
            <a:r>
              <a:rPr lang="tr-TR" altLang="tr-TR" sz="1600"/>
              <a:t>DUMP Log ile diskteki VT’ınıı tutarlı bir noktaya getir. </a:t>
            </a:r>
          </a:p>
          <a:p>
            <a:pPr eaLnBrk="1" hangingPunct="1">
              <a:spcBef>
                <a:spcPct val="0"/>
              </a:spcBef>
              <a:buClrTx/>
              <a:buSzTx/>
              <a:buFontTx/>
              <a:buNone/>
            </a:pPr>
            <a:endParaRPr lang="tr-TR" altLang="tr-TR" sz="1600"/>
          </a:p>
          <a:p>
            <a:pPr eaLnBrk="1" hangingPunct="1">
              <a:spcBef>
                <a:spcPct val="0"/>
              </a:spcBef>
              <a:buClrTx/>
              <a:buSzTx/>
              <a:buFontTx/>
              <a:buNone/>
            </a:pPr>
            <a:r>
              <a:rPr lang="tr-TR" altLang="tr-TR" sz="1600"/>
              <a:t>Örnek’te T1 commit olmadığı için yaptığı değişiklier UNDO olur, T2 commit olduğu için REDO olur. </a:t>
            </a:r>
          </a:p>
          <a:p>
            <a:pPr eaLnBrk="1" hangingPunct="1">
              <a:spcBef>
                <a:spcPct val="0"/>
              </a:spcBef>
              <a:buClrTx/>
              <a:buSzTx/>
              <a:buFontTx/>
              <a:buNone/>
            </a:pPr>
            <a:endParaRPr lang="tr-TR" altLang="tr-TR" sz="1600"/>
          </a:p>
          <a:p>
            <a:pPr eaLnBrk="1" hangingPunct="1">
              <a:spcBef>
                <a:spcPct val="0"/>
              </a:spcBef>
              <a:buClrTx/>
              <a:buSzTx/>
              <a:buFontTx/>
              <a:buNone/>
            </a:pPr>
            <a:endParaRPr lang="tr-TR" altLang="tr-TR" sz="16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tr-TR" altLang="tr-TR" smtClean="0"/>
              <a:t>Kurtarma Yönetimi</a:t>
            </a:r>
          </a:p>
        </p:txBody>
      </p:sp>
      <p:sp>
        <p:nvSpPr>
          <p:cNvPr id="3" name="Content Placeholder 2"/>
          <p:cNvSpPr>
            <a:spLocks noGrp="1"/>
          </p:cNvSpPr>
          <p:nvPr>
            <p:ph idx="1"/>
          </p:nvPr>
        </p:nvSpPr>
        <p:spPr/>
        <p:txBody>
          <a:bodyPr/>
          <a:lstStyle/>
          <a:p>
            <a:pPr>
              <a:defRPr/>
            </a:pPr>
            <a:r>
              <a:rPr lang="tr-TR" altLang="en-US" sz="1800" b="1" dirty="0" smtClean="0">
                <a:solidFill>
                  <a:srgbClr val="00B050"/>
                </a:solidFill>
              </a:rPr>
              <a:t>KY:</a:t>
            </a:r>
          </a:p>
          <a:p>
            <a:pPr lvl="1">
              <a:defRPr/>
            </a:pPr>
            <a:r>
              <a:rPr lang="tr-TR" altLang="en-US" sz="1600" b="1" u="sng" dirty="0" smtClean="0">
                <a:solidFill>
                  <a:srgbClr val="00B050"/>
                </a:solidFill>
              </a:rPr>
              <a:t>KY-1: undo-redo, KY-2:undo-only, KY-3:redo-only</a:t>
            </a:r>
          </a:p>
          <a:p>
            <a:pPr lvl="1">
              <a:defRPr/>
            </a:pPr>
            <a:r>
              <a:rPr lang="tr-TR" altLang="en-US" sz="1600" b="1" u="sng" dirty="0" smtClean="0">
                <a:solidFill>
                  <a:srgbClr val="00B050"/>
                </a:solidFill>
              </a:rPr>
              <a:t>Pasif, aktif denetim </a:t>
            </a:r>
            <a:r>
              <a:rPr lang="tr-TR" altLang="en-US" sz="1600" b="1" u="sng" dirty="0">
                <a:solidFill>
                  <a:srgbClr val="00B050"/>
                </a:solidFill>
              </a:rPr>
              <a:t>noktası</a:t>
            </a:r>
          </a:p>
          <a:p>
            <a:pPr lvl="1">
              <a:defRPr/>
            </a:pPr>
            <a:r>
              <a:rPr lang="tr-TR" altLang="en-US" sz="1600" b="1" u="sng" dirty="0">
                <a:solidFill>
                  <a:srgbClr val="00B050"/>
                </a:solidFill>
              </a:rPr>
              <a:t>Seyrek Hatalardan Kurtarma</a:t>
            </a:r>
          </a:p>
          <a:p>
            <a:pPr lvl="1">
              <a:defRPr/>
            </a:pPr>
            <a:r>
              <a:rPr lang="tr-TR" altLang="tr-TR" sz="2000" b="1" u="sng" dirty="0" smtClean="0">
                <a:solidFill>
                  <a:srgbClr val="00B050"/>
                </a:solidFill>
              </a:rPr>
              <a:t>Kurtalabilirlik Yönünden Plan Çeşitleri </a:t>
            </a:r>
            <a:r>
              <a:rPr lang="tr-TR" altLang="tr-TR" sz="2000" b="1" i="1" u="sng" dirty="0" smtClean="0">
                <a:solidFill>
                  <a:srgbClr val="00B050"/>
                </a:solidFill>
              </a:rPr>
              <a:t>(Recoverable, Cascadeless, Strict)</a:t>
            </a:r>
            <a:endParaRPr lang="tr-TR" altLang="en-US" sz="2000" b="1" i="1" u="sng" dirty="0" smtClean="0">
              <a:solidFill>
                <a:srgbClr val="00B050"/>
              </a:solidFill>
            </a:endParaRPr>
          </a:p>
          <a:p>
            <a:pPr marL="0" indent="0">
              <a:buFont typeface="Wingdings" panose="05000000000000000000" pitchFamily="2" charset="2"/>
              <a:buNone/>
              <a:defRPr/>
            </a:pPr>
            <a:endParaRPr lang="tr-T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2" name="Group 1"/>
          <p:cNvGrpSpPr>
            <a:grpSpLocks/>
          </p:cNvGrpSpPr>
          <p:nvPr/>
        </p:nvGrpSpPr>
        <p:grpSpPr bwMode="auto">
          <a:xfrm>
            <a:off x="1600200" y="1981200"/>
            <a:ext cx="3867150" cy="3200400"/>
            <a:chOff x="2605088" y="1981200"/>
            <a:chExt cx="3867150" cy="3200400"/>
          </a:xfrm>
        </p:grpSpPr>
        <p:sp>
          <p:nvSpPr>
            <p:cNvPr id="4" name="Oval 3"/>
            <p:cNvSpPr/>
            <p:nvPr/>
          </p:nvSpPr>
          <p:spPr>
            <a:xfrm>
              <a:off x="3957638" y="3581400"/>
              <a:ext cx="1143000" cy="11303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b="1" dirty="0">
                <a:solidFill>
                  <a:srgbClr val="FF0000"/>
                </a:solidFill>
              </a:endParaRPr>
            </a:p>
          </p:txBody>
        </p:sp>
        <p:sp>
          <p:nvSpPr>
            <p:cNvPr id="5" name="Oval 4"/>
            <p:cNvSpPr/>
            <p:nvPr/>
          </p:nvSpPr>
          <p:spPr>
            <a:xfrm>
              <a:off x="3333751" y="3048000"/>
              <a:ext cx="2400300" cy="19494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tr-TR" b="1" dirty="0">
                <a:solidFill>
                  <a:srgbClr val="FF0000"/>
                </a:solidFill>
              </a:endParaRPr>
            </a:p>
          </p:txBody>
        </p:sp>
        <p:sp>
          <p:nvSpPr>
            <p:cNvPr id="6" name="Oval 5"/>
            <p:cNvSpPr/>
            <p:nvPr/>
          </p:nvSpPr>
          <p:spPr>
            <a:xfrm>
              <a:off x="2605088" y="1981200"/>
              <a:ext cx="3867150" cy="3200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tr-TR" b="1" dirty="0">
                <a:solidFill>
                  <a:srgbClr val="FF0000"/>
                </a:solidFill>
              </a:endParaRPr>
            </a:p>
          </p:txBody>
        </p:sp>
      </p:grpSp>
      <p:sp>
        <p:nvSpPr>
          <p:cNvPr id="51203" name="Title 1"/>
          <p:cNvSpPr>
            <a:spLocks noGrp="1"/>
          </p:cNvSpPr>
          <p:nvPr>
            <p:ph type="title"/>
          </p:nvPr>
        </p:nvSpPr>
        <p:spPr>
          <a:xfrm>
            <a:off x="152400" y="304800"/>
            <a:ext cx="8229600" cy="1066800"/>
          </a:xfrm>
        </p:spPr>
        <p:txBody>
          <a:bodyPr/>
          <a:lstStyle/>
          <a:p>
            <a:r>
              <a:rPr lang="tr-TR" altLang="tr-TR" sz="3600" smtClean="0"/>
              <a:t>Kurtalabilirlik Yönünden Plan Çeşitleri</a:t>
            </a:r>
          </a:p>
        </p:txBody>
      </p:sp>
      <p:sp>
        <p:nvSpPr>
          <p:cNvPr id="51204" name="TextBox 1"/>
          <p:cNvSpPr txBox="1">
            <a:spLocks noChangeArrowheads="1"/>
          </p:cNvSpPr>
          <p:nvPr/>
        </p:nvSpPr>
        <p:spPr bwMode="auto">
          <a:xfrm>
            <a:off x="2999581" y="3562350"/>
            <a:ext cx="1143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tr-TR" altLang="tr-TR" sz="1600" b="1" dirty="0" err="1">
                <a:solidFill>
                  <a:srgbClr val="FF0000"/>
                </a:solidFill>
              </a:rPr>
              <a:t>Strict</a:t>
            </a:r>
            <a:endParaRPr lang="tr-TR" altLang="tr-TR" sz="1600" b="1" dirty="0">
              <a:solidFill>
                <a:srgbClr val="FF0000"/>
              </a:solidFill>
            </a:endParaRPr>
          </a:p>
        </p:txBody>
      </p:sp>
      <p:sp>
        <p:nvSpPr>
          <p:cNvPr id="51205" name="TextBox 7"/>
          <p:cNvSpPr txBox="1">
            <a:spLocks noChangeArrowheads="1"/>
          </p:cNvSpPr>
          <p:nvPr/>
        </p:nvSpPr>
        <p:spPr bwMode="auto">
          <a:xfrm>
            <a:off x="2952750" y="2997200"/>
            <a:ext cx="15398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tr-TR" altLang="tr-TR" sz="1600" b="1" dirty="0" err="1">
                <a:solidFill>
                  <a:srgbClr val="FF0000"/>
                </a:solidFill>
              </a:rPr>
              <a:t>cascadeless</a:t>
            </a:r>
            <a:endParaRPr lang="tr-TR" altLang="tr-TR" sz="1600" b="1" dirty="0">
              <a:solidFill>
                <a:srgbClr val="FF0000"/>
              </a:solidFill>
            </a:endParaRPr>
          </a:p>
        </p:txBody>
      </p:sp>
      <p:sp>
        <p:nvSpPr>
          <p:cNvPr id="51206" name="TextBox 8"/>
          <p:cNvSpPr txBox="1">
            <a:spLocks noChangeArrowheads="1"/>
          </p:cNvSpPr>
          <p:nvPr/>
        </p:nvSpPr>
        <p:spPr bwMode="auto">
          <a:xfrm>
            <a:off x="2914649" y="2105772"/>
            <a:ext cx="16160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tr-TR" altLang="tr-TR" sz="1600" b="1" dirty="0" err="1">
                <a:solidFill>
                  <a:srgbClr val="FF0000"/>
                </a:solidFill>
              </a:rPr>
              <a:t>recoverable</a:t>
            </a:r>
            <a:endParaRPr lang="tr-TR" altLang="tr-TR" sz="1600" b="1" dirty="0">
              <a:solidFill>
                <a:srgbClr val="FF0000"/>
              </a:solidFill>
            </a:endParaRPr>
          </a:p>
        </p:txBody>
      </p:sp>
      <p:sp>
        <p:nvSpPr>
          <p:cNvPr id="10" name="Oval 9"/>
          <p:cNvSpPr/>
          <p:nvPr/>
        </p:nvSpPr>
        <p:spPr bwMode="auto">
          <a:xfrm>
            <a:off x="3346450" y="3987800"/>
            <a:ext cx="449263" cy="48895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b="1" dirty="0">
              <a:solidFill>
                <a:srgbClr val="FF0000"/>
              </a:solidFill>
            </a:endParaRPr>
          </a:p>
        </p:txBody>
      </p:sp>
      <p:cxnSp>
        <p:nvCxnSpPr>
          <p:cNvPr id="3" name="Straight Arrow Connector 2"/>
          <p:cNvCxnSpPr>
            <a:stCxn id="10" idx="6"/>
          </p:cNvCxnSpPr>
          <p:nvPr/>
        </p:nvCxnSpPr>
        <p:spPr>
          <a:xfrm flipV="1">
            <a:off x="3795713" y="4022725"/>
            <a:ext cx="3519487" cy="20955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51209" name="TextBox 6"/>
          <p:cNvSpPr txBox="1">
            <a:spLocks noChangeArrowheads="1"/>
          </p:cNvSpPr>
          <p:nvPr/>
        </p:nvSpPr>
        <p:spPr bwMode="auto">
          <a:xfrm>
            <a:off x="7315200" y="3919538"/>
            <a:ext cx="1447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tr-TR" altLang="tr-TR" sz="1600"/>
              <a:t>Seri planlar</a:t>
            </a:r>
          </a:p>
        </p:txBody>
      </p:sp>
      <p:sp>
        <p:nvSpPr>
          <p:cNvPr id="13" name="TextBox 8"/>
          <p:cNvSpPr txBox="1">
            <a:spLocks noChangeArrowheads="1"/>
          </p:cNvSpPr>
          <p:nvPr/>
        </p:nvSpPr>
        <p:spPr bwMode="auto">
          <a:xfrm>
            <a:off x="4142581" y="1689100"/>
            <a:ext cx="225817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tr-TR" altLang="tr-TR" sz="1600" b="1" dirty="0" err="1" smtClean="0">
                <a:solidFill>
                  <a:srgbClr val="FF0000"/>
                </a:solidFill>
              </a:rPr>
              <a:t>Non-recoverable</a:t>
            </a:r>
            <a:endParaRPr lang="tr-TR" altLang="tr-TR" sz="1600" b="1" dirty="0">
              <a:solidFill>
                <a:srgbClr val="FF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0" y="-19050"/>
            <a:ext cx="8229600" cy="609600"/>
          </a:xfrm>
        </p:spPr>
        <p:txBody>
          <a:bodyPr/>
          <a:lstStyle/>
          <a:p>
            <a:r>
              <a:rPr lang="tr-TR" altLang="tr-TR" sz="3600" smtClean="0"/>
              <a:t>Kurtalabilirlik Yönünden Plan Çeşitleri</a:t>
            </a:r>
          </a:p>
        </p:txBody>
      </p:sp>
      <p:sp>
        <p:nvSpPr>
          <p:cNvPr id="34819" name="Content Placeholder 2"/>
          <p:cNvSpPr>
            <a:spLocks noGrp="1"/>
          </p:cNvSpPr>
          <p:nvPr>
            <p:ph idx="1"/>
          </p:nvPr>
        </p:nvSpPr>
        <p:spPr>
          <a:xfrm>
            <a:off x="0" y="609600"/>
            <a:ext cx="9067800" cy="5943600"/>
          </a:xfrm>
        </p:spPr>
        <p:txBody>
          <a:bodyPr/>
          <a:lstStyle/>
          <a:p>
            <a:pPr>
              <a:defRPr/>
            </a:pPr>
            <a:r>
              <a:rPr lang="tr-TR" altLang="tr-TR" sz="2400" u="sng" dirty="0" smtClean="0"/>
              <a:t>Kurtarılamayan planlar </a:t>
            </a:r>
            <a:r>
              <a:rPr lang="tr-TR" altLang="tr-TR" sz="2400" dirty="0" smtClean="0"/>
              <a:t>: commit olan bir hareket rollback yapılması gerekiyorsa plan kurtarılamazdır.</a:t>
            </a:r>
          </a:p>
          <a:p>
            <a:pPr>
              <a:defRPr/>
            </a:pPr>
            <a:r>
              <a:rPr lang="tr-TR" altLang="tr-TR" sz="2400" u="sng" dirty="0" smtClean="0">
                <a:solidFill>
                  <a:srgbClr val="FF0000"/>
                </a:solidFill>
              </a:rPr>
              <a:t>Kurtarılabilir Planlar (</a:t>
            </a:r>
            <a:r>
              <a:rPr lang="tr-TR" altLang="tr-TR" sz="2400" i="1" u="sng" dirty="0" smtClean="0">
                <a:solidFill>
                  <a:srgbClr val="FF0000"/>
                </a:solidFill>
              </a:rPr>
              <a:t>recoverable schedules</a:t>
            </a:r>
            <a:r>
              <a:rPr lang="tr-TR" altLang="tr-TR" sz="2400" u="sng" dirty="0" smtClean="0">
                <a:solidFill>
                  <a:srgbClr val="FF0000"/>
                </a:solidFill>
              </a:rPr>
              <a:t>) </a:t>
            </a:r>
            <a:r>
              <a:rPr lang="tr-TR" altLang="tr-TR" sz="2400" dirty="0" smtClean="0"/>
              <a:t>: Bir planda, okuma yaptığı başka hareketlerden(T’) evvel commit olan bir hareket(T) yoksa plan kurtarılabilirdir. </a:t>
            </a:r>
            <a:r>
              <a:rPr lang="tr-TR" altLang="tr-TR" sz="1800" i="1" dirty="0" smtClean="0"/>
              <a:t>(T hareketinin T’ hareketinden okuma yapması T’ hareketinin yazdığı değeri T hareketinin okuması demek: W’(x) R(X) gibi)</a:t>
            </a:r>
          </a:p>
          <a:p>
            <a:pPr marL="0" indent="0">
              <a:buFont typeface="Wingdings" panose="05000000000000000000" pitchFamily="2" charset="2"/>
              <a:buNone/>
              <a:defRPr/>
            </a:pPr>
            <a:r>
              <a:rPr lang="tr-TR" altLang="tr-TR" sz="2000" dirty="0" smtClean="0"/>
              <a:t>  </a:t>
            </a:r>
            <a:r>
              <a:rPr lang="pl-PL" altLang="tr-TR" sz="2800" dirty="0" smtClean="0">
                <a:latin typeface="Arial Narrow" panose="020B0606020202030204" pitchFamily="34" charset="0"/>
                <a:cs typeface="Arabic Typesetting" panose="03020402040406030203" pitchFamily="66" charset="-78"/>
              </a:rPr>
              <a:t>Sa: r</a:t>
            </a:r>
            <a:r>
              <a:rPr lang="pl-PL" altLang="tr-TR" sz="2800" baseline="-25000" dirty="0" smtClean="0">
                <a:latin typeface="Arial Narrow" panose="020B0606020202030204" pitchFamily="34" charset="0"/>
                <a:cs typeface="Arabic Typesetting" panose="03020402040406030203" pitchFamily="66" charset="-78"/>
              </a:rPr>
              <a:t>1</a:t>
            </a:r>
            <a:r>
              <a:rPr lang="pl-PL" altLang="tr-TR" sz="2800" dirty="0" smtClean="0">
                <a:latin typeface="Arial Narrow" panose="020B0606020202030204" pitchFamily="34" charset="0"/>
                <a:cs typeface="Arabic Typesetting" panose="03020402040406030203" pitchFamily="66" charset="-78"/>
              </a:rPr>
              <a:t>(X); r</a:t>
            </a:r>
            <a:r>
              <a:rPr lang="pl-PL" altLang="tr-TR" sz="2800" baseline="-25000" dirty="0" smtClean="0">
                <a:latin typeface="Arial Narrow" panose="020B0606020202030204" pitchFamily="34" charset="0"/>
                <a:cs typeface="Arabic Typesetting" panose="03020402040406030203" pitchFamily="66" charset="-78"/>
              </a:rPr>
              <a:t>2</a:t>
            </a:r>
            <a:r>
              <a:rPr lang="pl-PL" altLang="tr-TR" sz="2800" dirty="0" smtClean="0">
                <a:latin typeface="Arial Narrow" panose="020B0606020202030204" pitchFamily="34" charset="0"/>
                <a:cs typeface="Arabic Typesetting" panose="03020402040406030203" pitchFamily="66" charset="-78"/>
              </a:rPr>
              <a:t>(X); w</a:t>
            </a:r>
            <a:r>
              <a:rPr lang="pl-PL" altLang="tr-TR" sz="2800" baseline="-25000" dirty="0" smtClean="0">
                <a:latin typeface="Arial Narrow" panose="020B0606020202030204" pitchFamily="34" charset="0"/>
                <a:cs typeface="Arabic Typesetting" panose="03020402040406030203" pitchFamily="66" charset="-78"/>
              </a:rPr>
              <a:t>1</a:t>
            </a:r>
            <a:r>
              <a:rPr lang="pl-PL" altLang="tr-TR" sz="2800" dirty="0" smtClean="0">
                <a:latin typeface="Arial Narrow" panose="020B0606020202030204" pitchFamily="34" charset="0"/>
                <a:cs typeface="Arabic Typesetting" panose="03020402040406030203" pitchFamily="66" charset="-78"/>
              </a:rPr>
              <a:t>(X); r</a:t>
            </a:r>
            <a:r>
              <a:rPr lang="pl-PL" altLang="tr-TR" sz="2800" baseline="-25000" dirty="0" smtClean="0">
                <a:latin typeface="Arial Narrow" panose="020B0606020202030204" pitchFamily="34" charset="0"/>
                <a:cs typeface="Arabic Typesetting" panose="03020402040406030203" pitchFamily="66" charset="-78"/>
              </a:rPr>
              <a:t>1</a:t>
            </a:r>
            <a:r>
              <a:rPr lang="pl-PL" altLang="tr-TR" sz="2800" dirty="0" smtClean="0">
                <a:latin typeface="Arial Narrow" panose="020B0606020202030204" pitchFamily="34" charset="0"/>
                <a:cs typeface="Arabic Typesetting" panose="03020402040406030203" pitchFamily="66" charset="-78"/>
              </a:rPr>
              <a:t>(Y); w</a:t>
            </a:r>
            <a:r>
              <a:rPr lang="pl-PL" altLang="tr-TR" sz="2800" baseline="-25000" dirty="0" smtClean="0">
                <a:latin typeface="Arial Narrow" panose="020B0606020202030204" pitchFamily="34" charset="0"/>
                <a:cs typeface="Arabic Typesetting" panose="03020402040406030203" pitchFamily="66" charset="-78"/>
              </a:rPr>
              <a:t>2</a:t>
            </a:r>
            <a:r>
              <a:rPr lang="pl-PL" altLang="tr-TR" sz="2800" dirty="0" smtClean="0">
                <a:latin typeface="Arial Narrow" panose="020B0606020202030204" pitchFamily="34" charset="0"/>
                <a:cs typeface="Arabic Typesetting" panose="03020402040406030203" pitchFamily="66" charset="-78"/>
              </a:rPr>
              <a:t>(X); c</a:t>
            </a:r>
            <a:r>
              <a:rPr lang="pl-PL" altLang="tr-TR" sz="2800" baseline="-25000" dirty="0" smtClean="0">
                <a:latin typeface="Arial Narrow" panose="020B0606020202030204" pitchFamily="34" charset="0"/>
                <a:cs typeface="Arabic Typesetting" panose="03020402040406030203" pitchFamily="66" charset="-78"/>
              </a:rPr>
              <a:t>2</a:t>
            </a:r>
            <a:r>
              <a:rPr lang="pl-PL" altLang="tr-TR" sz="2800" dirty="0" smtClean="0">
                <a:latin typeface="Arial Narrow" panose="020B0606020202030204" pitchFamily="34" charset="0"/>
                <a:cs typeface="Arabic Typesetting" panose="03020402040406030203" pitchFamily="66" charset="-78"/>
              </a:rPr>
              <a:t>; w</a:t>
            </a:r>
            <a:r>
              <a:rPr lang="pl-PL" altLang="tr-TR" sz="2800" baseline="-25000" dirty="0" smtClean="0">
                <a:latin typeface="Arial Narrow" panose="020B0606020202030204" pitchFamily="34" charset="0"/>
                <a:cs typeface="Arabic Typesetting" panose="03020402040406030203" pitchFamily="66" charset="-78"/>
              </a:rPr>
              <a:t>1</a:t>
            </a:r>
            <a:r>
              <a:rPr lang="pl-PL" altLang="tr-TR" sz="2800" dirty="0" smtClean="0">
                <a:latin typeface="Arial Narrow" panose="020B0606020202030204" pitchFamily="34" charset="0"/>
                <a:cs typeface="Arabic Typesetting" panose="03020402040406030203" pitchFamily="66" charset="-78"/>
              </a:rPr>
              <a:t>(Y); c</a:t>
            </a:r>
            <a:r>
              <a:rPr lang="pl-PL" altLang="tr-TR" sz="2800" baseline="-25000" dirty="0" smtClean="0">
                <a:latin typeface="Arial Narrow" panose="020B0606020202030204" pitchFamily="34" charset="0"/>
                <a:cs typeface="Arabic Typesetting" panose="03020402040406030203" pitchFamily="66" charset="-78"/>
              </a:rPr>
              <a:t>1</a:t>
            </a:r>
            <a:r>
              <a:rPr lang="pl-PL" altLang="tr-TR" sz="2800" dirty="0" smtClean="0">
                <a:latin typeface="Arial Narrow" panose="020B0606020202030204" pitchFamily="34" charset="0"/>
                <a:cs typeface="Arabic Typesetting" panose="03020402040406030203" pitchFamily="66" charset="-78"/>
              </a:rPr>
              <a:t>;</a:t>
            </a:r>
            <a:r>
              <a:rPr lang="tr-TR" altLang="tr-TR" sz="2800" dirty="0" smtClean="0">
                <a:latin typeface="Arial Narrow" panose="020B0606020202030204" pitchFamily="34" charset="0"/>
                <a:cs typeface="Arabic Typesetting" panose="03020402040406030203" pitchFamily="66" charset="-78"/>
              </a:rPr>
              <a:t> </a:t>
            </a:r>
            <a:r>
              <a:rPr lang="tr-TR" altLang="tr-TR" sz="2800" dirty="0" smtClean="0">
                <a:latin typeface="Arial Narrow" panose="020B0606020202030204" pitchFamily="34" charset="0"/>
                <a:cs typeface="Arabic Typesetting" panose="03020402040406030203" pitchFamily="66" charset="-78"/>
                <a:sym typeface="Wingdings" panose="05000000000000000000" pitchFamily="2" charset="2"/>
              </a:rPr>
              <a:t> kurtarılabilir.</a:t>
            </a:r>
            <a:endParaRPr lang="tr-TR" altLang="tr-TR" sz="2800" dirty="0" smtClean="0">
              <a:latin typeface="Arial Narrow" panose="020B0606020202030204" pitchFamily="34" charset="0"/>
              <a:cs typeface="Arabic Typesetting" panose="03020402040406030203" pitchFamily="66" charset="-78"/>
            </a:endParaRPr>
          </a:p>
          <a:p>
            <a:pPr marL="0" indent="0">
              <a:buFont typeface="Wingdings" panose="05000000000000000000" pitchFamily="2" charset="2"/>
              <a:buNone/>
              <a:defRPr/>
            </a:pPr>
            <a:r>
              <a:rPr lang="tr-TR" altLang="tr-TR" sz="2000" dirty="0">
                <a:latin typeface="Arial Narrow" panose="020B0606020202030204" pitchFamily="34" charset="0"/>
                <a:cs typeface="Arabic Typesetting" panose="03020402040406030203" pitchFamily="66" charset="-78"/>
              </a:rPr>
              <a:t> </a:t>
            </a:r>
            <a:r>
              <a:rPr lang="tr-TR" altLang="tr-TR" sz="2000" dirty="0" smtClean="0">
                <a:latin typeface="Arial Narrow" panose="020B0606020202030204" pitchFamily="34" charset="0"/>
                <a:cs typeface="Arabic Typesetting" panose="03020402040406030203" pitchFamily="66" charset="-78"/>
              </a:rPr>
              <a:t>  </a:t>
            </a:r>
            <a:r>
              <a:rPr lang="tr-TR" altLang="tr-TR" sz="2800" dirty="0" err="1" smtClean="0">
                <a:latin typeface="Arial Narrow" panose="020B0606020202030204" pitchFamily="34" charset="0"/>
                <a:cs typeface="Arabic Typesetting" panose="03020402040406030203" pitchFamily="66" charset="-78"/>
              </a:rPr>
              <a:t>Sc</a:t>
            </a:r>
            <a:r>
              <a:rPr lang="tr-TR" altLang="tr-TR" sz="2800" dirty="0" smtClean="0">
                <a:latin typeface="Arial Narrow" panose="020B0606020202030204" pitchFamily="34" charset="0"/>
                <a:cs typeface="Arabic Typesetting" panose="03020402040406030203" pitchFamily="66" charset="-78"/>
              </a:rPr>
              <a:t>: r</a:t>
            </a:r>
            <a:r>
              <a:rPr lang="tr-TR" altLang="tr-TR" sz="2800" baseline="-25000" dirty="0" smtClean="0">
                <a:latin typeface="Arial Narrow" panose="020B0606020202030204" pitchFamily="34" charset="0"/>
                <a:cs typeface="Arabic Typesetting" panose="03020402040406030203" pitchFamily="66" charset="-78"/>
              </a:rPr>
              <a:t>1</a:t>
            </a:r>
            <a:r>
              <a:rPr lang="tr-TR" altLang="tr-TR" sz="2800" dirty="0" smtClean="0">
                <a:latin typeface="Arial Narrow" panose="020B0606020202030204" pitchFamily="34" charset="0"/>
                <a:cs typeface="Arabic Typesetting" panose="03020402040406030203" pitchFamily="66" charset="-78"/>
              </a:rPr>
              <a:t>(X); </a:t>
            </a:r>
            <a:r>
              <a:rPr lang="tr-TR" altLang="tr-TR" sz="2800" b="1" dirty="0" smtClean="0">
                <a:latin typeface="Arial Narrow" panose="020B0606020202030204" pitchFamily="34" charset="0"/>
                <a:cs typeface="Arabic Typesetting" panose="03020402040406030203" pitchFamily="66" charset="-78"/>
              </a:rPr>
              <a:t>w</a:t>
            </a:r>
            <a:r>
              <a:rPr lang="tr-TR" altLang="tr-TR" sz="2800" b="1" baseline="-25000" dirty="0" smtClean="0">
                <a:latin typeface="Arial Narrow" panose="020B0606020202030204" pitchFamily="34" charset="0"/>
                <a:cs typeface="Arabic Typesetting" panose="03020402040406030203" pitchFamily="66" charset="-78"/>
              </a:rPr>
              <a:t>1</a:t>
            </a:r>
            <a:r>
              <a:rPr lang="tr-TR" altLang="tr-TR" sz="2800" b="1" dirty="0" smtClean="0">
                <a:latin typeface="Arial Narrow" panose="020B0606020202030204" pitchFamily="34" charset="0"/>
                <a:cs typeface="Arabic Typesetting" panose="03020402040406030203" pitchFamily="66" charset="-78"/>
              </a:rPr>
              <a:t>(X); r</a:t>
            </a:r>
            <a:r>
              <a:rPr lang="tr-TR" altLang="tr-TR" sz="2800" b="1" baseline="-25000" dirty="0" smtClean="0">
                <a:latin typeface="Arial Narrow" panose="020B0606020202030204" pitchFamily="34" charset="0"/>
                <a:cs typeface="Arabic Typesetting" panose="03020402040406030203" pitchFamily="66" charset="-78"/>
              </a:rPr>
              <a:t>2</a:t>
            </a:r>
            <a:r>
              <a:rPr lang="tr-TR" altLang="tr-TR" sz="2800" b="1" dirty="0" smtClean="0">
                <a:latin typeface="Arial Narrow" panose="020B0606020202030204" pitchFamily="34" charset="0"/>
                <a:cs typeface="Arabic Typesetting" panose="03020402040406030203" pitchFamily="66" charset="-78"/>
              </a:rPr>
              <a:t>(X); </a:t>
            </a:r>
            <a:r>
              <a:rPr lang="tr-TR" altLang="tr-TR" sz="2800" dirty="0" smtClean="0">
                <a:latin typeface="Arial Narrow" panose="020B0606020202030204" pitchFamily="34" charset="0"/>
                <a:cs typeface="Arabic Typesetting" panose="03020402040406030203" pitchFamily="66" charset="-78"/>
              </a:rPr>
              <a:t>r</a:t>
            </a:r>
            <a:r>
              <a:rPr lang="tr-TR" altLang="tr-TR" sz="2800" baseline="-25000" dirty="0" smtClean="0">
                <a:latin typeface="Arial Narrow" panose="020B0606020202030204" pitchFamily="34" charset="0"/>
                <a:cs typeface="Arabic Typesetting" panose="03020402040406030203" pitchFamily="66" charset="-78"/>
              </a:rPr>
              <a:t>1</a:t>
            </a:r>
            <a:r>
              <a:rPr lang="tr-TR" altLang="tr-TR" sz="2800" dirty="0" smtClean="0">
                <a:latin typeface="Arial Narrow" panose="020B0606020202030204" pitchFamily="34" charset="0"/>
                <a:cs typeface="Arabic Typesetting" panose="03020402040406030203" pitchFamily="66" charset="-78"/>
              </a:rPr>
              <a:t>(Y); w</a:t>
            </a:r>
            <a:r>
              <a:rPr lang="tr-TR" altLang="tr-TR" sz="2800" baseline="-25000" dirty="0" smtClean="0">
                <a:latin typeface="Arial Narrow" panose="020B0606020202030204" pitchFamily="34" charset="0"/>
                <a:cs typeface="Arabic Typesetting" panose="03020402040406030203" pitchFamily="66" charset="-78"/>
              </a:rPr>
              <a:t>2</a:t>
            </a:r>
            <a:r>
              <a:rPr lang="tr-TR" altLang="tr-TR" sz="2800" dirty="0" smtClean="0">
                <a:latin typeface="Arial Narrow" panose="020B0606020202030204" pitchFamily="34" charset="0"/>
                <a:cs typeface="Arabic Typesetting" panose="03020402040406030203" pitchFamily="66" charset="-78"/>
              </a:rPr>
              <a:t>(X); </a:t>
            </a:r>
            <a:r>
              <a:rPr lang="tr-TR" altLang="tr-TR" sz="2800" b="1" dirty="0" smtClean="0">
                <a:latin typeface="Arial Narrow" panose="020B0606020202030204" pitchFamily="34" charset="0"/>
                <a:cs typeface="Arabic Typesetting" panose="03020402040406030203" pitchFamily="66" charset="-78"/>
              </a:rPr>
              <a:t>c</a:t>
            </a:r>
            <a:r>
              <a:rPr lang="tr-TR" altLang="tr-TR" sz="2800" b="1" baseline="-25000" dirty="0" smtClean="0">
                <a:latin typeface="Arial Narrow" panose="020B0606020202030204" pitchFamily="34" charset="0"/>
                <a:cs typeface="Arabic Typesetting" panose="03020402040406030203" pitchFamily="66" charset="-78"/>
              </a:rPr>
              <a:t>2</a:t>
            </a:r>
            <a:r>
              <a:rPr lang="tr-TR" altLang="tr-TR" sz="2800" b="1" dirty="0" smtClean="0">
                <a:latin typeface="Arial Narrow" panose="020B0606020202030204" pitchFamily="34" charset="0"/>
                <a:cs typeface="Arabic Typesetting" panose="03020402040406030203" pitchFamily="66" charset="-78"/>
              </a:rPr>
              <a:t>; a</a:t>
            </a:r>
            <a:r>
              <a:rPr lang="tr-TR" altLang="tr-TR" sz="2800" b="1" baseline="-25000" dirty="0" smtClean="0">
                <a:latin typeface="Arial Narrow" panose="020B0606020202030204" pitchFamily="34" charset="0"/>
                <a:cs typeface="Arabic Typesetting" panose="03020402040406030203" pitchFamily="66" charset="-78"/>
              </a:rPr>
              <a:t>1</a:t>
            </a:r>
            <a:r>
              <a:rPr lang="tr-TR" altLang="tr-TR" sz="2800" b="1" dirty="0" smtClean="0">
                <a:latin typeface="Arial Narrow" panose="020B0606020202030204" pitchFamily="34" charset="0"/>
                <a:cs typeface="Arabic Typesetting" panose="03020402040406030203" pitchFamily="66" charset="-78"/>
              </a:rPr>
              <a:t>;</a:t>
            </a:r>
            <a:r>
              <a:rPr lang="tr-TR" altLang="tr-TR" sz="2800" dirty="0" smtClean="0">
                <a:latin typeface="Arial Narrow" panose="020B0606020202030204" pitchFamily="34" charset="0"/>
                <a:cs typeface="Arabic Typesetting" panose="03020402040406030203" pitchFamily="66" charset="-78"/>
                <a:sym typeface="Wingdings" panose="05000000000000000000" pitchFamily="2" charset="2"/>
              </a:rPr>
              <a:t>  kurtarılamaz.</a:t>
            </a:r>
            <a:endParaRPr lang="tr-TR" altLang="tr-TR" sz="2800" b="1" dirty="0" smtClean="0">
              <a:latin typeface="Arial Narrow" panose="020B0606020202030204" pitchFamily="34" charset="0"/>
              <a:cs typeface="Arabic Typesetting" panose="03020402040406030203" pitchFamily="66" charset="-78"/>
            </a:endParaRPr>
          </a:p>
          <a:p>
            <a:pPr marL="0" indent="0">
              <a:buFont typeface="Wingdings" panose="05000000000000000000" pitchFamily="2" charset="2"/>
              <a:buNone/>
              <a:defRPr/>
            </a:pPr>
            <a:r>
              <a:rPr lang="tr-TR" altLang="tr-TR" sz="2800" dirty="0" smtClean="0">
                <a:latin typeface="Arial Narrow" panose="020B0606020202030204" pitchFamily="34" charset="0"/>
                <a:cs typeface="Arabic Typesetting" panose="03020402040406030203" pitchFamily="66" charset="-78"/>
              </a:rPr>
              <a:t>  Sd: r</a:t>
            </a:r>
            <a:r>
              <a:rPr lang="tr-TR" altLang="tr-TR" sz="2800" baseline="-25000" dirty="0" smtClean="0">
                <a:latin typeface="Arial Narrow" panose="020B0606020202030204" pitchFamily="34" charset="0"/>
                <a:cs typeface="Arabic Typesetting" panose="03020402040406030203" pitchFamily="66" charset="-78"/>
              </a:rPr>
              <a:t>1</a:t>
            </a:r>
            <a:r>
              <a:rPr lang="tr-TR" altLang="tr-TR" sz="2800" dirty="0" smtClean="0">
                <a:latin typeface="Arial Narrow" panose="020B0606020202030204" pitchFamily="34" charset="0"/>
                <a:cs typeface="Arabic Typesetting" panose="03020402040406030203" pitchFamily="66" charset="-78"/>
              </a:rPr>
              <a:t>(X); </a:t>
            </a:r>
            <a:r>
              <a:rPr lang="tr-TR" altLang="tr-TR" sz="2800" b="1" dirty="0" smtClean="0">
                <a:latin typeface="Arial Narrow" panose="020B0606020202030204" pitchFamily="34" charset="0"/>
                <a:cs typeface="Arabic Typesetting" panose="03020402040406030203" pitchFamily="66" charset="-78"/>
              </a:rPr>
              <a:t>w</a:t>
            </a:r>
            <a:r>
              <a:rPr lang="tr-TR" altLang="tr-TR" sz="2800" b="1" baseline="-25000" dirty="0" smtClean="0">
                <a:latin typeface="Arial Narrow" panose="020B0606020202030204" pitchFamily="34" charset="0"/>
                <a:cs typeface="Arabic Typesetting" panose="03020402040406030203" pitchFamily="66" charset="-78"/>
              </a:rPr>
              <a:t>1</a:t>
            </a:r>
            <a:r>
              <a:rPr lang="tr-TR" altLang="tr-TR" sz="2800" b="1" dirty="0" smtClean="0">
                <a:latin typeface="Arial Narrow" panose="020B0606020202030204" pitchFamily="34" charset="0"/>
                <a:cs typeface="Arabic Typesetting" panose="03020402040406030203" pitchFamily="66" charset="-78"/>
              </a:rPr>
              <a:t>(X); r</a:t>
            </a:r>
            <a:r>
              <a:rPr lang="tr-TR" altLang="tr-TR" sz="2800" b="1" baseline="-25000" dirty="0" smtClean="0">
                <a:latin typeface="Arial Narrow" panose="020B0606020202030204" pitchFamily="34" charset="0"/>
                <a:cs typeface="Arabic Typesetting" panose="03020402040406030203" pitchFamily="66" charset="-78"/>
              </a:rPr>
              <a:t>2</a:t>
            </a:r>
            <a:r>
              <a:rPr lang="tr-TR" altLang="tr-TR" sz="2800" b="1" dirty="0" smtClean="0">
                <a:latin typeface="Arial Narrow" panose="020B0606020202030204" pitchFamily="34" charset="0"/>
                <a:cs typeface="Arabic Typesetting" panose="03020402040406030203" pitchFamily="66" charset="-78"/>
              </a:rPr>
              <a:t>(X); </a:t>
            </a:r>
            <a:r>
              <a:rPr lang="tr-TR" altLang="tr-TR" sz="2800" dirty="0" smtClean="0">
                <a:latin typeface="Arial Narrow" panose="020B0606020202030204" pitchFamily="34" charset="0"/>
                <a:cs typeface="Arabic Typesetting" panose="03020402040406030203" pitchFamily="66" charset="-78"/>
              </a:rPr>
              <a:t>r</a:t>
            </a:r>
            <a:r>
              <a:rPr lang="tr-TR" altLang="tr-TR" sz="2800" baseline="-25000" dirty="0" smtClean="0">
                <a:latin typeface="Arial Narrow" panose="020B0606020202030204" pitchFamily="34" charset="0"/>
                <a:cs typeface="Arabic Typesetting" panose="03020402040406030203" pitchFamily="66" charset="-78"/>
              </a:rPr>
              <a:t>1</a:t>
            </a:r>
            <a:r>
              <a:rPr lang="tr-TR" altLang="tr-TR" sz="2800" dirty="0" smtClean="0">
                <a:latin typeface="Arial Narrow" panose="020B0606020202030204" pitchFamily="34" charset="0"/>
                <a:cs typeface="Arabic Typesetting" panose="03020402040406030203" pitchFamily="66" charset="-78"/>
              </a:rPr>
              <a:t>(Y); w</a:t>
            </a:r>
            <a:r>
              <a:rPr lang="tr-TR" altLang="tr-TR" sz="2800" baseline="-25000" dirty="0" smtClean="0">
                <a:latin typeface="Arial Narrow" panose="020B0606020202030204" pitchFamily="34" charset="0"/>
                <a:cs typeface="Arabic Typesetting" panose="03020402040406030203" pitchFamily="66" charset="-78"/>
              </a:rPr>
              <a:t>2</a:t>
            </a:r>
            <a:r>
              <a:rPr lang="tr-TR" altLang="tr-TR" sz="2800" dirty="0" smtClean="0">
                <a:latin typeface="Arial Narrow" panose="020B0606020202030204" pitchFamily="34" charset="0"/>
                <a:cs typeface="Arabic Typesetting" panose="03020402040406030203" pitchFamily="66" charset="-78"/>
              </a:rPr>
              <a:t>(X); w</a:t>
            </a:r>
            <a:r>
              <a:rPr lang="tr-TR" altLang="tr-TR" sz="2800" baseline="-25000" dirty="0" smtClean="0">
                <a:latin typeface="Arial Narrow" panose="020B0606020202030204" pitchFamily="34" charset="0"/>
                <a:cs typeface="Arabic Typesetting" panose="03020402040406030203" pitchFamily="66" charset="-78"/>
              </a:rPr>
              <a:t>1</a:t>
            </a:r>
            <a:r>
              <a:rPr lang="tr-TR" altLang="tr-TR" sz="2800" dirty="0" smtClean="0">
                <a:latin typeface="Arial Narrow" panose="020B0606020202030204" pitchFamily="34" charset="0"/>
                <a:cs typeface="Arabic Typesetting" panose="03020402040406030203" pitchFamily="66" charset="-78"/>
              </a:rPr>
              <a:t>(Y); </a:t>
            </a:r>
            <a:r>
              <a:rPr lang="tr-TR" altLang="tr-TR" sz="2800" b="1" dirty="0" smtClean="0">
                <a:latin typeface="Arial Narrow" panose="020B0606020202030204" pitchFamily="34" charset="0"/>
                <a:cs typeface="Arabic Typesetting" panose="03020402040406030203" pitchFamily="66" charset="-78"/>
              </a:rPr>
              <a:t>c</a:t>
            </a:r>
            <a:r>
              <a:rPr lang="tr-TR" altLang="tr-TR" sz="2800" b="1" baseline="-25000" dirty="0" smtClean="0">
                <a:latin typeface="Arial Narrow" panose="020B0606020202030204" pitchFamily="34" charset="0"/>
                <a:cs typeface="Arabic Typesetting" panose="03020402040406030203" pitchFamily="66" charset="-78"/>
              </a:rPr>
              <a:t>1</a:t>
            </a:r>
            <a:r>
              <a:rPr lang="tr-TR" altLang="tr-TR" sz="2800" b="1" dirty="0" smtClean="0">
                <a:latin typeface="Arial Narrow" panose="020B0606020202030204" pitchFamily="34" charset="0"/>
                <a:cs typeface="Arabic Typesetting" panose="03020402040406030203" pitchFamily="66" charset="-78"/>
              </a:rPr>
              <a:t>; c</a:t>
            </a:r>
            <a:r>
              <a:rPr lang="tr-TR" altLang="tr-TR" sz="2800" b="1" baseline="-25000" dirty="0" smtClean="0">
                <a:latin typeface="Arial Narrow" panose="020B0606020202030204" pitchFamily="34" charset="0"/>
                <a:cs typeface="Arabic Typesetting" panose="03020402040406030203" pitchFamily="66" charset="-78"/>
              </a:rPr>
              <a:t>2</a:t>
            </a:r>
            <a:r>
              <a:rPr lang="tr-TR" altLang="tr-TR" sz="2800" b="1" dirty="0" smtClean="0">
                <a:latin typeface="Arial Narrow" panose="020B0606020202030204" pitchFamily="34" charset="0"/>
                <a:cs typeface="Arabic Typesetting" panose="03020402040406030203" pitchFamily="66" charset="-78"/>
              </a:rPr>
              <a:t>; </a:t>
            </a:r>
            <a:r>
              <a:rPr lang="tr-TR" altLang="tr-TR" sz="2400" dirty="0" smtClean="0">
                <a:latin typeface="Arial Narrow" panose="020B0606020202030204" pitchFamily="34" charset="0"/>
                <a:cs typeface="Arabic Typesetting" panose="03020402040406030203" pitchFamily="66" charset="-78"/>
                <a:sym typeface="Wingdings" panose="05000000000000000000" pitchFamily="2" charset="2"/>
              </a:rPr>
              <a:t> kurtarılabilir.</a:t>
            </a:r>
            <a:endParaRPr lang="tr-TR" altLang="tr-TR" sz="2800" dirty="0" smtClean="0">
              <a:latin typeface="Arial Narrow" panose="020B0606020202030204" pitchFamily="34" charset="0"/>
              <a:cs typeface="Arabic Typesetting" panose="03020402040406030203" pitchFamily="66" charset="-78"/>
            </a:endParaRPr>
          </a:p>
          <a:p>
            <a:pPr marL="0" indent="0">
              <a:buFont typeface="Wingdings" panose="05000000000000000000" pitchFamily="2" charset="2"/>
              <a:buNone/>
              <a:defRPr/>
            </a:pPr>
            <a:r>
              <a:rPr lang="tr-TR" altLang="tr-TR" sz="2800" dirty="0" smtClean="0">
                <a:latin typeface="Arial Narrow" panose="020B0606020202030204" pitchFamily="34" charset="0"/>
                <a:cs typeface="Arabic Typesetting" panose="03020402040406030203" pitchFamily="66" charset="-78"/>
              </a:rPr>
              <a:t>  Se: r</a:t>
            </a:r>
            <a:r>
              <a:rPr lang="tr-TR" altLang="tr-TR" sz="2800" baseline="-25000" dirty="0" smtClean="0">
                <a:latin typeface="Arial Narrow" panose="020B0606020202030204" pitchFamily="34" charset="0"/>
                <a:cs typeface="Arabic Typesetting" panose="03020402040406030203" pitchFamily="66" charset="-78"/>
              </a:rPr>
              <a:t>1</a:t>
            </a:r>
            <a:r>
              <a:rPr lang="tr-TR" altLang="tr-TR" sz="2800" dirty="0" smtClean="0">
                <a:latin typeface="Arial Narrow" panose="020B0606020202030204" pitchFamily="34" charset="0"/>
                <a:cs typeface="Arabic Typesetting" panose="03020402040406030203" pitchFamily="66" charset="-78"/>
              </a:rPr>
              <a:t>(X); </a:t>
            </a:r>
            <a:r>
              <a:rPr lang="tr-TR" altLang="tr-TR" sz="2800" b="1" dirty="0" smtClean="0">
                <a:latin typeface="Arial Narrow" panose="020B0606020202030204" pitchFamily="34" charset="0"/>
                <a:cs typeface="Arabic Typesetting" panose="03020402040406030203" pitchFamily="66" charset="-78"/>
              </a:rPr>
              <a:t>w</a:t>
            </a:r>
            <a:r>
              <a:rPr lang="tr-TR" altLang="tr-TR" sz="2800" b="1" baseline="-25000" dirty="0" smtClean="0">
                <a:latin typeface="Arial Narrow" panose="020B0606020202030204" pitchFamily="34" charset="0"/>
                <a:cs typeface="Arabic Typesetting" panose="03020402040406030203" pitchFamily="66" charset="-78"/>
              </a:rPr>
              <a:t>1</a:t>
            </a:r>
            <a:r>
              <a:rPr lang="tr-TR" altLang="tr-TR" sz="2800" b="1" dirty="0" smtClean="0">
                <a:latin typeface="Arial Narrow" panose="020B0606020202030204" pitchFamily="34" charset="0"/>
                <a:cs typeface="Arabic Typesetting" panose="03020402040406030203" pitchFamily="66" charset="-78"/>
              </a:rPr>
              <a:t>(X); r</a:t>
            </a:r>
            <a:r>
              <a:rPr lang="tr-TR" altLang="tr-TR" sz="2800" b="1" baseline="-25000" dirty="0" smtClean="0">
                <a:latin typeface="Arial Narrow" panose="020B0606020202030204" pitchFamily="34" charset="0"/>
                <a:cs typeface="Arabic Typesetting" panose="03020402040406030203" pitchFamily="66" charset="-78"/>
              </a:rPr>
              <a:t>2</a:t>
            </a:r>
            <a:r>
              <a:rPr lang="tr-TR" altLang="tr-TR" sz="2800" b="1" dirty="0" smtClean="0">
                <a:latin typeface="Arial Narrow" panose="020B0606020202030204" pitchFamily="34" charset="0"/>
                <a:cs typeface="Arabic Typesetting" panose="03020402040406030203" pitchFamily="66" charset="-78"/>
              </a:rPr>
              <a:t>(X); </a:t>
            </a:r>
            <a:r>
              <a:rPr lang="tr-TR" altLang="tr-TR" sz="2800" dirty="0" smtClean="0">
                <a:latin typeface="Arial Narrow" panose="020B0606020202030204" pitchFamily="34" charset="0"/>
                <a:cs typeface="Arabic Typesetting" panose="03020402040406030203" pitchFamily="66" charset="-78"/>
              </a:rPr>
              <a:t>r</a:t>
            </a:r>
            <a:r>
              <a:rPr lang="tr-TR" altLang="tr-TR" sz="2800" baseline="-25000" dirty="0" smtClean="0">
                <a:latin typeface="Arial Narrow" panose="020B0606020202030204" pitchFamily="34" charset="0"/>
                <a:cs typeface="Arabic Typesetting" panose="03020402040406030203" pitchFamily="66" charset="-78"/>
              </a:rPr>
              <a:t>1</a:t>
            </a:r>
            <a:r>
              <a:rPr lang="tr-TR" altLang="tr-TR" sz="2800" dirty="0" smtClean="0">
                <a:latin typeface="Arial Narrow" panose="020B0606020202030204" pitchFamily="34" charset="0"/>
                <a:cs typeface="Arabic Typesetting" panose="03020402040406030203" pitchFamily="66" charset="-78"/>
              </a:rPr>
              <a:t>(Y); w</a:t>
            </a:r>
            <a:r>
              <a:rPr lang="tr-TR" altLang="tr-TR" sz="2800" baseline="-25000" dirty="0" smtClean="0">
                <a:latin typeface="Arial Narrow" panose="020B0606020202030204" pitchFamily="34" charset="0"/>
                <a:cs typeface="Arabic Typesetting" panose="03020402040406030203" pitchFamily="66" charset="-78"/>
              </a:rPr>
              <a:t>2</a:t>
            </a:r>
            <a:r>
              <a:rPr lang="tr-TR" altLang="tr-TR" sz="2800" dirty="0" smtClean="0">
                <a:latin typeface="Arial Narrow" panose="020B0606020202030204" pitchFamily="34" charset="0"/>
                <a:cs typeface="Arabic Typesetting" panose="03020402040406030203" pitchFamily="66" charset="-78"/>
              </a:rPr>
              <a:t>(X); w</a:t>
            </a:r>
            <a:r>
              <a:rPr lang="tr-TR" altLang="tr-TR" sz="2800" baseline="-25000" dirty="0" smtClean="0">
                <a:latin typeface="Arial Narrow" panose="020B0606020202030204" pitchFamily="34" charset="0"/>
                <a:cs typeface="Arabic Typesetting" panose="03020402040406030203" pitchFamily="66" charset="-78"/>
              </a:rPr>
              <a:t>1</a:t>
            </a:r>
            <a:r>
              <a:rPr lang="tr-TR" altLang="tr-TR" sz="2800" dirty="0" smtClean="0">
                <a:latin typeface="Arial Narrow" panose="020B0606020202030204" pitchFamily="34" charset="0"/>
                <a:cs typeface="Arabic Typesetting" panose="03020402040406030203" pitchFamily="66" charset="-78"/>
              </a:rPr>
              <a:t>(Y); </a:t>
            </a:r>
            <a:r>
              <a:rPr lang="tr-TR" altLang="tr-TR" sz="2800" b="1" dirty="0" smtClean="0">
                <a:latin typeface="Arial Narrow" panose="020B0606020202030204" pitchFamily="34" charset="0"/>
                <a:cs typeface="Arabic Typesetting" panose="03020402040406030203" pitchFamily="66" charset="-78"/>
              </a:rPr>
              <a:t>a</a:t>
            </a:r>
            <a:r>
              <a:rPr lang="tr-TR" altLang="tr-TR" sz="2800" b="1" baseline="-25000" dirty="0" smtClean="0">
                <a:latin typeface="Arial Narrow" panose="020B0606020202030204" pitchFamily="34" charset="0"/>
                <a:cs typeface="Arabic Typesetting" panose="03020402040406030203" pitchFamily="66" charset="-78"/>
              </a:rPr>
              <a:t>1</a:t>
            </a:r>
            <a:r>
              <a:rPr lang="tr-TR" altLang="tr-TR" sz="2800" b="1" dirty="0" smtClean="0">
                <a:latin typeface="Arial Narrow" panose="020B0606020202030204" pitchFamily="34" charset="0"/>
                <a:cs typeface="Arabic Typesetting" panose="03020402040406030203" pitchFamily="66" charset="-78"/>
              </a:rPr>
              <a:t>; a</a:t>
            </a:r>
            <a:r>
              <a:rPr lang="tr-TR" altLang="tr-TR" sz="2800" b="1" baseline="-25000" dirty="0" smtClean="0">
                <a:latin typeface="Arial Narrow" panose="020B0606020202030204" pitchFamily="34" charset="0"/>
                <a:cs typeface="Arabic Typesetting" panose="03020402040406030203" pitchFamily="66" charset="-78"/>
              </a:rPr>
              <a:t>2</a:t>
            </a:r>
            <a:r>
              <a:rPr lang="tr-TR" altLang="tr-TR" sz="2800" b="1" dirty="0" smtClean="0">
                <a:latin typeface="Arial Narrow" panose="020B0606020202030204" pitchFamily="34" charset="0"/>
                <a:cs typeface="Arabic Typesetting" panose="03020402040406030203" pitchFamily="66" charset="-78"/>
              </a:rPr>
              <a:t>; </a:t>
            </a:r>
            <a:r>
              <a:rPr lang="tr-TR" altLang="tr-TR" sz="2400" dirty="0" smtClean="0">
                <a:latin typeface="Arial Narrow" panose="020B0606020202030204" pitchFamily="34" charset="0"/>
                <a:cs typeface="Arabic Typesetting" panose="03020402040406030203" pitchFamily="66" charset="-78"/>
                <a:sym typeface="Wingdings" panose="05000000000000000000" pitchFamily="2" charset="2"/>
              </a:rPr>
              <a:t> kurtarılabilir.</a:t>
            </a:r>
            <a:endParaRPr lang="tr-TR" altLang="tr-TR" sz="2800" b="1" dirty="0" smtClean="0">
              <a:latin typeface="Arial Narrow" panose="020B0606020202030204" pitchFamily="34" charset="0"/>
              <a:cs typeface="Arabic Typesetting" panose="03020402040406030203" pitchFamily="66" charset="-78"/>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0" y="-19050"/>
            <a:ext cx="8229600" cy="609600"/>
          </a:xfrm>
        </p:spPr>
        <p:txBody>
          <a:bodyPr/>
          <a:lstStyle/>
          <a:p>
            <a:r>
              <a:rPr lang="tr-TR" altLang="tr-TR" sz="3600" smtClean="0"/>
              <a:t>Kurtalabilirlik Yönünden Plan Çeşitleri</a:t>
            </a:r>
          </a:p>
        </p:txBody>
      </p:sp>
      <p:sp>
        <p:nvSpPr>
          <p:cNvPr id="5" name="Content Placeholder 2"/>
          <p:cNvSpPr>
            <a:spLocks noGrp="1"/>
          </p:cNvSpPr>
          <p:nvPr>
            <p:ph idx="1"/>
          </p:nvPr>
        </p:nvSpPr>
        <p:spPr>
          <a:xfrm>
            <a:off x="0" y="609600"/>
            <a:ext cx="9067800" cy="5943600"/>
          </a:xfrm>
        </p:spPr>
        <p:txBody>
          <a:bodyPr/>
          <a:lstStyle/>
          <a:p>
            <a:pPr>
              <a:defRPr/>
            </a:pPr>
            <a:r>
              <a:rPr lang="tr-TR" altLang="tr-TR" sz="2000" u="sng" dirty="0" smtClean="0">
                <a:solidFill>
                  <a:srgbClr val="FF0000"/>
                </a:solidFill>
              </a:rPr>
              <a:t>Zincirsiz Kurtarılabilir Planlar (cascadeless schedules)</a:t>
            </a:r>
            <a:r>
              <a:rPr lang="tr-TR" altLang="tr-TR" sz="2000" u="sng" dirty="0" smtClean="0"/>
              <a:t>: </a:t>
            </a:r>
            <a:r>
              <a:rPr lang="tr-TR" altLang="tr-TR" sz="2000" dirty="0" smtClean="0"/>
              <a:t>Kurtarılabilir bir planda bir hareketin kurtarılması(geri sarılması) başka hareketlerin geri sarılmasına sebep olmuyorsa bu planlar «zincirsiz kurtarılabilir» planlardır.</a:t>
            </a:r>
          </a:p>
          <a:p>
            <a:pPr marL="0" indent="0">
              <a:buFont typeface="Wingdings" panose="05000000000000000000" pitchFamily="2" charset="2"/>
              <a:buNone/>
              <a:defRPr/>
            </a:pPr>
            <a:r>
              <a:rPr lang="tr-TR" altLang="tr-TR" sz="2800" dirty="0" smtClean="0">
                <a:latin typeface="Arabic Typesetting" panose="03020402040406030203" pitchFamily="66" charset="-78"/>
                <a:cs typeface="Arabic Typesetting" panose="03020402040406030203" pitchFamily="66" charset="-78"/>
              </a:rPr>
              <a:t> 	</a:t>
            </a:r>
            <a:r>
              <a:rPr lang="tr-TR" altLang="tr-TR" sz="2400" dirty="0" smtClean="0">
                <a:latin typeface="Arial Narrow" panose="020B0606020202030204" pitchFamily="34" charset="0"/>
                <a:cs typeface="Arabic Typesetting" panose="03020402040406030203" pitchFamily="66" charset="-78"/>
              </a:rPr>
              <a:t>Sd: r</a:t>
            </a:r>
            <a:r>
              <a:rPr lang="tr-TR" altLang="tr-TR" sz="2400" baseline="-25000" dirty="0" smtClean="0">
                <a:latin typeface="Arial Narrow" panose="020B0606020202030204" pitchFamily="34" charset="0"/>
                <a:cs typeface="Arabic Typesetting" panose="03020402040406030203" pitchFamily="66" charset="-78"/>
              </a:rPr>
              <a:t>1</a:t>
            </a:r>
            <a:r>
              <a:rPr lang="tr-TR" altLang="tr-TR" sz="2400" dirty="0" smtClean="0">
                <a:latin typeface="Arial Narrow" panose="020B0606020202030204" pitchFamily="34" charset="0"/>
                <a:cs typeface="Arabic Typesetting" panose="03020402040406030203" pitchFamily="66" charset="-78"/>
              </a:rPr>
              <a:t>(X); </a:t>
            </a:r>
            <a:r>
              <a:rPr lang="tr-TR" altLang="tr-TR" sz="2400" b="1" dirty="0" smtClean="0">
                <a:latin typeface="Arial Narrow" panose="020B0606020202030204" pitchFamily="34" charset="0"/>
                <a:cs typeface="Arabic Typesetting" panose="03020402040406030203" pitchFamily="66" charset="-78"/>
              </a:rPr>
              <a:t>w</a:t>
            </a:r>
            <a:r>
              <a:rPr lang="tr-TR" altLang="tr-TR" sz="2400" b="1" baseline="-25000" dirty="0" smtClean="0">
                <a:latin typeface="Arial Narrow" panose="020B0606020202030204" pitchFamily="34" charset="0"/>
                <a:cs typeface="Arabic Typesetting" panose="03020402040406030203" pitchFamily="66" charset="-78"/>
              </a:rPr>
              <a:t>1</a:t>
            </a:r>
            <a:r>
              <a:rPr lang="tr-TR" altLang="tr-TR" sz="2400" b="1" dirty="0" smtClean="0">
                <a:latin typeface="Arial Narrow" panose="020B0606020202030204" pitchFamily="34" charset="0"/>
                <a:cs typeface="Arabic Typesetting" panose="03020402040406030203" pitchFamily="66" charset="-78"/>
              </a:rPr>
              <a:t>(X); r</a:t>
            </a:r>
            <a:r>
              <a:rPr lang="tr-TR" altLang="tr-TR" sz="2400" b="1" baseline="-25000" dirty="0" smtClean="0">
                <a:latin typeface="Arial Narrow" panose="020B0606020202030204" pitchFamily="34" charset="0"/>
                <a:cs typeface="Arabic Typesetting" panose="03020402040406030203" pitchFamily="66" charset="-78"/>
              </a:rPr>
              <a:t>2</a:t>
            </a:r>
            <a:r>
              <a:rPr lang="tr-TR" altLang="tr-TR" sz="2400" b="1" dirty="0" smtClean="0">
                <a:latin typeface="Arial Narrow" panose="020B0606020202030204" pitchFamily="34" charset="0"/>
                <a:cs typeface="Arabic Typesetting" panose="03020402040406030203" pitchFamily="66" charset="-78"/>
              </a:rPr>
              <a:t>(X); </a:t>
            </a:r>
            <a:r>
              <a:rPr lang="tr-TR" altLang="tr-TR" sz="2400" dirty="0" smtClean="0">
                <a:latin typeface="Arial Narrow" panose="020B0606020202030204" pitchFamily="34" charset="0"/>
                <a:cs typeface="Arabic Typesetting" panose="03020402040406030203" pitchFamily="66" charset="-78"/>
              </a:rPr>
              <a:t>r</a:t>
            </a:r>
            <a:r>
              <a:rPr lang="tr-TR" altLang="tr-TR" sz="2400" baseline="-25000" dirty="0" smtClean="0">
                <a:latin typeface="Arial Narrow" panose="020B0606020202030204" pitchFamily="34" charset="0"/>
                <a:cs typeface="Arabic Typesetting" panose="03020402040406030203" pitchFamily="66" charset="-78"/>
              </a:rPr>
              <a:t>1</a:t>
            </a:r>
            <a:r>
              <a:rPr lang="tr-TR" altLang="tr-TR" sz="2400" dirty="0" smtClean="0">
                <a:latin typeface="Arial Narrow" panose="020B0606020202030204" pitchFamily="34" charset="0"/>
                <a:cs typeface="Arabic Typesetting" panose="03020402040406030203" pitchFamily="66" charset="-78"/>
              </a:rPr>
              <a:t>(Y); w</a:t>
            </a:r>
            <a:r>
              <a:rPr lang="tr-TR" altLang="tr-TR" sz="2400" baseline="-25000" dirty="0" smtClean="0">
                <a:latin typeface="Arial Narrow" panose="020B0606020202030204" pitchFamily="34" charset="0"/>
                <a:cs typeface="Arabic Typesetting" panose="03020402040406030203" pitchFamily="66" charset="-78"/>
              </a:rPr>
              <a:t>2</a:t>
            </a:r>
            <a:r>
              <a:rPr lang="tr-TR" altLang="tr-TR" sz="2400" dirty="0" smtClean="0">
                <a:latin typeface="Arial Narrow" panose="020B0606020202030204" pitchFamily="34" charset="0"/>
                <a:cs typeface="Arabic Typesetting" panose="03020402040406030203" pitchFamily="66" charset="-78"/>
              </a:rPr>
              <a:t>(X); w</a:t>
            </a:r>
            <a:r>
              <a:rPr lang="tr-TR" altLang="tr-TR" sz="2400" baseline="-25000" dirty="0" smtClean="0">
                <a:latin typeface="Arial Narrow" panose="020B0606020202030204" pitchFamily="34" charset="0"/>
                <a:cs typeface="Arabic Typesetting" panose="03020402040406030203" pitchFamily="66" charset="-78"/>
              </a:rPr>
              <a:t>1</a:t>
            </a:r>
            <a:r>
              <a:rPr lang="tr-TR" altLang="tr-TR" sz="2400" dirty="0" smtClean="0">
                <a:latin typeface="Arial Narrow" panose="020B0606020202030204" pitchFamily="34" charset="0"/>
                <a:cs typeface="Arabic Typesetting" panose="03020402040406030203" pitchFamily="66" charset="-78"/>
              </a:rPr>
              <a:t>(Y); </a:t>
            </a:r>
            <a:r>
              <a:rPr lang="tr-TR" altLang="tr-TR" sz="2400" b="1" dirty="0" smtClean="0">
                <a:latin typeface="Arial Narrow" panose="020B0606020202030204" pitchFamily="34" charset="0"/>
                <a:cs typeface="Arabic Typesetting" panose="03020402040406030203" pitchFamily="66" charset="-78"/>
              </a:rPr>
              <a:t>c</a:t>
            </a:r>
            <a:r>
              <a:rPr lang="tr-TR" altLang="tr-TR" sz="2400" b="1" baseline="-25000" dirty="0" smtClean="0">
                <a:latin typeface="Arial Narrow" panose="020B0606020202030204" pitchFamily="34" charset="0"/>
                <a:cs typeface="Arabic Typesetting" panose="03020402040406030203" pitchFamily="66" charset="-78"/>
              </a:rPr>
              <a:t>1</a:t>
            </a:r>
            <a:r>
              <a:rPr lang="tr-TR" altLang="tr-TR" sz="2400" b="1" dirty="0" smtClean="0">
                <a:latin typeface="Arial Narrow" panose="020B0606020202030204" pitchFamily="34" charset="0"/>
                <a:cs typeface="Arabic Typesetting" panose="03020402040406030203" pitchFamily="66" charset="-78"/>
              </a:rPr>
              <a:t>; c</a:t>
            </a:r>
            <a:r>
              <a:rPr lang="tr-TR" altLang="tr-TR" sz="2400" b="1" baseline="-25000" dirty="0" smtClean="0">
                <a:latin typeface="Arial Narrow" panose="020B0606020202030204" pitchFamily="34" charset="0"/>
                <a:cs typeface="Arabic Typesetting" panose="03020402040406030203" pitchFamily="66" charset="-78"/>
              </a:rPr>
              <a:t>2</a:t>
            </a:r>
            <a:r>
              <a:rPr lang="tr-TR" altLang="tr-TR" sz="2400" b="1" dirty="0" smtClean="0">
                <a:latin typeface="Arial Narrow" panose="020B0606020202030204" pitchFamily="34" charset="0"/>
                <a:cs typeface="Arabic Typesetting" panose="03020402040406030203" pitchFamily="66" charset="-78"/>
              </a:rPr>
              <a:t>; </a:t>
            </a:r>
            <a:r>
              <a:rPr lang="tr-TR" altLang="tr-TR" sz="2400" dirty="0" smtClean="0">
                <a:latin typeface="Arial Narrow" panose="020B0606020202030204" pitchFamily="34" charset="0"/>
                <a:cs typeface="Arabic Typesetting" panose="03020402040406030203" pitchFamily="66" charset="-78"/>
                <a:sym typeface="Wingdings" panose="05000000000000000000" pitchFamily="2" charset="2"/>
              </a:rPr>
              <a:t> kurtarılabilir.</a:t>
            </a:r>
            <a:endParaRPr lang="tr-TR" altLang="tr-TR" sz="2400" dirty="0" smtClean="0">
              <a:latin typeface="Arial Narrow" panose="020B0606020202030204" pitchFamily="34" charset="0"/>
              <a:cs typeface="Arabic Typesetting" panose="03020402040406030203" pitchFamily="66" charset="-78"/>
            </a:endParaRPr>
          </a:p>
          <a:p>
            <a:pPr marL="0" indent="0">
              <a:buFont typeface="Wingdings" panose="05000000000000000000" pitchFamily="2" charset="2"/>
              <a:buNone/>
              <a:defRPr/>
            </a:pPr>
            <a:r>
              <a:rPr lang="tr-TR" altLang="tr-TR" sz="2400" dirty="0" smtClean="0">
                <a:latin typeface="Arial Narrow" panose="020B0606020202030204" pitchFamily="34" charset="0"/>
                <a:cs typeface="Arabic Typesetting" panose="03020402040406030203" pitchFamily="66" charset="-78"/>
              </a:rPr>
              <a:t> 	Se: r</a:t>
            </a:r>
            <a:r>
              <a:rPr lang="tr-TR" altLang="tr-TR" sz="2400" baseline="-25000" dirty="0" smtClean="0">
                <a:latin typeface="Arial Narrow" panose="020B0606020202030204" pitchFamily="34" charset="0"/>
                <a:cs typeface="Arabic Typesetting" panose="03020402040406030203" pitchFamily="66" charset="-78"/>
              </a:rPr>
              <a:t>1</a:t>
            </a:r>
            <a:r>
              <a:rPr lang="tr-TR" altLang="tr-TR" sz="2400" dirty="0" smtClean="0">
                <a:latin typeface="Arial Narrow" panose="020B0606020202030204" pitchFamily="34" charset="0"/>
                <a:cs typeface="Arabic Typesetting" panose="03020402040406030203" pitchFamily="66" charset="-78"/>
              </a:rPr>
              <a:t>(X); </a:t>
            </a:r>
            <a:r>
              <a:rPr lang="tr-TR" altLang="tr-TR" sz="2400" b="1" dirty="0" smtClean="0">
                <a:latin typeface="Arial Narrow" panose="020B0606020202030204" pitchFamily="34" charset="0"/>
                <a:cs typeface="Arabic Typesetting" panose="03020402040406030203" pitchFamily="66" charset="-78"/>
              </a:rPr>
              <a:t>w</a:t>
            </a:r>
            <a:r>
              <a:rPr lang="tr-TR" altLang="tr-TR" sz="2400" b="1" baseline="-25000" dirty="0" smtClean="0">
                <a:latin typeface="Arial Narrow" panose="020B0606020202030204" pitchFamily="34" charset="0"/>
                <a:cs typeface="Arabic Typesetting" panose="03020402040406030203" pitchFamily="66" charset="-78"/>
              </a:rPr>
              <a:t>1</a:t>
            </a:r>
            <a:r>
              <a:rPr lang="tr-TR" altLang="tr-TR" sz="2400" b="1" dirty="0" smtClean="0">
                <a:latin typeface="Arial Narrow" panose="020B0606020202030204" pitchFamily="34" charset="0"/>
                <a:cs typeface="Arabic Typesetting" panose="03020402040406030203" pitchFamily="66" charset="-78"/>
              </a:rPr>
              <a:t>(X); r</a:t>
            </a:r>
            <a:r>
              <a:rPr lang="tr-TR" altLang="tr-TR" sz="2400" b="1" baseline="-25000" dirty="0" smtClean="0">
                <a:latin typeface="Arial Narrow" panose="020B0606020202030204" pitchFamily="34" charset="0"/>
                <a:cs typeface="Arabic Typesetting" panose="03020402040406030203" pitchFamily="66" charset="-78"/>
              </a:rPr>
              <a:t>2</a:t>
            </a:r>
            <a:r>
              <a:rPr lang="tr-TR" altLang="tr-TR" sz="2400" b="1" dirty="0" smtClean="0">
                <a:latin typeface="Arial Narrow" panose="020B0606020202030204" pitchFamily="34" charset="0"/>
                <a:cs typeface="Arabic Typesetting" panose="03020402040406030203" pitchFamily="66" charset="-78"/>
              </a:rPr>
              <a:t>(X); </a:t>
            </a:r>
            <a:r>
              <a:rPr lang="tr-TR" altLang="tr-TR" sz="2400" dirty="0" smtClean="0">
                <a:latin typeface="Arial Narrow" panose="020B0606020202030204" pitchFamily="34" charset="0"/>
                <a:cs typeface="Arabic Typesetting" panose="03020402040406030203" pitchFamily="66" charset="-78"/>
              </a:rPr>
              <a:t>r</a:t>
            </a:r>
            <a:r>
              <a:rPr lang="tr-TR" altLang="tr-TR" sz="2400" baseline="-25000" dirty="0" smtClean="0">
                <a:latin typeface="Arial Narrow" panose="020B0606020202030204" pitchFamily="34" charset="0"/>
                <a:cs typeface="Arabic Typesetting" panose="03020402040406030203" pitchFamily="66" charset="-78"/>
              </a:rPr>
              <a:t>1</a:t>
            </a:r>
            <a:r>
              <a:rPr lang="tr-TR" altLang="tr-TR" sz="2400" dirty="0" smtClean="0">
                <a:latin typeface="Arial Narrow" panose="020B0606020202030204" pitchFamily="34" charset="0"/>
                <a:cs typeface="Arabic Typesetting" panose="03020402040406030203" pitchFamily="66" charset="-78"/>
              </a:rPr>
              <a:t>(Y); w</a:t>
            </a:r>
            <a:r>
              <a:rPr lang="tr-TR" altLang="tr-TR" sz="2400" baseline="-25000" dirty="0" smtClean="0">
                <a:latin typeface="Arial Narrow" panose="020B0606020202030204" pitchFamily="34" charset="0"/>
                <a:cs typeface="Arabic Typesetting" panose="03020402040406030203" pitchFamily="66" charset="-78"/>
              </a:rPr>
              <a:t>2</a:t>
            </a:r>
            <a:r>
              <a:rPr lang="tr-TR" altLang="tr-TR" sz="2400" dirty="0" smtClean="0">
                <a:latin typeface="Arial Narrow" panose="020B0606020202030204" pitchFamily="34" charset="0"/>
                <a:cs typeface="Arabic Typesetting" panose="03020402040406030203" pitchFamily="66" charset="-78"/>
              </a:rPr>
              <a:t>(X); w</a:t>
            </a:r>
            <a:r>
              <a:rPr lang="tr-TR" altLang="tr-TR" sz="2400" baseline="-25000" dirty="0" smtClean="0">
                <a:latin typeface="Arial Narrow" panose="020B0606020202030204" pitchFamily="34" charset="0"/>
                <a:cs typeface="Arabic Typesetting" panose="03020402040406030203" pitchFamily="66" charset="-78"/>
              </a:rPr>
              <a:t>1</a:t>
            </a:r>
            <a:r>
              <a:rPr lang="tr-TR" altLang="tr-TR" sz="2400" dirty="0" smtClean="0">
                <a:latin typeface="Arial Narrow" panose="020B0606020202030204" pitchFamily="34" charset="0"/>
                <a:cs typeface="Arabic Typesetting" panose="03020402040406030203" pitchFamily="66" charset="-78"/>
              </a:rPr>
              <a:t>(Y); </a:t>
            </a:r>
            <a:r>
              <a:rPr lang="tr-TR" altLang="tr-TR" sz="2400" b="1" dirty="0" smtClean="0">
                <a:latin typeface="Arial Narrow" panose="020B0606020202030204" pitchFamily="34" charset="0"/>
                <a:cs typeface="Arabic Typesetting" panose="03020402040406030203" pitchFamily="66" charset="-78"/>
              </a:rPr>
              <a:t>a</a:t>
            </a:r>
            <a:r>
              <a:rPr lang="tr-TR" altLang="tr-TR" sz="2400" b="1" baseline="-25000" dirty="0" smtClean="0">
                <a:latin typeface="Arial Narrow" panose="020B0606020202030204" pitchFamily="34" charset="0"/>
                <a:cs typeface="Arabic Typesetting" panose="03020402040406030203" pitchFamily="66" charset="-78"/>
              </a:rPr>
              <a:t>1</a:t>
            </a:r>
            <a:r>
              <a:rPr lang="tr-TR" altLang="tr-TR" sz="2400" b="1" dirty="0" smtClean="0">
                <a:latin typeface="Arial Narrow" panose="020B0606020202030204" pitchFamily="34" charset="0"/>
                <a:cs typeface="Arabic Typesetting" panose="03020402040406030203" pitchFamily="66" charset="-78"/>
              </a:rPr>
              <a:t>; a</a:t>
            </a:r>
            <a:r>
              <a:rPr lang="tr-TR" altLang="tr-TR" sz="2400" b="1" baseline="-25000" dirty="0" smtClean="0">
                <a:latin typeface="Arial Narrow" panose="020B0606020202030204" pitchFamily="34" charset="0"/>
                <a:cs typeface="Arabic Typesetting" panose="03020402040406030203" pitchFamily="66" charset="-78"/>
              </a:rPr>
              <a:t>2</a:t>
            </a:r>
            <a:r>
              <a:rPr lang="tr-TR" altLang="tr-TR" sz="2400" b="1" dirty="0" smtClean="0">
                <a:latin typeface="Arial Narrow" panose="020B0606020202030204" pitchFamily="34" charset="0"/>
                <a:cs typeface="Arabic Typesetting" panose="03020402040406030203" pitchFamily="66" charset="-78"/>
              </a:rPr>
              <a:t>; </a:t>
            </a:r>
            <a:r>
              <a:rPr lang="tr-TR" altLang="tr-TR" sz="2400" dirty="0" smtClean="0">
                <a:latin typeface="Arial Narrow" panose="020B0606020202030204" pitchFamily="34" charset="0"/>
                <a:cs typeface="Arabic Typesetting" panose="03020402040406030203" pitchFamily="66" charset="-78"/>
                <a:sym typeface="Wingdings" panose="05000000000000000000" pitchFamily="2" charset="2"/>
              </a:rPr>
              <a:t> kurtarılabilir.</a:t>
            </a:r>
          </a:p>
          <a:p>
            <a:pPr marL="0" indent="0">
              <a:buFont typeface="Wingdings" panose="05000000000000000000" pitchFamily="2" charset="2"/>
              <a:buNone/>
              <a:defRPr/>
            </a:pPr>
            <a:r>
              <a:rPr lang="tr-TR" altLang="tr-TR" sz="2400" dirty="0" err="1" smtClean="0">
                <a:latin typeface="Arial Narrow" panose="020B0606020202030204" pitchFamily="34" charset="0"/>
                <a:cs typeface="Arabic Typesetting" panose="03020402040406030203" pitchFamily="66" charset="-78"/>
              </a:rPr>
              <a:t>Sd</a:t>
            </a:r>
            <a:r>
              <a:rPr lang="tr-TR" altLang="tr-TR" sz="2400" dirty="0" smtClean="0">
                <a:latin typeface="Arial Narrow" panose="020B0606020202030204" pitchFamily="34" charset="0"/>
                <a:cs typeface="Arabic Typesetting" panose="03020402040406030203" pitchFamily="66" charset="-78"/>
              </a:rPr>
              <a:t>: r</a:t>
            </a:r>
            <a:r>
              <a:rPr lang="tr-TR" altLang="tr-TR" sz="2400" baseline="-25000" dirty="0" smtClean="0">
                <a:latin typeface="Arial Narrow" panose="020B0606020202030204" pitchFamily="34" charset="0"/>
                <a:cs typeface="Arabic Typesetting" panose="03020402040406030203" pitchFamily="66" charset="-78"/>
              </a:rPr>
              <a:t>1</a:t>
            </a:r>
            <a:r>
              <a:rPr lang="tr-TR" altLang="tr-TR" sz="2400" dirty="0" smtClean="0">
                <a:latin typeface="Arial Narrow" panose="020B0606020202030204" pitchFamily="34" charset="0"/>
                <a:cs typeface="Arabic Typesetting" panose="03020402040406030203" pitchFamily="66" charset="-78"/>
              </a:rPr>
              <a:t>(X); </a:t>
            </a:r>
            <a:r>
              <a:rPr lang="tr-TR" altLang="tr-TR" sz="2400" b="1" dirty="0" smtClean="0">
                <a:latin typeface="Arial Narrow" panose="020B0606020202030204" pitchFamily="34" charset="0"/>
                <a:cs typeface="Arabic Typesetting" panose="03020402040406030203" pitchFamily="66" charset="-78"/>
              </a:rPr>
              <a:t>w</a:t>
            </a:r>
            <a:r>
              <a:rPr lang="tr-TR" altLang="tr-TR" sz="2400" b="1" baseline="-25000" dirty="0" smtClean="0">
                <a:latin typeface="Arial Narrow" panose="020B0606020202030204" pitchFamily="34" charset="0"/>
                <a:cs typeface="Arabic Typesetting" panose="03020402040406030203" pitchFamily="66" charset="-78"/>
              </a:rPr>
              <a:t>1</a:t>
            </a:r>
            <a:r>
              <a:rPr lang="tr-TR" altLang="tr-TR" sz="2400" b="1" dirty="0" smtClean="0">
                <a:latin typeface="Arial Narrow" panose="020B0606020202030204" pitchFamily="34" charset="0"/>
                <a:cs typeface="Arabic Typesetting" panose="03020402040406030203" pitchFamily="66" charset="-78"/>
              </a:rPr>
              <a:t>(X); </a:t>
            </a:r>
            <a:r>
              <a:rPr lang="tr-TR" altLang="tr-TR" sz="2400" dirty="0" smtClean="0">
                <a:latin typeface="Arial Narrow" panose="020B0606020202030204" pitchFamily="34" charset="0"/>
                <a:cs typeface="Arabic Typesetting" panose="03020402040406030203" pitchFamily="66" charset="-78"/>
              </a:rPr>
              <a:t>r</a:t>
            </a:r>
            <a:r>
              <a:rPr lang="tr-TR" altLang="tr-TR" sz="2400" baseline="-25000" dirty="0" smtClean="0">
                <a:latin typeface="Arial Narrow" panose="020B0606020202030204" pitchFamily="34" charset="0"/>
                <a:cs typeface="Arabic Typesetting" panose="03020402040406030203" pitchFamily="66" charset="-78"/>
              </a:rPr>
              <a:t>1</a:t>
            </a:r>
            <a:r>
              <a:rPr lang="tr-TR" altLang="tr-TR" sz="2400" dirty="0" smtClean="0">
                <a:latin typeface="Arial Narrow" panose="020B0606020202030204" pitchFamily="34" charset="0"/>
                <a:cs typeface="Arabic Typesetting" panose="03020402040406030203" pitchFamily="66" charset="-78"/>
              </a:rPr>
              <a:t>(Y); w</a:t>
            </a:r>
            <a:r>
              <a:rPr lang="tr-TR" altLang="tr-TR" sz="2400" baseline="-25000" dirty="0" smtClean="0">
                <a:latin typeface="Arial Narrow" panose="020B0606020202030204" pitchFamily="34" charset="0"/>
                <a:cs typeface="Arabic Typesetting" panose="03020402040406030203" pitchFamily="66" charset="-78"/>
              </a:rPr>
              <a:t>1</a:t>
            </a:r>
            <a:r>
              <a:rPr lang="tr-TR" altLang="tr-TR" sz="2400" dirty="0" smtClean="0">
                <a:latin typeface="Arial Narrow" panose="020B0606020202030204" pitchFamily="34" charset="0"/>
                <a:cs typeface="Arabic Typesetting" panose="03020402040406030203" pitchFamily="66" charset="-78"/>
              </a:rPr>
              <a:t>(Y); </a:t>
            </a:r>
            <a:r>
              <a:rPr lang="tr-TR" altLang="tr-TR" sz="2400" b="1" dirty="0" smtClean="0">
                <a:latin typeface="Arial Narrow" panose="020B0606020202030204" pitchFamily="34" charset="0"/>
                <a:cs typeface="Arabic Typesetting" panose="03020402040406030203" pitchFamily="66" charset="-78"/>
              </a:rPr>
              <a:t>c</a:t>
            </a:r>
            <a:r>
              <a:rPr lang="tr-TR" altLang="tr-TR" sz="2400" b="1" baseline="-25000" dirty="0" smtClean="0">
                <a:latin typeface="Arial Narrow" panose="020B0606020202030204" pitchFamily="34" charset="0"/>
                <a:cs typeface="Arabic Typesetting" panose="03020402040406030203" pitchFamily="66" charset="-78"/>
              </a:rPr>
              <a:t>1</a:t>
            </a:r>
            <a:r>
              <a:rPr lang="tr-TR" altLang="tr-TR" sz="2400" b="1" dirty="0" smtClean="0">
                <a:latin typeface="Arial Narrow" panose="020B0606020202030204" pitchFamily="34" charset="0"/>
                <a:cs typeface="Arabic Typesetting" panose="03020402040406030203" pitchFamily="66" charset="-78"/>
              </a:rPr>
              <a:t>; r</a:t>
            </a:r>
            <a:r>
              <a:rPr lang="tr-TR" altLang="tr-TR" sz="2400" b="1" baseline="-25000" dirty="0" smtClean="0">
                <a:latin typeface="Arial Narrow" panose="020B0606020202030204" pitchFamily="34" charset="0"/>
                <a:cs typeface="Arabic Typesetting" panose="03020402040406030203" pitchFamily="66" charset="-78"/>
              </a:rPr>
              <a:t>2</a:t>
            </a:r>
            <a:r>
              <a:rPr lang="tr-TR" altLang="tr-TR" sz="2400" b="1" dirty="0" smtClean="0">
                <a:latin typeface="Arial Narrow" panose="020B0606020202030204" pitchFamily="34" charset="0"/>
                <a:cs typeface="Arabic Typesetting" panose="03020402040406030203" pitchFamily="66" charset="-78"/>
              </a:rPr>
              <a:t>(X); </a:t>
            </a:r>
            <a:r>
              <a:rPr lang="tr-TR" altLang="tr-TR" sz="2400" dirty="0" smtClean="0">
                <a:latin typeface="Arial Narrow" panose="020B0606020202030204" pitchFamily="34" charset="0"/>
                <a:cs typeface="Arabic Typesetting" panose="03020402040406030203" pitchFamily="66" charset="-78"/>
              </a:rPr>
              <a:t>w</a:t>
            </a:r>
            <a:r>
              <a:rPr lang="tr-TR" altLang="tr-TR" sz="2400" baseline="-25000" dirty="0" smtClean="0">
                <a:latin typeface="Arial Narrow" panose="020B0606020202030204" pitchFamily="34" charset="0"/>
                <a:cs typeface="Arabic Typesetting" panose="03020402040406030203" pitchFamily="66" charset="-78"/>
              </a:rPr>
              <a:t>2</a:t>
            </a:r>
            <a:r>
              <a:rPr lang="tr-TR" altLang="tr-TR" sz="2400" dirty="0" smtClean="0">
                <a:latin typeface="Arial Narrow" panose="020B0606020202030204" pitchFamily="34" charset="0"/>
                <a:cs typeface="Arabic Typesetting" panose="03020402040406030203" pitchFamily="66" charset="-78"/>
              </a:rPr>
              <a:t>(X); </a:t>
            </a:r>
            <a:r>
              <a:rPr lang="tr-TR" altLang="tr-TR" sz="2400" b="1" dirty="0" smtClean="0">
                <a:latin typeface="Arial Narrow" panose="020B0606020202030204" pitchFamily="34" charset="0"/>
                <a:cs typeface="Arabic Typesetting" panose="03020402040406030203" pitchFamily="66" charset="-78"/>
              </a:rPr>
              <a:t>c</a:t>
            </a:r>
            <a:r>
              <a:rPr lang="tr-TR" altLang="tr-TR" sz="2400" b="1" baseline="-25000" dirty="0" smtClean="0">
                <a:latin typeface="Arial Narrow" panose="020B0606020202030204" pitchFamily="34" charset="0"/>
                <a:cs typeface="Arabic Typesetting" panose="03020402040406030203" pitchFamily="66" charset="-78"/>
              </a:rPr>
              <a:t>2</a:t>
            </a:r>
            <a:r>
              <a:rPr lang="tr-TR" altLang="tr-TR" sz="2400" b="1" dirty="0" smtClean="0">
                <a:latin typeface="Arial Narrow" panose="020B0606020202030204" pitchFamily="34" charset="0"/>
                <a:cs typeface="Arabic Typesetting" panose="03020402040406030203" pitchFamily="66" charset="-78"/>
              </a:rPr>
              <a:t>; </a:t>
            </a:r>
            <a:r>
              <a:rPr lang="tr-TR" altLang="tr-TR" sz="2400" dirty="0" smtClean="0">
                <a:latin typeface="Arial Narrow" panose="020B0606020202030204" pitchFamily="34" charset="0"/>
                <a:cs typeface="Arabic Typesetting" panose="03020402040406030203" pitchFamily="66" charset="-78"/>
                <a:sym typeface="Wingdings" panose="05000000000000000000" pitchFamily="2" charset="2"/>
              </a:rPr>
              <a:t> </a:t>
            </a:r>
            <a:r>
              <a:rPr lang="tr-TR" altLang="tr-TR" sz="2400" b="1" u="sng" dirty="0" smtClean="0">
                <a:latin typeface="Arial Narrow" panose="020B0606020202030204" pitchFamily="34" charset="0"/>
                <a:cs typeface="Arabic Typesetting" panose="03020402040406030203" pitchFamily="66" charset="-78"/>
                <a:sym typeface="Wingdings" panose="05000000000000000000" pitchFamily="2" charset="2"/>
              </a:rPr>
              <a:t>zincirsiz</a:t>
            </a:r>
            <a:r>
              <a:rPr lang="tr-TR" altLang="tr-TR" sz="2400" dirty="0" smtClean="0">
                <a:latin typeface="Arial Narrow" panose="020B0606020202030204" pitchFamily="34" charset="0"/>
                <a:cs typeface="Arabic Typesetting" panose="03020402040406030203" pitchFamily="66" charset="-78"/>
                <a:sym typeface="Wingdings" panose="05000000000000000000" pitchFamily="2" charset="2"/>
              </a:rPr>
              <a:t> kurtarılabilir.</a:t>
            </a:r>
            <a:endParaRPr lang="tr-TR" altLang="tr-TR" sz="2400" dirty="0" smtClean="0">
              <a:latin typeface="Arial Narrow" panose="020B0606020202030204" pitchFamily="34" charset="0"/>
              <a:cs typeface="Arabic Typesetting" panose="03020402040406030203" pitchFamily="66" charset="-78"/>
            </a:endParaRPr>
          </a:p>
          <a:p>
            <a:pPr marL="0" indent="0">
              <a:buFont typeface="Wingdings" panose="05000000000000000000" pitchFamily="2" charset="2"/>
              <a:buNone/>
              <a:defRPr/>
            </a:pPr>
            <a:r>
              <a:rPr lang="tr-TR" altLang="tr-TR" sz="2400" dirty="0" smtClean="0">
                <a:latin typeface="Arial Narrow" panose="020B0606020202030204" pitchFamily="34" charset="0"/>
                <a:cs typeface="Arabic Typesetting" panose="03020402040406030203" pitchFamily="66" charset="-78"/>
              </a:rPr>
              <a:t> Se: r</a:t>
            </a:r>
            <a:r>
              <a:rPr lang="tr-TR" altLang="tr-TR" sz="2400" baseline="-25000" dirty="0" smtClean="0">
                <a:latin typeface="Arial Narrow" panose="020B0606020202030204" pitchFamily="34" charset="0"/>
                <a:cs typeface="Arabic Typesetting" panose="03020402040406030203" pitchFamily="66" charset="-78"/>
              </a:rPr>
              <a:t>1</a:t>
            </a:r>
            <a:r>
              <a:rPr lang="tr-TR" altLang="tr-TR" sz="2400" dirty="0" smtClean="0">
                <a:latin typeface="Arial Narrow" panose="020B0606020202030204" pitchFamily="34" charset="0"/>
                <a:cs typeface="Arabic Typesetting" panose="03020402040406030203" pitchFamily="66" charset="-78"/>
              </a:rPr>
              <a:t>(X); </a:t>
            </a:r>
            <a:r>
              <a:rPr lang="tr-TR" altLang="tr-TR" sz="2400" b="1" dirty="0" smtClean="0">
                <a:latin typeface="Arial Narrow" panose="020B0606020202030204" pitchFamily="34" charset="0"/>
                <a:cs typeface="Arabic Typesetting" panose="03020402040406030203" pitchFamily="66" charset="-78"/>
              </a:rPr>
              <a:t>w</a:t>
            </a:r>
            <a:r>
              <a:rPr lang="tr-TR" altLang="tr-TR" sz="2400" b="1" baseline="-25000" dirty="0" smtClean="0">
                <a:latin typeface="Arial Narrow" panose="020B0606020202030204" pitchFamily="34" charset="0"/>
                <a:cs typeface="Arabic Typesetting" panose="03020402040406030203" pitchFamily="66" charset="-78"/>
              </a:rPr>
              <a:t>1</a:t>
            </a:r>
            <a:r>
              <a:rPr lang="tr-TR" altLang="tr-TR" sz="2400" b="1" dirty="0" smtClean="0">
                <a:latin typeface="Arial Narrow" panose="020B0606020202030204" pitchFamily="34" charset="0"/>
                <a:cs typeface="Arabic Typesetting" panose="03020402040406030203" pitchFamily="66" charset="-78"/>
              </a:rPr>
              <a:t>(X); </a:t>
            </a:r>
            <a:r>
              <a:rPr lang="tr-TR" altLang="tr-TR" sz="2400" dirty="0" smtClean="0">
                <a:latin typeface="Arial Narrow" panose="020B0606020202030204" pitchFamily="34" charset="0"/>
                <a:cs typeface="Arabic Typesetting" panose="03020402040406030203" pitchFamily="66" charset="-78"/>
              </a:rPr>
              <a:t>r</a:t>
            </a:r>
            <a:r>
              <a:rPr lang="tr-TR" altLang="tr-TR" sz="2400" baseline="-25000" dirty="0" smtClean="0">
                <a:latin typeface="Arial Narrow" panose="020B0606020202030204" pitchFamily="34" charset="0"/>
                <a:cs typeface="Arabic Typesetting" panose="03020402040406030203" pitchFamily="66" charset="-78"/>
              </a:rPr>
              <a:t>1</a:t>
            </a:r>
            <a:r>
              <a:rPr lang="tr-TR" altLang="tr-TR" sz="2400" dirty="0" smtClean="0">
                <a:latin typeface="Arial Narrow" panose="020B0606020202030204" pitchFamily="34" charset="0"/>
                <a:cs typeface="Arabic Typesetting" panose="03020402040406030203" pitchFamily="66" charset="-78"/>
              </a:rPr>
              <a:t>(Y); w</a:t>
            </a:r>
            <a:r>
              <a:rPr lang="tr-TR" altLang="tr-TR" sz="2400" baseline="-25000" dirty="0" smtClean="0">
                <a:latin typeface="Arial Narrow" panose="020B0606020202030204" pitchFamily="34" charset="0"/>
                <a:cs typeface="Arabic Typesetting" panose="03020402040406030203" pitchFamily="66" charset="-78"/>
              </a:rPr>
              <a:t>1</a:t>
            </a:r>
            <a:r>
              <a:rPr lang="tr-TR" altLang="tr-TR" sz="2400" dirty="0" smtClean="0">
                <a:latin typeface="Arial Narrow" panose="020B0606020202030204" pitchFamily="34" charset="0"/>
                <a:cs typeface="Arabic Typesetting" panose="03020402040406030203" pitchFamily="66" charset="-78"/>
              </a:rPr>
              <a:t>(Y); </a:t>
            </a:r>
            <a:r>
              <a:rPr lang="tr-TR" altLang="tr-TR" sz="2400" b="1" dirty="0" smtClean="0">
                <a:latin typeface="Arial Narrow" panose="020B0606020202030204" pitchFamily="34" charset="0"/>
                <a:cs typeface="Arabic Typesetting" panose="03020402040406030203" pitchFamily="66" charset="-78"/>
              </a:rPr>
              <a:t>a</a:t>
            </a:r>
            <a:r>
              <a:rPr lang="tr-TR" altLang="tr-TR" sz="2400" b="1" baseline="-25000" dirty="0" smtClean="0">
                <a:latin typeface="Arial Narrow" panose="020B0606020202030204" pitchFamily="34" charset="0"/>
                <a:cs typeface="Arabic Typesetting" panose="03020402040406030203" pitchFamily="66" charset="-78"/>
              </a:rPr>
              <a:t>1</a:t>
            </a:r>
            <a:r>
              <a:rPr lang="tr-TR" altLang="tr-TR" sz="2400" b="1" dirty="0" smtClean="0">
                <a:latin typeface="Arial Narrow" panose="020B0606020202030204" pitchFamily="34" charset="0"/>
                <a:cs typeface="Arabic Typesetting" panose="03020402040406030203" pitchFamily="66" charset="-78"/>
              </a:rPr>
              <a:t>; r</a:t>
            </a:r>
            <a:r>
              <a:rPr lang="tr-TR" altLang="tr-TR" sz="2400" b="1" baseline="-25000" dirty="0" smtClean="0">
                <a:latin typeface="Arial Narrow" panose="020B0606020202030204" pitchFamily="34" charset="0"/>
                <a:cs typeface="Arabic Typesetting" panose="03020402040406030203" pitchFamily="66" charset="-78"/>
              </a:rPr>
              <a:t>2</a:t>
            </a:r>
            <a:r>
              <a:rPr lang="tr-TR" altLang="tr-TR" sz="2400" b="1" dirty="0" smtClean="0">
                <a:latin typeface="Arial Narrow" panose="020B0606020202030204" pitchFamily="34" charset="0"/>
                <a:cs typeface="Arabic Typesetting" panose="03020402040406030203" pitchFamily="66" charset="-78"/>
              </a:rPr>
              <a:t>(X); </a:t>
            </a:r>
            <a:r>
              <a:rPr lang="tr-TR" altLang="tr-TR" sz="2400" dirty="0" smtClean="0">
                <a:latin typeface="Arial Narrow" panose="020B0606020202030204" pitchFamily="34" charset="0"/>
                <a:cs typeface="Arabic Typesetting" panose="03020402040406030203" pitchFamily="66" charset="-78"/>
              </a:rPr>
              <a:t>w</a:t>
            </a:r>
            <a:r>
              <a:rPr lang="tr-TR" altLang="tr-TR" sz="2400" baseline="-25000" dirty="0" smtClean="0">
                <a:latin typeface="Arial Narrow" panose="020B0606020202030204" pitchFamily="34" charset="0"/>
                <a:cs typeface="Arabic Typesetting" panose="03020402040406030203" pitchFamily="66" charset="-78"/>
              </a:rPr>
              <a:t>2</a:t>
            </a:r>
            <a:r>
              <a:rPr lang="tr-TR" altLang="tr-TR" sz="2400" dirty="0" smtClean="0">
                <a:latin typeface="Arial Narrow" panose="020B0606020202030204" pitchFamily="34" charset="0"/>
                <a:cs typeface="Arabic Typesetting" panose="03020402040406030203" pitchFamily="66" charset="-78"/>
              </a:rPr>
              <a:t>(X); </a:t>
            </a:r>
            <a:r>
              <a:rPr lang="tr-TR" altLang="tr-TR" sz="2400" b="1" dirty="0" smtClean="0">
                <a:latin typeface="Arial Narrow" panose="020B0606020202030204" pitchFamily="34" charset="0"/>
                <a:cs typeface="Arabic Typesetting" panose="03020402040406030203" pitchFamily="66" charset="-78"/>
              </a:rPr>
              <a:t> c</a:t>
            </a:r>
            <a:r>
              <a:rPr lang="tr-TR" altLang="tr-TR" sz="2400" b="1" baseline="-25000" dirty="0" smtClean="0">
                <a:latin typeface="Arial Narrow" panose="020B0606020202030204" pitchFamily="34" charset="0"/>
                <a:cs typeface="Arabic Typesetting" panose="03020402040406030203" pitchFamily="66" charset="-78"/>
              </a:rPr>
              <a:t>2</a:t>
            </a:r>
            <a:r>
              <a:rPr lang="tr-TR" altLang="tr-TR" sz="2400" b="1" dirty="0" smtClean="0">
                <a:latin typeface="Arial Narrow" panose="020B0606020202030204" pitchFamily="34" charset="0"/>
                <a:cs typeface="Arabic Typesetting" panose="03020402040406030203" pitchFamily="66" charset="-78"/>
              </a:rPr>
              <a:t>; </a:t>
            </a:r>
            <a:r>
              <a:rPr lang="tr-TR" altLang="tr-TR" sz="2400" dirty="0" smtClean="0">
                <a:latin typeface="Arial Narrow" panose="020B0606020202030204" pitchFamily="34" charset="0"/>
                <a:cs typeface="Arabic Typesetting" panose="03020402040406030203" pitchFamily="66" charset="-78"/>
                <a:sym typeface="Wingdings" panose="05000000000000000000" pitchFamily="2" charset="2"/>
              </a:rPr>
              <a:t> </a:t>
            </a:r>
            <a:r>
              <a:rPr lang="tr-TR" altLang="tr-TR" sz="2400" b="1" u="sng" dirty="0" smtClean="0">
                <a:latin typeface="Arial Narrow" panose="020B0606020202030204" pitchFamily="34" charset="0"/>
                <a:cs typeface="Arabic Typesetting" panose="03020402040406030203" pitchFamily="66" charset="-78"/>
                <a:sym typeface="Wingdings" panose="05000000000000000000" pitchFamily="2" charset="2"/>
              </a:rPr>
              <a:t>zincirsiz</a:t>
            </a:r>
            <a:r>
              <a:rPr lang="tr-TR" altLang="tr-TR" sz="2400" dirty="0" smtClean="0">
                <a:latin typeface="Arial Narrow" panose="020B0606020202030204" pitchFamily="34" charset="0"/>
                <a:cs typeface="Arabic Typesetting" panose="03020402040406030203" pitchFamily="66" charset="-78"/>
                <a:sym typeface="Wingdings" panose="05000000000000000000" pitchFamily="2" charset="2"/>
              </a:rPr>
              <a:t> kurtarılabilir.</a:t>
            </a:r>
          </a:p>
          <a:p>
            <a:pPr marL="0" indent="0">
              <a:buFont typeface="Wingdings" panose="05000000000000000000" pitchFamily="2" charset="2"/>
              <a:buNone/>
              <a:defRPr/>
            </a:pPr>
            <a:endParaRPr lang="tr-TR" altLang="tr-TR" sz="2000" dirty="0" smtClean="0"/>
          </a:p>
          <a:p>
            <a:pPr>
              <a:defRPr/>
            </a:pPr>
            <a:r>
              <a:rPr lang="tr-TR" altLang="tr-TR" sz="2000" dirty="0" smtClean="0"/>
              <a:t>Katı Planlar (strict schedules) : Bir planda, T hareketinin değiştirdiği bir değeri başka bir T’ hareketi, T hareketi commit olmadan değiştirmiyorsa plan STRICT plandır.</a:t>
            </a:r>
          </a:p>
          <a:p>
            <a:pPr marL="0" indent="0">
              <a:buFont typeface="Wingdings" panose="05000000000000000000" pitchFamily="2" charset="2"/>
              <a:buNone/>
              <a:defRPr/>
            </a:pPr>
            <a:r>
              <a:rPr lang="tr-TR" altLang="tr-TR" dirty="0" smtClean="0">
                <a:latin typeface="Arabic Typesetting" panose="03020402040406030203" pitchFamily="66" charset="-78"/>
                <a:cs typeface="Arabic Typesetting" panose="03020402040406030203" pitchFamily="66" charset="-78"/>
              </a:rPr>
              <a:t>	</a:t>
            </a:r>
            <a:r>
              <a:rPr lang="pl-PL" altLang="tr-TR" dirty="0" smtClean="0">
                <a:latin typeface="Arial Narrow" panose="020B0606020202030204" pitchFamily="34" charset="0"/>
                <a:cs typeface="Arabic Typesetting" panose="03020402040406030203" pitchFamily="66" charset="-78"/>
              </a:rPr>
              <a:t>Sf : w</a:t>
            </a:r>
            <a:r>
              <a:rPr lang="pl-PL" altLang="tr-TR" baseline="-25000" dirty="0" smtClean="0">
                <a:latin typeface="Arial Narrow" panose="020B0606020202030204" pitchFamily="34" charset="0"/>
                <a:cs typeface="Arabic Typesetting" panose="03020402040406030203" pitchFamily="66" charset="-78"/>
              </a:rPr>
              <a:t>1</a:t>
            </a:r>
            <a:r>
              <a:rPr lang="pl-PL" altLang="tr-TR" dirty="0" smtClean="0">
                <a:latin typeface="Arial Narrow" panose="020B0606020202030204" pitchFamily="34" charset="0"/>
                <a:cs typeface="Arabic Typesetting" panose="03020402040406030203" pitchFamily="66" charset="-78"/>
              </a:rPr>
              <a:t>(X, 5); </a:t>
            </a:r>
            <a:r>
              <a:rPr lang="pl-PL" altLang="tr-TR" b="1" dirty="0" smtClean="0">
                <a:latin typeface="Arial Narrow" panose="020B0606020202030204" pitchFamily="34" charset="0"/>
                <a:cs typeface="Arabic Typesetting" panose="03020402040406030203" pitchFamily="66" charset="-78"/>
              </a:rPr>
              <a:t>w</a:t>
            </a:r>
            <a:r>
              <a:rPr lang="pl-PL" altLang="tr-TR" b="1" baseline="-25000" dirty="0" smtClean="0">
                <a:latin typeface="Arial Narrow" panose="020B0606020202030204" pitchFamily="34" charset="0"/>
                <a:cs typeface="Arabic Typesetting" panose="03020402040406030203" pitchFamily="66" charset="-78"/>
              </a:rPr>
              <a:t>2</a:t>
            </a:r>
            <a:r>
              <a:rPr lang="pl-PL" altLang="tr-TR" b="1" dirty="0" smtClean="0">
                <a:latin typeface="Arial Narrow" panose="020B0606020202030204" pitchFamily="34" charset="0"/>
                <a:cs typeface="Arabic Typesetting" panose="03020402040406030203" pitchFamily="66" charset="-78"/>
              </a:rPr>
              <a:t>(X, 8); </a:t>
            </a:r>
            <a:r>
              <a:rPr lang="pl-PL" altLang="tr-TR" dirty="0" smtClean="0">
                <a:latin typeface="Arial Narrow" panose="020B0606020202030204" pitchFamily="34" charset="0"/>
                <a:cs typeface="Arabic Typesetting" panose="03020402040406030203" pitchFamily="66" charset="-78"/>
              </a:rPr>
              <a:t>a</a:t>
            </a:r>
            <a:r>
              <a:rPr lang="pl-PL" altLang="tr-TR" baseline="-25000" dirty="0" smtClean="0">
                <a:latin typeface="Arial Narrow" panose="020B0606020202030204" pitchFamily="34" charset="0"/>
                <a:cs typeface="Arabic Typesetting" panose="03020402040406030203" pitchFamily="66" charset="-78"/>
              </a:rPr>
              <a:t>1</a:t>
            </a:r>
            <a:r>
              <a:rPr lang="pl-PL" altLang="tr-TR" dirty="0" smtClean="0">
                <a:latin typeface="Arial Narrow" panose="020B0606020202030204" pitchFamily="34" charset="0"/>
                <a:cs typeface="Arabic Typesetting" panose="03020402040406030203" pitchFamily="66" charset="-78"/>
              </a:rPr>
              <a:t>;</a:t>
            </a:r>
            <a:endParaRPr lang="tr-TR" altLang="tr-TR" dirty="0" smtClean="0">
              <a:latin typeface="Arial Narrow" panose="020B0606020202030204" pitchFamily="34" charset="0"/>
              <a:cs typeface="Arabic Typesetting" panose="03020402040406030203" pitchFamily="66" charset="-78"/>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6"/>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r" eaLnBrk="1" hangingPunct="1">
              <a:spcBef>
                <a:spcPct val="0"/>
              </a:spcBef>
              <a:buClrTx/>
              <a:buSzTx/>
              <a:buFontTx/>
              <a:buNone/>
            </a:pPr>
            <a:fld id="{445F32F0-F63A-49C3-A7C8-6D92BB92B669}" type="slidenum">
              <a:rPr lang="tr-TR" altLang="tr-TR" sz="1400">
                <a:effectLst>
                  <a:outerShdw blurRad="38100" dist="38100" dir="2700000" algn="tl">
                    <a:srgbClr val="C0C0C0"/>
                  </a:outerShdw>
                </a:effectLst>
                <a:latin typeface="Arial" panose="020B0604020202020204" pitchFamily="34" charset="0"/>
              </a:rPr>
              <a:pPr algn="r" eaLnBrk="1" hangingPunct="1">
                <a:spcBef>
                  <a:spcPct val="0"/>
                </a:spcBef>
                <a:buClrTx/>
                <a:buSzTx/>
                <a:buFontTx/>
                <a:buNone/>
              </a:pPr>
              <a:t>29</a:t>
            </a:fld>
            <a:endParaRPr lang="tr-TR" altLang="tr-TR" sz="1400">
              <a:effectLst>
                <a:outerShdw blurRad="38100" dist="38100" dir="2700000" algn="tl">
                  <a:srgbClr val="C0C0C0"/>
                </a:outerShdw>
              </a:effectLst>
              <a:latin typeface="Arial" panose="020B0604020202020204" pitchFamily="34" charset="0"/>
            </a:endParaRPr>
          </a:p>
        </p:txBody>
      </p:sp>
      <p:sp>
        <p:nvSpPr>
          <p:cNvPr id="50179" name="Rectangle 2"/>
          <p:cNvSpPr>
            <a:spLocks noGrp="1" noChangeArrowheads="1"/>
          </p:cNvSpPr>
          <p:nvPr>
            <p:ph type="title" idx="4294967295"/>
          </p:nvPr>
        </p:nvSpPr>
        <p:spPr>
          <a:xfrm>
            <a:off x="-22225" y="11113"/>
            <a:ext cx="8223250" cy="471487"/>
          </a:xfrm>
          <a:noFill/>
        </p:spPr>
        <p:txBody>
          <a:bodyPr/>
          <a:lstStyle/>
          <a:p>
            <a:r>
              <a:rPr lang="tr-TR" altLang="tr-TR" sz="3600" smtClean="0"/>
              <a:t>Örnek: </a:t>
            </a:r>
            <a:r>
              <a:rPr lang="tr-TR" altLang="tr-TR" sz="3600" i="1" smtClean="0"/>
              <a:t>(undo-only, cascade rollback)</a:t>
            </a:r>
          </a:p>
        </p:txBody>
      </p:sp>
      <p:pic>
        <p:nvPicPr>
          <p:cNvPr id="501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8314" y="673894"/>
            <a:ext cx="3610272" cy="2221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69" y="719744"/>
            <a:ext cx="2987385" cy="1206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7" name="Rectangle 7"/>
          <p:cNvSpPr>
            <a:spLocks noGrp="1" noChangeArrowheads="1"/>
          </p:cNvSpPr>
          <p:nvPr>
            <p:ph type="body" idx="4294967295"/>
          </p:nvPr>
        </p:nvSpPr>
        <p:spPr>
          <a:xfrm>
            <a:off x="6349908" y="3124208"/>
            <a:ext cx="2819400" cy="1904950"/>
          </a:xfrm>
        </p:spPr>
        <p:txBody>
          <a:bodyPr/>
          <a:lstStyle/>
          <a:p>
            <a:pPr>
              <a:defRPr/>
            </a:pPr>
            <a:r>
              <a:rPr lang="tr-TR" altLang="tr-TR" sz="1800" dirty="0" smtClean="0"/>
              <a:t>T3 rollback </a:t>
            </a:r>
            <a:r>
              <a:rPr lang="tr-TR" altLang="tr-TR" sz="1800" dirty="0" smtClean="0">
                <a:sym typeface="Wingdings" panose="05000000000000000000" pitchFamily="2" charset="2"/>
              </a:rPr>
              <a:t></a:t>
            </a:r>
            <a:endParaRPr lang="tr-TR" altLang="tr-TR" sz="1800" dirty="0" smtClean="0"/>
          </a:p>
          <a:p>
            <a:pPr marL="0" indent="0">
              <a:buFont typeface="Wingdings" panose="05000000000000000000" pitchFamily="2" charset="2"/>
              <a:buNone/>
              <a:defRPr/>
            </a:pPr>
            <a:r>
              <a:rPr lang="tr-TR" altLang="tr-TR" sz="1800" dirty="0" smtClean="0"/>
              <a:t>   T2 cascaded </a:t>
            </a:r>
            <a:r>
              <a:rPr lang="tr-TR" altLang="tr-TR" sz="1800" dirty="0" err="1" smtClean="0"/>
              <a:t>rollback</a:t>
            </a:r>
            <a:r>
              <a:rPr lang="tr-TR" altLang="tr-TR" sz="1800" dirty="0" smtClean="0"/>
              <a:t>.</a:t>
            </a:r>
          </a:p>
          <a:p>
            <a:pPr marL="0" indent="0">
              <a:buFont typeface="Wingdings" panose="05000000000000000000" pitchFamily="2" charset="2"/>
              <a:buNone/>
              <a:defRPr/>
            </a:pPr>
            <a:endParaRPr lang="tr-TR" altLang="tr-TR" sz="1800" dirty="0"/>
          </a:p>
          <a:p>
            <a:pPr>
              <a:defRPr/>
            </a:pPr>
            <a:r>
              <a:rPr lang="tr-TR" altLang="tr-TR" sz="1800" dirty="0" smtClean="0"/>
              <a:t>T1 </a:t>
            </a:r>
            <a:r>
              <a:rPr lang="tr-TR" altLang="tr-TR" sz="1800" dirty="0" err="1"/>
              <a:t>rollback</a:t>
            </a:r>
            <a:r>
              <a:rPr lang="tr-TR" altLang="tr-TR" sz="1800" dirty="0"/>
              <a:t> </a:t>
            </a:r>
            <a:r>
              <a:rPr lang="tr-TR" altLang="tr-TR" sz="1800" dirty="0">
                <a:sym typeface="Wingdings" panose="05000000000000000000" pitchFamily="2" charset="2"/>
              </a:rPr>
              <a:t></a:t>
            </a:r>
            <a:endParaRPr lang="tr-TR" altLang="tr-TR" sz="1800" dirty="0"/>
          </a:p>
          <a:p>
            <a:pPr marL="0" indent="0">
              <a:buNone/>
              <a:defRPr/>
            </a:pPr>
            <a:r>
              <a:rPr lang="tr-TR" altLang="tr-TR" sz="1800" dirty="0"/>
              <a:t>   T2 </a:t>
            </a:r>
            <a:r>
              <a:rPr lang="tr-TR" altLang="tr-TR" sz="1800" dirty="0" err="1"/>
              <a:t>cascaded</a:t>
            </a:r>
            <a:r>
              <a:rPr lang="tr-TR" altLang="tr-TR" sz="1800" dirty="0"/>
              <a:t> </a:t>
            </a:r>
            <a:r>
              <a:rPr lang="tr-TR" altLang="tr-TR" sz="1800" dirty="0" err="1"/>
              <a:t>rollback</a:t>
            </a:r>
            <a:r>
              <a:rPr lang="tr-TR" altLang="tr-TR" sz="1800" dirty="0"/>
              <a:t>.</a:t>
            </a:r>
          </a:p>
          <a:p>
            <a:pPr marL="0" indent="0">
              <a:buFont typeface="Wingdings" panose="05000000000000000000" pitchFamily="2" charset="2"/>
              <a:buNone/>
              <a:defRPr/>
            </a:pPr>
            <a:endParaRPr lang="tr-TR" altLang="tr-TR" sz="1800" dirty="0" smtClean="0"/>
          </a:p>
          <a:p>
            <a:pPr>
              <a:defRPr/>
            </a:pPr>
            <a:endParaRPr lang="tr-TR" altLang="tr-TR" sz="1800" dirty="0" smtClean="0"/>
          </a:p>
        </p:txBody>
      </p:sp>
      <p:sp>
        <p:nvSpPr>
          <p:cNvPr id="50184" name="TextBox 1"/>
          <p:cNvSpPr txBox="1">
            <a:spLocks noChangeArrowheads="1"/>
          </p:cNvSpPr>
          <p:nvPr/>
        </p:nvSpPr>
        <p:spPr bwMode="auto">
          <a:xfrm>
            <a:off x="228600" y="5867400"/>
            <a:ext cx="80772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tr-TR" altLang="tr-TR" sz="1600" dirty="0" err="1"/>
              <a:t>Log</a:t>
            </a:r>
            <a:r>
              <a:rPr lang="tr-TR" altLang="tr-TR" sz="1600" dirty="0"/>
              <a:t> dosyasında </a:t>
            </a:r>
            <a:r>
              <a:rPr lang="tr-TR" altLang="tr-TR" sz="1600" dirty="0" err="1"/>
              <a:t>read</a:t>
            </a:r>
            <a:r>
              <a:rPr lang="tr-TR" altLang="tr-TR" sz="1600" dirty="0"/>
              <a:t> kayıtlarının tutulmasının tek amacı «</a:t>
            </a:r>
            <a:r>
              <a:rPr lang="tr-TR" altLang="tr-TR" sz="1600" dirty="0" err="1"/>
              <a:t>cascade</a:t>
            </a:r>
            <a:r>
              <a:rPr lang="tr-TR" altLang="tr-TR" sz="1600" dirty="0"/>
              <a:t> </a:t>
            </a:r>
            <a:r>
              <a:rPr lang="tr-TR" altLang="tr-TR" sz="1600" dirty="0" err="1"/>
              <a:t>rollback</a:t>
            </a:r>
            <a:r>
              <a:rPr lang="tr-TR" altLang="tr-TR" sz="1600" dirty="0"/>
              <a:t>» durumunu tespit etmek içindir. </a:t>
            </a:r>
            <a:r>
              <a:rPr lang="tr-TR" altLang="tr-TR" sz="1600" dirty="0" err="1"/>
              <a:t>Recovery</a:t>
            </a:r>
            <a:r>
              <a:rPr lang="tr-TR" altLang="tr-TR" sz="1600" dirty="0"/>
              <a:t> </a:t>
            </a:r>
            <a:r>
              <a:rPr lang="tr-TR" altLang="tr-TR" sz="1600" dirty="0" err="1"/>
              <a:t>algoritmaarının</a:t>
            </a:r>
            <a:r>
              <a:rPr lang="tr-TR" altLang="tr-TR" sz="1600" dirty="0"/>
              <a:t> çoğu </a:t>
            </a:r>
            <a:r>
              <a:rPr lang="tr-TR" altLang="tr-TR" sz="1600" b="1" dirty="0" err="1"/>
              <a:t>cascadeless</a:t>
            </a:r>
            <a:r>
              <a:rPr lang="tr-TR" altLang="tr-TR" sz="1600" b="1" dirty="0"/>
              <a:t> olduğundan </a:t>
            </a:r>
            <a:r>
              <a:rPr lang="tr-TR" altLang="tr-TR" sz="1600" dirty="0" smtClean="0"/>
              <a:t>dolayı </a:t>
            </a:r>
            <a:r>
              <a:rPr lang="tr-TR" altLang="tr-TR" sz="1600" dirty="0" err="1"/>
              <a:t>çoğuzaman</a:t>
            </a:r>
            <a:r>
              <a:rPr lang="tr-TR" altLang="tr-TR" sz="1600" dirty="0"/>
              <a:t> «</a:t>
            </a:r>
            <a:r>
              <a:rPr lang="tr-TR" altLang="tr-TR" sz="1600" dirty="0" err="1"/>
              <a:t>read</a:t>
            </a:r>
            <a:r>
              <a:rPr lang="tr-TR" altLang="tr-TR" sz="1600" dirty="0"/>
              <a:t>» </a:t>
            </a:r>
            <a:r>
              <a:rPr lang="tr-TR" altLang="tr-TR" sz="1600" dirty="0" err="1"/>
              <a:t>log</a:t>
            </a:r>
            <a:r>
              <a:rPr lang="tr-TR" altLang="tr-TR" sz="1600" dirty="0"/>
              <a:t> kayıtları olmaz.</a:t>
            </a:r>
          </a:p>
          <a:p>
            <a:pPr eaLnBrk="1" hangingPunct="1">
              <a:spcBef>
                <a:spcPct val="0"/>
              </a:spcBef>
              <a:buClrTx/>
              <a:buSzTx/>
              <a:buFontTx/>
              <a:buNone/>
            </a:pPr>
            <a:endParaRPr lang="tr-TR" altLang="tr-TR" sz="1600" dirty="0"/>
          </a:p>
        </p:txBody>
      </p:sp>
      <p:pic>
        <p:nvPicPr>
          <p:cNvPr id="2" name="Resim 1"/>
          <p:cNvPicPr>
            <a:picLocks noChangeAspect="1"/>
          </p:cNvPicPr>
          <p:nvPr/>
        </p:nvPicPr>
        <p:blipFill>
          <a:blip r:embed="rId5"/>
          <a:stretch>
            <a:fillRect/>
          </a:stretch>
        </p:blipFill>
        <p:spPr>
          <a:xfrm>
            <a:off x="234944" y="3132786"/>
            <a:ext cx="6210300" cy="2609850"/>
          </a:xfrm>
          <a:prstGeom prst="rect">
            <a:avLst/>
          </a:prstGeom>
        </p:spPr>
      </p:pic>
      <mc:AlternateContent xmlns:mc="http://schemas.openxmlformats.org/markup-compatibility/2006" xmlns:p14="http://schemas.microsoft.com/office/powerpoint/2010/main">
        <mc:Choice Requires="p14">
          <p:contentPart p14:bwMode="auto" r:id="rId6">
            <p14:nvContentPartPr>
              <p14:cNvPr id="4" name="Mürekkep 3"/>
              <p14:cNvContentPartPr/>
              <p14:nvPr/>
            </p14:nvContentPartPr>
            <p14:xfrm>
              <a:off x="1633170" y="3630960"/>
              <a:ext cx="217080" cy="216720"/>
            </p14:xfrm>
          </p:contentPart>
        </mc:Choice>
        <mc:Fallback xmlns="">
          <p:pic>
            <p:nvPicPr>
              <p:cNvPr id="4" name="Mürekkep 3"/>
              <p:cNvPicPr/>
              <p:nvPr/>
            </p:nvPicPr>
            <p:blipFill>
              <a:blip r:embed="rId7"/>
              <a:stretch>
                <a:fillRect/>
              </a:stretch>
            </p:blipFill>
            <p:spPr>
              <a:xfrm>
                <a:off x="1627050" y="3621600"/>
                <a:ext cx="23544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Mürekkep 6"/>
              <p14:cNvContentPartPr/>
              <p14:nvPr/>
            </p14:nvContentPartPr>
            <p14:xfrm>
              <a:off x="4370250" y="4395240"/>
              <a:ext cx="222840" cy="212040"/>
            </p14:xfrm>
          </p:contentPart>
        </mc:Choice>
        <mc:Fallback xmlns="">
          <p:pic>
            <p:nvPicPr>
              <p:cNvPr id="7" name="Mürekkep 6"/>
              <p:cNvPicPr/>
              <p:nvPr/>
            </p:nvPicPr>
            <p:blipFill>
              <a:blip r:embed="rId9"/>
              <a:stretch>
                <a:fillRect/>
              </a:stretch>
            </p:blipFill>
            <p:spPr>
              <a:xfrm>
                <a:off x="4364850" y="4384080"/>
                <a:ext cx="239040" cy="228600"/>
              </a:xfrm>
              <a:prstGeom prst="rect">
                <a:avLst/>
              </a:prstGeom>
            </p:spPr>
          </p:pic>
        </mc:Fallback>
      </mc:AlternateContent>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r" eaLnBrk="1" hangingPunct="1">
              <a:spcBef>
                <a:spcPct val="0"/>
              </a:spcBef>
              <a:buClrTx/>
              <a:buSzTx/>
              <a:buFontTx/>
              <a:buNone/>
            </a:pPr>
            <a:fld id="{7920133C-770D-4E56-A5D9-6F2A1799BF7E}" type="slidenum">
              <a:rPr lang="tr-TR" altLang="tr-TR" sz="1400">
                <a:effectLst>
                  <a:outerShdw blurRad="38100" dist="38100" dir="2700000" algn="tl">
                    <a:srgbClr val="C0C0C0"/>
                  </a:outerShdw>
                </a:effectLst>
                <a:latin typeface="Arial" panose="020B0604020202020204" pitchFamily="34" charset="0"/>
              </a:rPr>
              <a:pPr algn="r" eaLnBrk="1" hangingPunct="1">
                <a:spcBef>
                  <a:spcPct val="0"/>
                </a:spcBef>
                <a:buClrTx/>
                <a:buSzTx/>
                <a:buFontTx/>
                <a:buNone/>
              </a:pPr>
              <a:t>3</a:t>
            </a:fld>
            <a:endParaRPr lang="tr-TR" altLang="tr-TR" sz="1400">
              <a:effectLst>
                <a:outerShdw blurRad="38100" dist="38100" dir="2700000" algn="tl">
                  <a:srgbClr val="C0C0C0"/>
                </a:outerShdw>
              </a:effectLst>
              <a:latin typeface="Arial" panose="020B0604020202020204" pitchFamily="34" charset="0"/>
            </a:endParaRPr>
          </a:p>
        </p:txBody>
      </p:sp>
      <p:sp>
        <p:nvSpPr>
          <p:cNvPr id="24579" name="Rectangle 2"/>
          <p:cNvSpPr>
            <a:spLocks noGrp="1" noChangeArrowheads="1"/>
          </p:cNvSpPr>
          <p:nvPr>
            <p:ph type="title" idx="4294967295"/>
          </p:nvPr>
        </p:nvSpPr>
        <p:spPr>
          <a:xfrm>
            <a:off x="457200" y="0"/>
            <a:ext cx="8382000" cy="533476"/>
          </a:xfrm>
        </p:spPr>
        <p:txBody>
          <a:bodyPr/>
          <a:lstStyle/>
          <a:p>
            <a:pPr eaLnBrk="1" hangingPunct="1"/>
            <a:r>
              <a:rPr lang="tr-TR" altLang="tr-TR" sz="3200" dirty="0" smtClean="0"/>
              <a:t>Kurtarma</a:t>
            </a:r>
            <a:r>
              <a:rPr lang="tr-TR" altLang="tr-TR" sz="3600" dirty="0" smtClean="0"/>
              <a:t> Yönetimi (KY)</a:t>
            </a:r>
          </a:p>
        </p:txBody>
      </p:sp>
      <p:sp>
        <p:nvSpPr>
          <p:cNvPr id="24580" name="Rectangle 3"/>
          <p:cNvSpPr>
            <a:spLocks noGrp="1" noChangeArrowheads="1"/>
          </p:cNvSpPr>
          <p:nvPr>
            <p:ph type="body" idx="4294967295"/>
          </p:nvPr>
        </p:nvSpPr>
        <p:spPr>
          <a:xfrm>
            <a:off x="152400" y="685799"/>
            <a:ext cx="8839200" cy="6035675"/>
          </a:xfrm>
        </p:spPr>
        <p:txBody>
          <a:bodyPr/>
          <a:lstStyle/>
          <a:p>
            <a:pPr eaLnBrk="1" hangingPunct="1">
              <a:lnSpc>
                <a:spcPct val="80000"/>
              </a:lnSpc>
            </a:pPr>
            <a:r>
              <a:rPr lang="tr-TR" altLang="tr-TR" sz="1800" u="sng" dirty="0" err="1" smtClean="0"/>
              <a:t>Log</a:t>
            </a:r>
            <a:r>
              <a:rPr lang="tr-TR" altLang="tr-TR" sz="1800" u="sng" dirty="0" smtClean="0"/>
              <a:t> kayıtları: </a:t>
            </a:r>
            <a:r>
              <a:rPr lang="tr-TR" altLang="tr-TR" sz="1800" dirty="0" smtClean="0"/>
              <a:t>start, </a:t>
            </a:r>
            <a:r>
              <a:rPr lang="tr-TR" altLang="tr-TR" sz="1800" dirty="0" err="1" smtClean="0"/>
              <a:t>commit</a:t>
            </a:r>
            <a:r>
              <a:rPr lang="tr-TR" altLang="tr-TR" sz="1800" dirty="0" smtClean="0"/>
              <a:t>, </a:t>
            </a:r>
            <a:r>
              <a:rPr lang="tr-TR" altLang="tr-TR" sz="1800" dirty="0" err="1" smtClean="0"/>
              <a:t>rollback</a:t>
            </a:r>
            <a:r>
              <a:rPr lang="tr-TR" altLang="tr-TR" sz="1800" dirty="0" smtClean="0"/>
              <a:t>, </a:t>
            </a:r>
            <a:r>
              <a:rPr lang="tr-TR" altLang="tr-TR" sz="1800" dirty="0" err="1" smtClean="0"/>
              <a:t>update</a:t>
            </a:r>
            <a:r>
              <a:rPr lang="tr-TR" altLang="tr-TR" sz="1800" dirty="0" smtClean="0"/>
              <a:t> (</a:t>
            </a:r>
            <a:r>
              <a:rPr lang="tr-TR" altLang="tr-TR" sz="1800" dirty="0" err="1" smtClean="0"/>
              <a:t>setint</a:t>
            </a:r>
            <a:r>
              <a:rPr lang="tr-TR" altLang="tr-TR" sz="1800" dirty="0" smtClean="0"/>
              <a:t>, </a:t>
            </a:r>
            <a:r>
              <a:rPr lang="tr-TR" altLang="tr-TR" sz="1800" dirty="0" err="1" smtClean="0"/>
              <a:t>setdouble</a:t>
            </a:r>
            <a:r>
              <a:rPr lang="tr-TR" altLang="tr-TR" sz="1800" dirty="0" smtClean="0"/>
              <a:t> vb.) ve insert (</a:t>
            </a:r>
            <a:r>
              <a:rPr lang="tr-TR" altLang="tr-TR" sz="1800" dirty="0" err="1" smtClean="0"/>
              <a:t>append</a:t>
            </a:r>
            <a:r>
              <a:rPr lang="tr-TR" altLang="tr-TR" sz="1800" dirty="0" smtClean="0"/>
              <a:t>)</a:t>
            </a:r>
            <a:endParaRPr lang="tr-TR" altLang="tr-TR" sz="1300" i="1" dirty="0" smtClean="0"/>
          </a:p>
          <a:p>
            <a:pPr eaLnBrk="1" hangingPunct="1">
              <a:lnSpc>
                <a:spcPct val="80000"/>
              </a:lnSpc>
            </a:pPr>
            <a:r>
              <a:rPr lang="tr-TR" altLang="tr-TR" sz="1800" dirty="0" err="1"/>
              <a:t>Tanesellik</a:t>
            </a:r>
            <a:r>
              <a:rPr lang="tr-TR" altLang="tr-TR" sz="1800" dirty="0"/>
              <a:t> : Kurtarılacak en küçük parça: Değer, Kayıt, Blok, Dosya ..</a:t>
            </a:r>
          </a:p>
          <a:p>
            <a:pPr eaLnBrk="1" hangingPunct="1">
              <a:lnSpc>
                <a:spcPct val="80000"/>
              </a:lnSpc>
            </a:pPr>
            <a:r>
              <a:rPr lang="tr-TR" altLang="tr-TR" sz="1800" dirty="0" smtClean="0"/>
              <a:t>Bir harekete ait olan </a:t>
            </a:r>
            <a:r>
              <a:rPr lang="tr-TR" altLang="tr-TR" sz="1800" dirty="0" err="1" smtClean="0"/>
              <a:t>log</a:t>
            </a:r>
            <a:r>
              <a:rPr lang="tr-TR" altLang="tr-TR" sz="1800" dirty="0" smtClean="0"/>
              <a:t> </a:t>
            </a:r>
            <a:r>
              <a:rPr lang="tr-TR" altLang="tr-TR" sz="1800" dirty="0" err="1" smtClean="0"/>
              <a:t>kayitlari</a:t>
            </a:r>
            <a:r>
              <a:rPr lang="tr-TR" altLang="tr-TR" sz="1800" dirty="0" smtClean="0"/>
              <a:t> </a:t>
            </a:r>
            <a:r>
              <a:rPr lang="tr-TR" altLang="tr-TR" sz="1800" dirty="0" err="1" smtClean="0"/>
              <a:t>log</a:t>
            </a:r>
            <a:r>
              <a:rPr lang="tr-TR" altLang="tr-TR" sz="1800" dirty="0" smtClean="0"/>
              <a:t> dosyasında birbirine bitişik (</a:t>
            </a:r>
            <a:r>
              <a:rPr lang="tr-TR" altLang="tr-TR" sz="1800" i="1" dirty="0" err="1" smtClean="0"/>
              <a:t>contiguous</a:t>
            </a:r>
            <a:r>
              <a:rPr lang="tr-TR" altLang="tr-TR" sz="1800" i="1" dirty="0" smtClean="0"/>
              <a:t> </a:t>
            </a:r>
            <a:r>
              <a:rPr lang="tr-TR" altLang="tr-TR" sz="1800" dirty="0" smtClean="0"/>
              <a:t>) mi? Hayır.</a:t>
            </a:r>
          </a:p>
          <a:p>
            <a:pPr lvl="1" eaLnBrk="1" hangingPunct="1">
              <a:lnSpc>
                <a:spcPct val="80000"/>
              </a:lnSpc>
            </a:pPr>
            <a:endParaRPr lang="tr-TR" altLang="tr-TR" sz="1400" dirty="0" smtClean="0"/>
          </a:p>
          <a:p>
            <a:pPr lvl="1" eaLnBrk="1" hangingPunct="1">
              <a:lnSpc>
                <a:spcPct val="80000"/>
              </a:lnSpc>
            </a:pPr>
            <a:endParaRPr lang="tr-TR" altLang="tr-TR" sz="1400" dirty="0" smtClean="0"/>
          </a:p>
          <a:p>
            <a:pPr lvl="1" eaLnBrk="1" hangingPunct="1">
              <a:lnSpc>
                <a:spcPct val="80000"/>
              </a:lnSpc>
            </a:pPr>
            <a:endParaRPr lang="tr-TR" altLang="tr-TR" sz="900" i="1" dirty="0" smtClean="0"/>
          </a:p>
          <a:p>
            <a:pPr lvl="1" eaLnBrk="1" hangingPunct="1">
              <a:lnSpc>
                <a:spcPct val="80000"/>
              </a:lnSpc>
              <a:buFont typeface="Wingdings" panose="05000000000000000000" pitchFamily="2" charset="2"/>
              <a:buNone/>
            </a:pPr>
            <a:endParaRPr lang="tr-TR" altLang="tr-TR" sz="900" i="1" dirty="0" smtClean="0"/>
          </a:p>
          <a:p>
            <a:pPr lvl="1" eaLnBrk="1" hangingPunct="1">
              <a:lnSpc>
                <a:spcPct val="80000"/>
              </a:lnSpc>
              <a:buFont typeface="Wingdings" panose="05000000000000000000" pitchFamily="2" charset="2"/>
              <a:buNone/>
            </a:pPr>
            <a:endParaRPr lang="tr-TR" altLang="tr-TR" sz="900" i="1" dirty="0" smtClean="0"/>
          </a:p>
          <a:p>
            <a:pPr lvl="1" eaLnBrk="1" hangingPunct="1">
              <a:lnSpc>
                <a:spcPct val="80000"/>
              </a:lnSpc>
              <a:buFont typeface="Wingdings" panose="05000000000000000000" pitchFamily="2" charset="2"/>
              <a:buNone/>
            </a:pPr>
            <a:endParaRPr lang="tr-TR" altLang="tr-TR" sz="900" i="1" dirty="0" smtClean="0"/>
          </a:p>
          <a:p>
            <a:pPr lvl="1" eaLnBrk="1" hangingPunct="1">
              <a:lnSpc>
                <a:spcPct val="80000"/>
              </a:lnSpc>
              <a:buFont typeface="Wingdings" panose="05000000000000000000" pitchFamily="2" charset="2"/>
              <a:buNone/>
            </a:pPr>
            <a:endParaRPr lang="tr-TR" altLang="tr-TR" sz="900" i="1" dirty="0" smtClean="0"/>
          </a:p>
          <a:p>
            <a:pPr lvl="1" eaLnBrk="1" hangingPunct="1">
              <a:lnSpc>
                <a:spcPct val="80000"/>
              </a:lnSpc>
              <a:buFont typeface="Wingdings" panose="05000000000000000000" pitchFamily="2" charset="2"/>
              <a:buNone/>
            </a:pPr>
            <a:endParaRPr lang="tr-TR" altLang="tr-TR" sz="900" i="1" dirty="0" smtClean="0"/>
          </a:p>
          <a:p>
            <a:pPr eaLnBrk="1" hangingPunct="1">
              <a:lnSpc>
                <a:spcPct val="80000"/>
              </a:lnSpc>
            </a:pPr>
            <a:endParaRPr lang="tr-TR" altLang="tr-TR" sz="1600" u="sng" dirty="0" smtClean="0"/>
          </a:p>
          <a:p>
            <a:pPr eaLnBrk="1" hangingPunct="1">
              <a:lnSpc>
                <a:spcPct val="80000"/>
              </a:lnSpc>
            </a:pPr>
            <a:endParaRPr lang="tr-TR" altLang="tr-TR" sz="1600" u="sng" dirty="0" smtClean="0"/>
          </a:p>
          <a:p>
            <a:pPr eaLnBrk="1" hangingPunct="1">
              <a:lnSpc>
                <a:spcPct val="80000"/>
              </a:lnSpc>
            </a:pPr>
            <a:r>
              <a:rPr lang="tr-TR" altLang="tr-TR" sz="1600" u="sng" dirty="0" err="1" smtClean="0"/>
              <a:t>Tx’ı</a:t>
            </a:r>
            <a:r>
              <a:rPr lang="tr-TR" altLang="tr-TR" sz="1600" u="sng" dirty="0" smtClean="0"/>
              <a:t> geri sarma:</a:t>
            </a:r>
          </a:p>
          <a:p>
            <a:pPr eaLnBrk="1" hangingPunct="1">
              <a:lnSpc>
                <a:spcPct val="80000"/>
              </a:lnSpc>
              <a:buFont typeface="Wingdings" panose="05000000000000000000" pitchFamily="2" charset="2"/>
              <a:buNone/>
            </a:pPr>
            <a:endParaRPr lang="tr-TR" altLang="tr-TR" sz="1600" dirty="0" smtClean="0"/>
          </a:p>
          <a:p>
            <a:pPr marL="0" indent="0" eaLnBrk="1" hangingPunct="1">
              <a:lnSpc>
                <a:spcPct val="80000"/>
              </a:lnSpc>
              <a:buNone/>
            </a:pPr>
            <a:endParaRPr lang="tr-TR" altLang="tr-TR" sz="1600" dirty="0" smtClean="0"/>
          </a:p>
          <a:p>
            <a:pPr eaLnBrk="1" hangingPunct="1">
              <a:lnSpc>
                <a:spcPct val="80000"/>
              </a:lnSpc>
            </a:pPr>
            <a:endParaRPr lang="tr-TR" altLang="tr-TR" sz="1600" u="sng" dirty="0" smtClean="0"/>
          </a:p>
          <a:p>
            <a:pPr eaLnBrk="1" hangingPunct="1">
              <a:lnSpc>
                <a:spcPct val="80000"/>
              </a:lnSpc>
            </a:pPr>
            <a:endParaRPr lang="tr-TR" altLang="tr-TR" sz="1600" u="sng" dirty="0" smtClean="0"/>
          </a:p>
          <a:p>
            <a:pPr eaLnBrk="1" hangingPunct="1">
              <a:lnSpc>
                <a:spcPct val="80000"/>
              </a:lnSpc>
            </a:pPr>
            <a:endParaRPr lang="tr-TR" altLang="tr-TR" sz="1600" u="sng" dirty="0" smtClean="0"/>
          </a:p>
          <a:p>
            <a:pPr marL="0" indent="0" eaLnBrk="1" hangingPunct="1">
              <a:lnSpc>
                <a:spcPct val="80000"/>
              </a:lnSpc>
              <a:buNone/>
            </a:pPr>
            <a:endParaRPr lang="tr-TR" altLang="tr-TR" sz="1600" u="sng" dirty="0" smtClean="0"/>
          </a:p>
          <a:p>
            <a:pPr eaLnBrk="1" hangingPunct="1">
              <a:lnSpc>
                <a:spcPct val="80000"/>
              </a:lnSpc>
            </a:pPr>
            <a:r>
              <a:rPr lang="tr-TR" altLang="tr-TR" sz="1600" u="sng" dirty="0" err="1" smtClean="0"/>
              <a:t>vt’nı</a:t>
            </a:r>
            <a:r>
              <a:rPr lang="tr-TR" altLang="tr-TR" sz="1600" u="sng" dirty="0" smtClean="0"/>
              <a:t> kurtarma</a:t>
            </a:r>
            <a:r>
              <a:rPr lang="tr-TR" altLang="tr-TR" sz="1600" dirty="0" smtClean="0"/>
              <a:t>: </a:t>
            </a:r>
            <a:r>
              <a:rPr lang="tr-TR" altLang="tr-TR" sz="1600" dirty="0" err="1" smtClean="0"/>
              <a:t>vt</a:t>
            </a:r>
            <a:r>
              <a:rPr lang="tr-TR" altLang="tr-TR" sz="1600" dirty="0" smtClean="0"/>
              <a:t> her yeniden başlamasında </a:t>
            </a:r>
            <a:r>
              <a:rPr lang="tr-TR" altLang="tr-TR" sz="1600" b="1" dirty="0" smtClean="0"/>
              <a:t>mutlaka</a:t>
            </a:r>
            <a:r>
              <a:rPr lang="tr-TR" altLang="tr-TR" sz="1600" dirty="0" smtClean="0"/>
              <a:t> çalışır; amacı </a:t>
            </a:r>
            <a:r>
              <a:rPr lang="tr-TR" altLang="tr-TR" sz="1600" dirty="0" err="1" smtClean="0"/>
              <a:t>vt’nı</a:t>
            </a:r>
            <a:r>
              <a:rPr lang="tr-TR" altLang="tr-TR" sz="1600" dirty="0" smtClean="0"/>
              <a:t> tutarlı bir duruma getirmektir. Önceki kapanma (</a:t>
            </a:r>
            <a:r>
              <a:rPr lang="tr-TR" altLang="tr-TR" sz="1600" i="1" dirty="0" err="1" smtClean="0"/>
              <a:t>shut</a:t>
            </a:r>
            <a:r>
              <a:rPr lang="tr-TR" altLang="tr-TR" sz="1600" i="1" dirty="0" smtClean="0"/>
              <a:t> </a:t>
            </a:r>
            <a:r>
              <a:rPr lang="tr-TR" altLang="tr-TR" sz="1600" i="1" dirty="0" err="1" smtClean="0"/>
              <a:t>down</a:t>
            </a:r>
            <a:r>
              <a:rPr lang="tr-TR" altLang="tr-TR" sz="1600" dirty="0" smtClean="0"/>
              <a:t>) normal ise bir şey yapmaz; eğer sistem kilitlenip kapandıysa sistemi tutarlı duruma taşımalı..</a:t>
            </a:r>
          </a:p>
          <a:p>
            <a:pPr lvl="1" eaLnBrk="1" hangingPunct="1">
              <a:lnSpc>
                <a:spcPct val="80000"/>
              </a:lnSpc>
            </a:pPr>
            <a:r>
              <a:rPr lang="tr-TR" altLang="tr-TR" sz="1400" dirty="0" smtClean="0"/>
              <a:t>Tutarlı durum: </a:t>
            </a:r>
          </a:p>
          <a:p>
            <a:pPr lvl="2" eaLnBrk="1" hangingPunct="1">
              <a:lnSpc>
                <a:spcPct val="80000"/>
              </a:lnSpc>
            </a:pPr>
            <a:r>
              <a:rPr lang="tr-TR" altLang="tr-TR" sz="1200" dirty="0" smtClean="0"/>
              <a:t>tamamlan</a:t>
            </a:r>
            <a:r>
              <a:rPr lang="tr-TR" altLang="tr-TR" sz="1200" b="1" dirty="0" smtClean="0"/>
              <a:t>ma</a:t>
            </a:r>
            <a:r>
              <a:rPr lang="tr-TR" altLang="tr-TR" sz="1200" dirty="0" smtClean="0"/>
              <a:t>mış </a:t>
            </a:r>
            <a:r>
              <a:rPr lang="tr-TR" altLang="tr-TR" sz="1200" dirty="0" err="1" smtClean="0"/>
              <a:t>tx’ları</a:t>
            </a:r>
            <a:r>
              <a:rPr lang="tr-TR" altLang="tr-TR" sz="1200" dirty="0" smtClean="0"/>
              <a:t> geri sarmalı (</a:t>
            </a:r>
            <a:r>
              <a:rPr lang="tr-TR" altLang="tr-TR" sz="1200" b="1" dirty="0" err="1" smtClean="0">
                <a:solidFill>
                  <a:srgbClr val="FF3300"/>
                </a:solidFill>
              </a:rPr>
              <a:t>undo</a:t>
            </a:r>
            <a:r>
              <a:rPr lang="tr-TR" altLang="tr-TR" sz="1200" dirty="0" smtClean="0"/>
              <a:t>)</a:t>
            </a:r>
          </a:p>
          <a:p>
            <a:pPr lvl="2" eaLnBrk="1" hangingPunct="1">
              <a:lnSpc>
                <a:spcPct val="80000"/>
              </a:lnSpc>
            </a:pPr>
            <a:r>
              <a:rPr lang="tr-TR" altLang="tr-TR" sz="1200" dirty="0" smtClean="0"/>
              <a:t>bütün tamamlanmış (</a:t>
            </a:r>
            <a:r>
              <a:rPr lang="tr-TR" altLang="tr-TR" sz="1200" dirty="0" err="1" smtClean="0"/>
              <a:t>commit</a:t>
            </a:r>
            <a:r>
              <a:rPr lang="tr-TR" altLang="tr-TR" sz="1200" dirty="0" smtClean="0"/>
              <a:t> edilmiş) </a:t>
            </a:r>
            <a:r>
              <a:rPr lang="tr-TR" altLang="tr-TR" sz="1200" dirty="0" err="1" smtClean="0"/>
              <a:t>tx’lere</a:t>
            </a:r>
            <a:r>
              <a:rPr lang="tr-TR" altLang="tr-TR" sz="1200" dirty="0" smtClean="0"/>
              <a:t> ait tamponlar diske yazılmalı (</a:t>
            </a:r>
            <a:r>
              <a:rPr lang="tr-TR" altLang="tr-TR" sz="1200" b="1" dirty="0" err="1" smtClean="0">
                <a:solidFill>
                  <a:srgbClr val="FF3300"/>
                </a:solidFill>
              </a:rPr>
              <a:t>redo</a:t>
            </a:r>
            <a:r>
              <a:rPr lang="tr-TR" altLang="tr-TR" sz="1200" dirty="0" smtClean="0"/>
              <a:t>) </a:t>
            </a:r>
          </a:p>
        </p:txBody>
      </p:sp>
      <p:sp>
        <p:nvSpPr>
          <p:cNvPr id="22535" name="5 Slayt Numarası Yer Tutucusu"/>
          <p:cNvSpPr txBox="1">
            <a:spLocks noGrp="1" noChangeArrowheads="1"/>
          </p:cNvSpPr>
          <p:nvPr/>
        </p:nvSpPr>
        <p:spPr bwMode="auto">
          <a:xfrm>
            <a:off x="7848600" y="6245225"/>
            <a:ext cx="838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r" eaLnBrk="1" hangingPunct="1">
              <a:spcBef>
                <a:spcPct val="0"/>
              </a:spcBef>
              <a:buClrTx/>
              <a:buSzTx/>
              <a:buFontTx/>
              <a:buNone/>
            </a:pPr>
            <a:fld id="{E98C18EB-742E-4C2A-AADA-B348E48164FF}" type="slidenum">
              <a:rPr lang="tr-TR" altLang="tr-TR" sz="1400">
                <a:effectLst>
                  <a:outerShdw blurRad="38100" dist="38100" dir="2700000" algn="tl">
                    <a:srgbClr val="C0C0C0"/>
                  </a:outerShdw>
                </a:effectLst>
                <a:latin typeface="Arial" panose="020B0604020202020204" pitchFamily="34" charset="0"/>
              </a:rPr>
              <a:pPr algn="r" eaLnBrk="1" hangingPunct="1">
                <a:spcBef>
                  <a:spcPct val="0"/>
                </a:spcBef>
                <a:buClrTx/>
                <a:buSzTx/>
                <a:buFontTx/>
                <a:buNone/>
              </a:pPr>
              <a:t>3</a:t>
            </a:fld>
            <a:endParaRPr lang="tr-TR" altLang="tr-TR" sz="1400">
              <a:effectLst>
                <a:outerShdw blurRad="38100" dist="38100" dir="2700000" algn="tl">
                  <a:srgbClr val="C0C0C0"/>
                </a:outerShdw>
              </a:effectLst>
              <a:latin typeface="Arial" panose="020B0604020202020204" pitchFamily="34" charset="0"/>
            </a:endParaRPr>
          </a:p>
        </p:txBody>
      </p:sp>
      <p:pic>
        <p:nvPicPr>
          <p:cNvPr id="2" name="Resim 1"/>
          <p:cNvPicPr>
            <a:picLocks noChangeAspect="1"/>
          </p:cNvPicPr>
          <p:nvPr/>
        </p:nvPicPr>
        <p:blipFill>
          <a:blip r:embed="rId2"/>
          <a:stretch>
            <a:fillRect/>
          </a:stretch>
        </p:blipFill>
        <p:spPr>
          <a:xfrm>
            <a:off x="304912" y="2120899"/>
            <a:ext cx="4208349" cy="927111"/>
          </a:xfrm>
          <a:prstGeom prst="rect">
            <a:avLst/>
          </a:prstGeom>
        </p:spPr>
      </p:pic>
      <p:pic>
        <p:nvPicPr>
          <p:cNvPr id="3" name="Resim 2"/>
          <p:cNvPicPr>
            <a:picLocks noChangeAspect="1"/>
          </p:cNvPicPr>
          <p:nvPr/>
        </p:nvPicPr>
        <p:blipFill>
          <a:blip r:embed="rId3"/>
          <a:stretch>
            <a:fillRect/>
          </a:stretch>
        </p:blipFill>
        <p:spPr>
          <a:xfrm>
            <a:off x="2409086" y="3733792"/>
            <a:ext cx="4095750" cy="1438275"/>
          </a:xfrm>
          <a:prstGeom prst="rect">
            <a:avLst/>
          </a:prstGeom>
        </p:spPr>
      </p:pic>
      <p:pic>
        <p:nvPicPr>
          <p:cNvPr id="8" name="Resim 7"/>
          <p:cNvPicPr>
            <a:picLocks noChangeAspect="1"/>
          </p:cNvPicPr>
          <p:nvPr/>
        </p:nvPicPr>
        <p:blipFill>
          <a:blip r:embed="rId4"/>
          <a:stretch>
            <a:fillRect/>
          </a:stretch>
        </p:blipFill>
        <p:spPr>
          <a:xfrm>
            <a:off x="4648200" y="1855101"/>
            <a:ext cx="4133850" cy="1726367"/>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6"/>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r" eaLnBrk="1" hangingPunct="1">
              <a:spcBef>
                <a:spcPct val="0"/>
              </a:spcBef>
              <a:buClrTx/>
              <a:buSzTx/>
              <a:buFontTx/>
              <a:buNone/>
            </a:pPr>
            <a:fld id="{FAF6579A-0305-47C2-B0E3-2A57026C07E4}" type="slidenum">
              <a:rPr lang="tr-TR" altLang="tr-TR" sz="1400">
                <a:effectLst>
                  <a:outerShdw blurRad="38100" dist="38100" dir="2700000" algn="tl">
                    <a:srgbClr val="C0C0C0"/>
                  </a:outerShdw>
                </a:effectLst>
                <a:latin typeface="Arial" panose="020B0604020202020204" pitchFamily="34" charset="0"/>
              </a:rPr>
              <a:pPr algn="r" eaLnBrk="1" hangingPunct="1">
                <a:spcBef>
                  <a:spcPct val="0"/>
                </a:spcBef>
                <a:buClrTx/>
                <a:buSzTx/>
                <a:buFontTx/>
                <a:buNone/>
              </a:pPr>
              <a:t>4</a:t>
            </a:fld>
            <a:endParaRPr lang="tr-TR" altLang="tr-TR" sz="1400">
              <a:effectLst>
                <a:outerShdw blurRad="38100" dist="38100" dir="2700000" algn="tl">
                  <a:srgbClr val="C0C0C0"/>
                </a:outerShdw>
              </a:effectLst>
              <a:latin typeface="Arial" panose="020B0604020202020204" pitchFamily="34" charset="0"/>
            </a:endParaRPr>
          </a:p>
        </p:txBody>
      </p:sp>
      <p:sp>
        <p:nvSpPr>
          <p:cNvPr id="6147" name="1 Başlık"/>
          <p:cNvSpPr>
            <a:spLocks noGrp="1"/>
          </p:cNvSpPr>
          <p:nvPr>
            <p:ph type="title" idx="4294967295"/>
          </p:nvPr>
        </p:nvSpPr>
        <p:spPr>
          <a:xfrm>
            <a:off x="228600" y="304800"/>
            <a:ext cx="8229600" cy="762000"/>
          </a:xfrm>
        </p:spPr>
        <p:txBody>
          <a:bodyPr/>
          <a:lstStyle/>
          <a:p>
            <a:r>
              <a:rPr lang="tr-TR" altLang="en-US" smtClean="0"/>
              <a:t>Hareketin durumları</a:t>
            </a:r>
            <a:endParaRPr lang="en-US" altLang="tr-TR" smtClean="0"/>
          </a:p>
        </p:txBody>
      </p:sp>
      <p:sp>
        <p:nvSpPr>
          <p:cNvPr id="7172" name="4 Slayt Numarası Yer Tutucusu"/>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r" eaLnBrk="1" hangingPunct="1">
              <a:spcBef>
                <a:spcPct val="0"/>
              </a:spcBef>
              <a:buClrTx/>
              <a:buSzTx/>
              <a:buFontTx/>
              <a:buNone/>
            </a:pPr>
            <a:fld id="{D752CCDF-C99B-4B2B-9A59-D7365F012ABD}" type="slidenum">
              <a:rPr lang="tr-TR" altLang="tr-TR" sz="1400">
                <a:effectLst>
                  <a:outerShdw blurRad="38100" dist="38100" dir="2700000" algn="tl">
                    <a:srgbClr val="C0C0C0"/>
                  </a:outerShdw>
                </a:effectLst>
                <a:latin typeface="Arial" panose="020B0604020202020204" pitchFamily="34" charset="0"/>
              </a:rPr>
              <a:pPr algn="r" eaLnBrk="1" hangingPunct="1">
                <a:spcBef>
                  <a:spcPct val="0"/>
                </a:spcBef>
                <a:buClrTx/>
                <a:buSzTx/>
                <a:buFontTx/>
                <a:buNone/>
              </a:pPr>
              <a:t>4</a:t>
            </a:fld>
            <a:endParaRPr lang="tr-TR" altLang="tr-TR" sz="1400">
              <a:effectLst>
                <a:outerShdw blurRad="38100" dist="38100" dir="2700000" algn="tl">
                  <a:srgbClr val="C0C0C0"/>
                </a:outerShdw>
              </a:effectLst>
              <a:latin typeface="Arial" panose="020B0604020202020204" pitchFamily="34" charset="0"/>
            </a:endParaRPr>
          </a:p>
        </p:txBody>
      </p:sp>
      <p:pic>
        <p:nvPicPr>
          <p:cNvPr id="6149" name="Picture 7" descr="fig17_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05000"/>
            <a:ext cx="8305800" cy="285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6 Metin kutusu"/>
          <p:cNvSpPr txBox="1">
            <a:spLocks noChangeArrowheads="1"/>
          </p:cNvSpPr>
          <p:nvPr/>
        </p:nvSpPr>
        <p:spPr bwMode="auto">
          <a:xfrm>
            <a:off x="533400" y="5334000"/>
            <a:ext cx="82296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tr-TR" altLang="en-US" sz="1800" dirty="0"/>
              <a:t>Kısmi </a:t>
            </a:r>
            <a:r>
              <a:rPr lang="tr-TR" altLang="en-US" sz="1800" dirty="0" err="1"/>
              <a:t>commit</a:t>
            </a:r>
            <a:r>
              <a:rPr lang="tr-TR" altLang="en-US" sz="1800" dirty="0"/>
              <a:t> durumunda, veri kurtarma yönetimi (KY), hareketin yaptığı değişiklikleri diske kaydetmesinde </a:t>
            </a:r>
            <a:r>
              <a:rPr lang="tr-TR" altLang="en-US" sz="1800" dirty="0" smtClean="0">
                <a:solidFill>
                  <a:srgbClr val="FF0000"/>
                </a:solidFill>
              </a:rPr>
              <a:t>tipik sistem hatalarının </a:t>
            </a:r>
            <a:r>
              <a:rPr lang="tr-TR" altLang="en-US" sz="1800" dirty="0">
                <a:solidFill>
                  <a:srgbClr val="FF0000"/>
                </a:solidFill>
              </a:rPr>
              <a:t>sorun çıkarmasına  mani </a:t>
            </a:r>
            <a:r>
              <a:rPr lang="tr-TR" altLang="en-US" sz="1800" dirty="0" smtClean="0">
                <a:solidFill>
                  <a:srgbClr val="FF0000"/>
                </a:solidFill>
              </a:rPr>
              <a:t>olacak </a:t>
            </a:r>
            <a:r>
              <a:rPr lang="tr-TR" altLang="en-US" sz="1800" dirty="0">
                <a:solidFill>
                  <a:srgbClr val="FF0000"/>
                </a:solidFill>
              </a:rPr>
              <a:t>önlemleri </a:t>
            </a:r>
            <a:r>
              <a:rPr lang="tr-TR" altLang="en-US" sz="1800" dirty="0"/>
              <a:t>alır. Örneğin, sistem </a:t>
            </a:r>
            <a:r>
              <a:rPr lang="tr-TR" altLang="en-US" sz="1800" dirty="0" err="1"/>
              <a:t>log</a:t>
            </a:r>
            <a:r>
              <a:rPr lang="tr-TR" altLang="en-US" sz="1800" dirty="0"/>
              <a:t> kayıtlarını öncelikle diske yazar… </a:t>
            </a:r>
            <a:endParaRPr lang="en-US" altLang="tr-TR" sz="1800" dirty="0"/>
          </a:p>
        </p:txBody>
      </p:sp>
      <p:sp>
        <p:nvSpPr>
          <p:cNvPr id="6151" name="TextBox 1"/>
          <p:cNvSpPr txBox="1">
            <a:spLocks noChangeArrowheads="1"/>
          </p:cNvSpPr>
          <p:nvPr/>
        </p:nvSpPr>
        <p:spPr bwMode="auto">
          <a:xfrm>
            <a:off x="1420813" y="1292225"/>
            <a:ext cx="3505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tr-TR" altLang="tr-TR" sz="2000" dirty="0">
                <a:solidFill>
                  <a:srgbClr val="FF0000"/>
                </a:solidFill>
                <a:latin typeface="Arabic Typesetting" pitchFamily="66" charset="-78"/>
                <a:cs typeface="Arabic Typesetting" pitchFamily="66" charset="-78"/>
              </a:rPr>
              <a:t>T: r(X);</a:t>
            </a:r>
            <a:r>
              <a:rPr lang="pl-PL" altLang="tr-TR" sz="2000" dirty="0">
                <a:solidFill>
                  <a:srgbClr val="FF0000"/>
                </a:solidFill>
                <a:latin typeface="Arabic Typesetting" pitchFamily="66" charset="-78"/>
                <a:cs typeface="Arabic Typesetting" pitchFamily="66" charset="-78"/>
              </a:rPr>
              <a:t>w(X);</a:t>
            </a:r>
            <a:r>
              <a:rPr lang="tr-TR" altLang="tr-TR" sz="2000" dirty="0">
                <a:solidFill>
                  <a:srgbClr val="FF0000"/>
                </a:solidFill>
                <a:latin typeface="Arabic Typesetting" pitchFamily="66" charset="-78"/>
                <a:cs typeface="Arabic Typesetting" pitchFamily="66" charset="-78"/>
              </a:rPr>
              <a:t>r(Y);</a:t>
            </a:r>
            <a:r>
              <a:rPr lang="pl-PL" altLang="tr-TR" sz="2000" dirty="0">
                <a:solidFill>
                  <a:srgbClr val="FF0000"/>
                </a:solidFill>
                <a:latin typeface="Arabic Typesetting" pitchFamily="66" charset="-78"/>
                <a:cs typeface="Arabic Typesetting" pitchFamily="66" charset="-78"/>
              </a:rPr>
              <a:t>w(Y); </a:t>
            </a:r>
            <a:endParaRPr lang="tr-TR" altLang="tr-TR" sz="2000" dirty="0">
              <a:solidFill>
                <a:srgbClr val="FF0000"/>
              </a:solidFill>
            </a:endParaRPr>
          </a:p>
        </p:txBody>
      </p:sp>
      <mc:AlternateContent xmlns:mc="http://schemas.openxmlformats.org/markup-compatibility/2006" xmlns:p14="http://schemas.microsoft.com/office/powerpoint/2010/main">
        <mc:Choice Requires="p14">
          <p:contentPart p14:bwMode="auto" r:id="rId3">
            <p14:nvContentPartPr>
              <p14:cNvPr id="4" name="Mürekkep 3"/>
              <p14:cNvContentPartPr/>
              <p14:nvPr/>
            </p14:nvContentPartPr>
            <p14:xfrm>
              <a:off x="5826162" y="1873927"/>
              <a:ext cx="705960" cy="790200"/>
            </p14:xfrm>
          </p:contentPart>
        </mc:Choice>
        <mc:Fallback xmlns="">
          <p:pic>
            <p:nvPicPr>
              <p:cNvPr id="4" name="Mürekkep 3"/>
              <p:cNvPicPr/>
              <p:nvPr/>
            </p:nvPicPr>
            <p:blipFill>
              <a:blip r:embed="rId4"/>
              <a:stretch>
                <a:fillRect/>
              </a:stretch>
            </p:blipFill>
            <p:spPr>
              <a:xfrm>
                <a:off x="5807442" y="1849807"/>
                <a:ext cx="749160" cy="831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Mürekkep 7"/>
              <p14:cNvContentPartPr/>
              <p14:nvPr/>
            </p14:nvContentPartPr>
            <p14:xfrm>
              <a:off x="6465882" y="1336807"/>
              <a:ext cx="2180160" cy="1034640"/>
            </p14:xfrm>
          </p:contentPart>
        </mc:Choice>
        <mc:Fallback xmlns="">
          <p:pic>
            <p:nvPicPr>
              <p:cNvPr id="8" name="Mürekkep 7"/>
              <p:cNvPicPr/>
              <p:nvPr/>
            </p:nvPicPr>
            <p:blipFill>
              <a:blip r:embed="rId6"/>
              <a:stretch>
                <a:fillRect/>
              </a:stretch>
            </p:blipFill>
            <p:spPr>
              <a:xfrm>
                <a:off x="6440682" y="1311247"/>
                <a:ext cx="2218320" cy="1081440"/>
              </a:xfrm>
              <a:prstGeom prst="rect">
                <a:avLst/>
              </a:prstGeom>
            </p:spPr>
          </p:pic>
        </mc:Fallback>
      </mc:AlternateContent>
    </p:spTree>
    <p:extLst>
      <p:ext uri="{BB962C8B-B14F-4D97-AF65-F5344CB8AC3E}">
        <p14:creationId xmlns:p14="http://schemas.microsoft.com/office/powerpoint/2010/main" val="3118143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tr-TR" altLang="tr-TR" smtClean="0"/>
              <a:t>Hareketin COMMIT noktası</a:t>
            </a:r>
          </a:p>
        </p:txBody>
      </p:sp>
      <p:sp>
        <p:nvSpPr>
          <p:cNvPr id="26627" name="Content Placeholder 2"/>
          <p:cNvSpPr>
            <a:spLocks noGrp="1"/>
          </p:cNvSpPr>
          <p:nvPr>
            <p:ph idx="1"/>
          </p:nvPr>
        </p:nvSpPr>
        <p:spPr>
          <a:xfrm>
            <a:off x="762000" y="1600200"/>
            <a:ext cx="8229600" cy="4114800"/>
          </a:xfrm>
        </p:spPr>
        <p:txBody>
          <a:bodyPr/>
          <a:lstStyle/>
          <a:p>
            <a:r>
              <a:rPr lang="tr-TR" altLang="tr-TR" dirty="0" smtClean="0"/>
              <a:t>Hareketin VT eylemlerini </a:t>
            </a:r>
            <a:r>
              <a:rPr lang="en-US" altLang="tr-TR" dirty="0" smtClean="0"/>
              <a:t>“</a:t>
            </a:r>
            <a:r>
              <a:rPr lang="tr-TR" altLang="tr-TR" dirty="0" smtClean="0"/>
              <a:t>başarı ile</a:t>
            </a:r>
            <a:r>
              <a:rPr lang="en-US" altLang="tr-TR" dirty="0" smtClean="0"/>
              <a:t>”</a:t>
            </a:r>
            <a:r>
              <a:rPr lang="tr-TR" altLang="tr-TR" dirty="0" smtClean="0"/>
              <a:t> tamamladığı ve ilgili </a:t>
            </a:r>
            <a:r>
              <a:rPr lang="tr-TR" altLang="tr-TR" b="1" dirty="0" smtClean="0">
                <a:solidFill>
                  <a:srgbClr val="FF0000"/>
                </a:solidFill>
              </a:rPr>
              <a:t>LOG kayıtlarını </a:t>
            </a:r>
            <a:r>
              <a:rPr lang="tr-TR" altLang="tr-TR" dirty="0" err="1" smtClean="0"/>
              <a:t>log</a:t>
            </a:r>
            <a:r>
              <a:rPr lang="tr-TR" altLang="tr-TR" dirty="0" smtClean="0"/>
              <a:t> dosyasına(diske) yazması ve ardından </a:t>
            </a:r>
            <a:r>
              <a:rPr lang="tr-TR" altLang="tr-TR" b="1" dirty="0" smtClean="0">
                <a:solidFill>
                  <a:srgbClr val="FF0000"/>
                </a:solidFill>
              </a:rPr>
              <a:t>&lt;COMMIT, T&gt; </a:t>
            </a:r>
            <a:r>
              <a:rPr lang="tr-TR" altLang="tr-TR" b="1" dirty="0" err="1" smtClean="0">
                <a:solidFill>
                  <a:srgbClr val="FF0000"/>
                </a:solidFill>
              </a:rPr>
              <a:t>log</a:t>
            </a:r>
            <a:r>
              <a:rPr lang="tr-TR" altLang="tr-TR" b="1" dirty="0" smtClean="0">
                <a:solidFill>
                  <a:srgbClr val="FF0000"/>
                </a:solidFill>
              </a:rPr>
              <a:t> kaydını </a:t>
            </a:r>
            <a:r>
              <a:rPr lang="tr-TR" altLang="tr-TR" dirty="0" err="1" smtClean="0"/>
              <a:t>log</a:t>
            </a:r>
            <a:r>
              <a:rPr lang="tr-TR" altLang="tr-TR" dirty="0" smtClean="0"/>
              <a:t> dosyasına(diske) yazmasıdır.</a:t>
            </a:r>
          </a:p>
          <a:p>
            <a:r>
              <a:rPr lang="tr-TR" altLang="tr-TR" dirty="0" smtClean="0"/>
              <a:t>COMMIT: bir anlaşma, bir </a:t>
            </a:r>
            <a:r>
              <a:rPr lang="tr-TR" altLang="tr-TR" dirty="0" err="1" smtClean="0"/>
              <a:t>vaad</a:t>
            </a:r>
            <a:r>
              <a:rPr lang="tr-TR" altLang="tr-TR" dirty="0" smtClean="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r" eaLnBrk="1" hangingPunct="1">
              <a:spcBef>
                <a:spcPct val="0"/>
              </a:spcBef>
              <a:buClrTx/>
              <a:buSzTx/>
              <a:buFontTx/>
              <a:buNone/>
            </a:pPr>
            <a:fld id="{FCBC6B1F-6885-4E4C-8EA4-8CBEF26FDDF5}" type="slidenum">
              <a:rPr lang="tr-TR" altLang="tr-TR" sz="1400">
                <a:effectLst>
                  <a:outerShdw blurRad="38100" dist="38100" dir="2700000" algn="tl">
                    <a:srgbClr val="C0C0C0"/>
                  </a:outerShdw>
                </a:effectLst>
                <a:latin typeface="Arial" panose="020B0604020202020204" pitchFamily="34" charset="0"/>
              </a:rPr>
              <a:pPr algn="r" eaLnBrk="1" hangingPunct="1">
                <a:spcBef>
                  <a:spcPct val="0"/>
                </a:spcBef>
                <a:buClrTx/>
                <a:buSzTx/>
                <a:buFontTx/>
                <a:buNone/>
              </a:pPr>
              <a:t>6</a:t>
            </a:fld>
            <a:endParaRPr lang="tr-TR" altLang="tr-TR" sz="1400">
              <a:effectLst>
                <a:outerShdw blurRad="38100" dist="38100" dir="2700000" algn="tl">
                  <a:srgbClr val="C0C0C0"/>
                </a:outerShdw>
              </a:effectLst>
              <a:latin typeface="Arial" panose="020B0604020202020204" pitchFamily="34" charset="0"/>
            </a:endParaRPr>
          </a:p>
        </p:txBody>
      </p:sp>
      <p:sp>
        <p:nvSpPr>
          <p:cNvPr id="27651" name="Rectangle 2"/>
          <p:cNvSpPr>
            <a:spLocks noGrp="1" noChangeArrowheads="1"/>
          </p:cNvSpPr>
          <p:nvPr>
            <p:ph type="title" idx="4294967295"/>
          </p:nvPr>
        </p:nvSpPr>
        <p:spPr>
          <a:xfrm>
            <a:off x="457200" y="76200"/>
            <a:ext cx="8229600" cy="533474"/>
          </a:xfrm>
        </p:spPr>
        <p:txBody>
          <a:bodyPr/>
          <a:lstStyle/>
          <a:p>
            <a:pPr eaLnBrk="1" hangingPunct="1"/>
            <a:r>
              <a:rPr lang="tr-TR" altLang="tr-TR" sz="3600" dirty="0" smtClean="0"/>
              <a:t>WAL (</a:t>
            </a:r>
            <a:r>
              <a:rPr lang="tr-TR" altLang="tr-TR" sz="3600" dirty="0" err="1" smtClean="0"/>
              <a:t>write</a:t>
            </a:r>
            <a:r>
              <a:rPr lang="tr-TR" altLang="tr-TR" sz="3600" dirty="0" smtClean="0"/>
              <a:t> </a:t>
            </a:r>
            <a:r>
              <a:rPr lang="tr-TR" altLang="tr-TR" sz="3600" dirty="0" err="1" smtClean="0"/>
              <a:t>ahead</a:t>
            </a:r>
            <a:r>
              <a:rPr lang="tr-TR" altLang="tr-TR" sz="3600" dirty="0" smtClean="0"/>
              <a:t> </a:t>
            </a:r>
            <a:r>
              <a:rPr lang="tr-TR" altLang="tr-TR" sz="3600" dirty="0" err="1" smtClean="0"/>
              <a:t>logging</a:t>
            </a:r>
            <a:r>
              <a:rPr lang="tr-TR" altLang="tr-TR" sz="3600" dirty="0" smtClean="0"/>
              <a:t>)</a:t>
            </a:r>
          </a:p>
        </p:txBody>
      </p:sp>
      <p:sp>
        <p:nvSpPr>
          <p:cNvPr id="27652" name="Rectangle 3"/>
          <p:cNvSpPr>
            <a:spLocks noGrp="1" noChangeArrowheads="1"/>
          </p:cNvSpPr>
          <p:nvPr>
            <p:ph type="body" idx="4294967295"/>
          </p:nvPr>
        </p:nvSpPr>
        <p:spPr>
          <a:xfrm>
            <a:off x="121073" y="563882"/>
            <a:ext cx="8915400" cy="2039012"/>
          </a:xfrm>
        </p:spPr>
        <p:txBody>
          <a:bodyPr/>
          <a:lstStyle/>
          <a:p>
            <a:pPr eaLnBrk="1" hangingPunct="1"/>
            <a:r>
              <a:rPr lang="tr-TR" altLang="tr-TR" sz="2000" dirty="0" smtClean="0"/>
              <a:t>bir veri tamponundaki değişikliğe ait </a:t>
            </a:r>
            <a:r>
              <a:rPr lang="tr-TR" altLang="tr-TR" sz="2000" dirty="0" err="1" smtClean="0"/>
              <a:t>log</a:t>
            </a:r>
            <a:r>
              <a:rPr lang="tr-TR" altLang="tr-TR" sz="2000" dirty="0" smtClean="0"/>
              <a:t> kaydının diske yazılması; bu veri tamponunun diske yazılmasından </a:t>
            </a:r>
            <a:r>
              <a:rPr lang="tr-TR" altLang="tr-TR" sz="2000" b="1" dirty="0" smtClean="0">
                <a:solidFill>
                  <a:srgbClr val="FF3300"/>
                </a:solidFill>
              </a:rPr>
              <a:t>önce</a:t>
            </a:r>
            <a:r>
              <a:rPr lang="tr-TR" altLang="tr-TR" sz="2000" dirty="0" smtClean="0"/>
              <a:t> gerçekleşmesi gerekir.</a:t>
            </a:r>
            <a:endParaRPr lang="tr-TR" altLang="tr-TR" sz="1600" i="1" dirty="0" smtClean="0"/>
          </a:p>
          <a:p>
            <a:pPr eaLnBrk="1" hangingPunct="1"/>
            <a:r>
              <a:rPr lang="tr-TR" altLang="tr-TR" sz="2000" b="1" dirty="0" smtClean="0"/>
              <a:t>WAL kuralı sayesinde</a:t>
            </a:r>
            <a:r>
              <a:rPr lang="tr-TR" altLang="tr-TR" sz="2000" dirty="0" smtClean="0"/>
              <a:t>; </a:t>
            </a:r>
            <a:r>
              <a:rPr lang="tr-TR" altLang="tr-TR" sz="2000" u="sng" dirty="0" smtClean="0"/>
              <a:t>veri tamponundaki değişikliğin </a:t>
            </a:r>
            <a:r>
              <a:rPr lang="tr-TR" altLang="tr-TR" sz="2000" u="sng" dirty="0" err="1" smtClean="0"/>
              <a:t>flush</a:t>
            </a:r>
            <a:r>
              <a:rPr lang="tr-TR" altLang="tr-TR" sz="2000" u="sng" dirty="0" smtClean="0"/>
              <a:t> edilmesi ve diskte olması, oysa ilgili </a:t>
            </a:r>
            <a:r>
              <a:rPr lang="tr-TR" altLang="tr-TR" sz="2000" u="sng" dirty="0" err="1" smtClean="0"/>
              <a:t>log</a:t>
            </a:r>
            <a:r>
              <a:rPr lang="tr-TR" altLang="tr-TR" sz="2000" u="sng" dirty="0" smtClean="0"/>
              <a:t> kaydının olmaması </a:t>
            </a:r>
            <a:r>
              <a:rPr lang="tr-TR" altLang="tr-TR" sz="2000" dirty="0" smtClean="0"/>
              <a:t>gibi </a:t>
            </a:r>
            <a:r>
              <a:rPr lang="tr-TR" altLang="tr-TR" sz="2000" b="1" u="sng" dirty="0" smtClean="0"/>
              <a:t>kurtarılamayan</a:t>
            </a:r>
            <a:r>
              <a:rPr lang="tr-TR" altLang="tr-TR" sz="2000" dirty="0" smtClean="0"/>
              <a:t> </a:t>
            </a:r>
            <a:r>
              <a:rPr lang="tr-TR" altLang="tr-TR" sz="2000" b="1" u="sng" dirty="0" smtClean="0"/>
              <a:t>bir durum</a:t>
            </a:r>
            <a:r>
              <a:rPr lang="tr-TR" altLang="tr-TR" sz="2000" dirty="0" smtClean="0"/>
              <a:t> söz konusu olamaz</a:t>
            </a:r>
            <a:r>
              <a:rPr lang="tr-TR" altLang="tr-TR" sz="1600" i="1" dirty="0" smtClean="0"/>
              <a:t>..(Diğer 3 farklı durum </a:t>
            </a:r>
            <a:r>
              <a:rPr lang="tr-TR" altLang="tr-TR" sz="1600" i="1" dirty="0" err="1" smtClean="0"/>
              <a:t>sözkonusu</a:t>
            </a:r>
            <a:r>
              <a:rPr lang="tr-TR" altLang="tr-TR" sz="1600" i="1" dirty="0" smtClean="0"/>
              <a:t> olabilir; ki bunların zararı yoktur)</a:t>
            </a:r>
          </a:p>
        </p:txBody>
      </p:sp>
      <p:sp>
        <p:nvSpPr>
          <p:cNvPr id="26629" name="3 Slayt Numarası Yer Tutucusu"/>
          <p:cNvSpPr txBox="1">
            <a:spLocks noGrp="1" noChangeArrowheads="1"/>
          </p:cNvSpPr>
          <p:nvPr/>
        </p:nvSpPr>
        <p:spPr bwMode="auto">
          <a:xfrm>
            <a:off x="8305702" y="6245225"/>
            <a:ext cx="38109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r" eaLnBrk="1" hangingPunct="1">
              <a:spcBef>
                <a:spcPct val="0"/>
              </a:spcBef>
              <a:buClrTx/>
              <a:buSzTx/>
              <a:buFontTx/>
              <a:buNone/>
            </a:pPr>
            <a:fld id="{42CBC895-E495-4D89-80DE-C62173F37A12}" type="slidenum">
              <a:rPr lang="tr-TR" altLang="tr-TR" sz="1400">
                <a:effectLst>
                  <a:outerShdw blurRad="38100" dist="38100" dir="2700000" algn="tl">
                    <a:srgbClr val="C0C0C0"/>
                  </a:outerShdw>
                </a:effectLst>
                <a:latin typeface="Arial" panose="020B0604020202020204" pitchFamily="34" charset="0"/>
              </a:rPr>
              <a:pPr algn="r" eaLnBrk="1" hangingPunct="1">
                <a:spcBef>
                  <a:spcPct val="0"/>
                </a:spcBef>
                <a:buClrTx/>
                <a:buSzTx/>
                <a:buFontTx/>
                <a:buNone/>
              </a:pPr>
              <a:t>6</a:t>
            </a:fld>
            <a:endParaRPr lang="tr-TR" altLang="tr-TR" sz="1400">
              <a:effectLst>
                <a:outerShdw blurRad="38100" dist="38100" dir="2700000" algn="tl">
                  <a:srgbClr val="C0C0C0"/>
                </a:outerShdw>
              </a:effectLst>
              <a:latin typeface="Arial" panose="020B0604020202020204" pitchFamily="34" charset="0"/>
            </a:endParaRPr>
          </a:p>
        </p:txBody>
      </p:sp>
      <p:grpSp>
        <p:nvGrpSpPr>
          <p:cNvPr id="6" name="Grup 5"/>
          <p:cNvGrpSpPr/>
          <p:nvPr/>
        </p:nvGrpSpPr>
        <p:grpSpPr>
          <a:xfrm>
            <a:off x="457200" y="2473688"/>
            <a:ext cx="4837419" cy="4146268"/>
            <a:chOff x="13605" y="1332645"/>
            <a:chExt cx="4837419" cy="4146268"/>
          </a:xfrm>
        </p:grpSpPr>
        <p:grpSp>
          <p:nvGrpSpPr>
            <p:cNvPr id="7" name="Grup 6"/>
            <p:cNvGrpSpPr/>
            <p:nvPr/>
          </p:nvGrpSpPr>
          <p:grpSpPr>
            <a:xfrm>
              <a:off x="13605" y="1332645"/>
              <a:ext cx="4837419" cy="4146268"/>
              <a:chOff x="39373" y="1512453"/>
              <a:chExt cx="4837419" cy="4146268"/>
            </a:xfrm>
          </p:grpSpPr>
          <p:grpSp>
            <p:nvGrpSpPr>
              <p:cNvPr id="9" name="Grup 8"/>
              <p:cNvGrpSpPr/>
              <p:nvPr/>
            </p:nvGrpSpPr>
            <p:grpSpPr>
              <a:xfrm>
                <a:off x="39373" y="1512453"/>
                <a:ext cx="4837419" cy="4146268"/>
                <a:chOff x="51791" y="1096085"/>
                <a:chExt cx="4999320" cy="4146268"/>
              </a:xfrm>
            </p:grpSpPr>
            <p:sp>
              <p:nvSpPr>
                <p:cNvPr id="11" name="Flowchart: Magnetic Disk 20"/>
                <p:cNvSpPr/>
                <p:nvPr/>
              </p:nvSpPr>
              <p:spPr>
                <a:xfrm>
                  <a:off x="716071" y="3602913"/>
                  <a:ext cx="2057400" cy="1066800"/>
                </a:xfrm>
                <a:prstGeom prst="flowChartMagneticDisk">
                  <a:avLst/>
                </a:prstGeom>
                <a:solidFill>
                  <a:srgbClr val="CCFFFF"/>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ounded Rectangle 21"/>
                <p:cNvSpPr/>
                <p:nvPr/>
              </p:nvSpPr>
              <p:spPr>
                <a:xfrm>
                  <a:off x="762100" y="2362228"/>
                  <a:ext cx="2057400" cy="457200"/>
                </a:xfrm>
                <a:prstGeom prst="roundRect">
                  <a:avLst/>
                </a:prstGeom>
                <a:solidFill>
                  <a:srgbClr val="FFFFCC"/>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DBMS</a:t>
                  </a:r>
                  <a:endParaRPr lang="en-US" sz="2800" dirty="0">
                    <a:solidFill>
                      <a:schemeClr val="tx1"/>
                    </a:solidFill>
                  </a:endParaRPr>
                </a:p>
              </p:txBody>
            </p:sp>
            <p:cxnSp>
              <p:nvCxnSpPr>
                <p:cNvPr id="13" name="Straight Arrow Connector 23"/>
                <p:cNvCxnSpPr/>
                <p:nvPr/>
              </p:nvCxnSpPr>
              <p:spPr>
                <a:xfrm rot="5400000">
                  <a:off x="1545852" y="3564019"/>
                  <a:ext cx="381000" cy="158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27"/>
                <p:cNvCxnSpPr/>
                <p:nvPr/>
              </p:nvCxnSpPr>
              <p:spPr>
                <a:xfrm rot="16200000" flipH="1">
                  <a:off x="1168698" y="1672159"/>
                  <a:ext cx="1190552" cy="38404"/>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5" name="TextBox 36"/>
                <p:cNvSpPr txBox="1"/>
                <p:nvPr/>
              </p:nvSpPr>
              <p:spPr>
                <a:xfrm>
                  <a:off x="1325671" y="3983913"/>
                  <a:ext cx="780615" cy="461665"/>
                </a:xfrm>
                <a:prstGeom prst="rect">
                  <a:avLst/>
                </a:prstGeom>
                <a:noFill/>
              </p:spPr>
              <p:txBody>
                <a:bodyPr wrap="none" rtlCol="0">
                  <a:spAutoFit/>
                </a:bodyPr>
                <a:lstStyle/>
                <a:p>
                  <a:r>
                    <a:rPr lang="en-US" sz="2400" dirty="0" smtClean="0"/>
                    <a:t>D</a:t>
                  </a:r>
                  <a:r>
                    <a:rPr lang="tr-TR" sz="2400" dirty="0" err="1" smtClean="0"/>
                    <a:t>isk</a:t>
                  </a:r>
                  <a:endParaRPr lang="en-US" sz="2400" dirty="0"/>
                </a:p>
              </p:txBody>
            </p:sp>
            <mc:AlternateContent xmlns:mc="http://schemas.openxmlformats.org/markup-compatibility/2006" xmlns:p14="http://schemas.microsoft.com/office/powerpoint/2010/main">
              <mc:Choice Requires="p14">
                <p:contentPart p14:bwMode="auto" r:id="rId2">
                  <p14:nvContentPartPr>
                    <p14:cNvPr id="16" name="Mürekkep 15"/>
                    <p14:cNvContentPartPr/>
                    <p14:nvPr/>
                  </p14:nvContentPartPr>
                  <p14:xfrm>
                    <a:off x="856826" y="4948464"/>
                    <a:ext cx="1557377" cy="293889"/>
                  </p14:xfrm>
                </p:contentPart>
              </mc:Choice>
              <mc:Fallback xmlns="">
                <p:pic>
                  <p:nvPicPr>
                    <p:cNvPr id="16" name="Mürekkep 15"/>
                    <p:cNvPicPr/>
                    <p:nvPr/>
                  </p:nvPicPr>
                  <p:blipFill>
                    <a:blip r:embed="rId3"/>
                    <a:stretch>
                      <a:fillRect/>
                    </a:stretch>
                  </p:blipFill>
                  <p:spPr>
                    <a:xfrm>
                      <a:off x="839712" y="4937313"/>
                      <a:ext cx="1593837" cy="317990"/>
                    </a:xfrm>
                    <a:prstGeom prst="rect">
                      <a:avLst/>
                    </a:prstGeom>
                  </p:spPr>
                </p:pic>
              </mc:Fallback>
            </mc:AlternateContent>
            <p:sp>
              <p:nvSpPr>
                <p:cNvPr id="17" name="Dikdörtgen 16"/>
                <p:cNvSpPr/>
                <p:nvPr/>
              </p:nvSpPr>
              <p:spPr>
                <a:xfrm>
                  <a:off x="856826" y="3048010"/>
                  <a:ext cx="1752554" cy="326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smtClean="0">
                      <a:ln w="0"/>
                      <a:solidFill>
                        <a:schemeClr val="tx1"/>
                      </a:solidFill>
                      <a:effectLst>
                        <a:outerShdw blurRad="38100" dist="19050" dir="2700000" algn="tl" rotWithShape="0">
                          <a:schemeClr val="dk1">
                            <a:alpha val="40000"/>
                          </a:schemeClr>
                        </a:outerShdw>
                      </a:effectLst>
                    </a:rPr>
                    <a:t>Buffer</a:t>
                  </a:r>
                  <a:r>
                    <a:rPr lang="tr-TR" dirty="0" smtClean="0">
                      <a:ln w="0"/>
                      <a:solidFill>
                        <a:schemeClr val="tx1"/>
                      </a:solidFill>
                      <a:effectLst>
                        <a:outerShdw blurRad="38100" dist="19050" dir="2700000" algn="tl" rotWithShape="0">
                          <a:schemeClr val="dk1">
                            <a:alpha val="40000"/>
                          </a:schemeClr>
                        </a:outerShdw>
                      </a:effectLst>
                    </a:rPr>
                    <a:t> </a:t>
                  </a:r>
                  <a:r>
                    <a:rPr lang="tr-TR" dirty="0" err="1" smtClean="0">
                      <a:ln w="0"/>
                      <a:solidFill>
                        <a:schemeClr val="tx1"/>
                      </a:solidFill>
                      <a:effectLst>
                        <a:outerShdw blurRad="38100" dist="19050" dir="2700000" algn="tl" rotWithShape="0">
                          <a:schemeClr val="dk1">
                            <a:alpha val="40000"/>
                          </a:schemeClr>
                        </a:outerShdw>
                      </a:effectLst>
                    </a:rPr>
                    <a:t>Pool</a:t>
                  </a:r>
                  <a:endParaRPr lang="tr-TR" dirty="0">
                    <a:ln w="0"/>
                    <a:solidFill>
                      <a:schemeClr val="tx1"/>
                    </a:solidFill>
                    <a:effectLst>
                      <a:outerShdw blurRad="38100" dist="19050" dir="2700000" algn="tl" rotWithShape="0">
                        <a:schemeClr val="dk1">
                          <a:alpha val="40000"/>
                        </a:schemeClr>
                      </a:outerShdw>
                    </a:effectLst>
                  </a:endParaRPr>
                </a:p>
              </p:txBody>
            </p:sp>
            <p:cxnSp>
              <p:nvCxnSpPr>
                <p:cNvPr id="18" name="Straight Arrow Connector 23"/>
                <p:cNvCxnSpPr>
                  <a:endCxn id="17" idx="0"/>
                </p:cNvCxnSpPr>
                <p:nvPr/>
              </p:nvCxnSpPr>
              <p:spPr>
                <a:xfrm>
                  <a:off x="1708019" y="2789703"/>
                  <a:ext cx="25084" cy="258307"/>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19" name="Mürekkep 18"/>
                    <p14:cNvContentPartPr/>
                    <p14:nvPr/>
                  </p14:nvContentPartPr>
                  <p14:xfrm>
                    <a:off x="2539391" y="2741433"/>
                    <a:ext cx="181080" cy="450000"/>
                  </p14:xfrm>
                </p:contentPart>
              </mc:Choice>
              <mc:Fallback xmlns="">
                <p:pic>
                  <p:nvPicPr>
                    <p:cNvPr id="19" name="Mürekkep 18"/>
                    <p:cNvPicPr/>
                    <p:nvPr/>
                  </p:nvPicPr>
                  <p:blipFill>
                    <a:blip r:embed="rId5"/>
                    <a:stretch>
                      <a:fillRect/>
                    </a:stretch>
                  </p:blipFill>
                  <p:spPr>
                    <a:xfrm>
                      <a:off x="2533442" y="2738913"/>
                      <a:ext cx="191863" cy="458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0" name="Mürekkep 19"/>
                    <p14:cNvContentPartPr/>
                    <p14:nvPr/>
                  </p14:nvContentPartPr>
                  <p14:xfrm>
                    <a:off x="2754311" y="2990193"/>
                    <a:ext cx="75600" cy="76680"/>
                  </p14:xfrm>
                </p:contentPart>
              </mc:Choice>
              <mc:Fallback xmlns="">
                <p:pic>
                  <p:nvPicPr>
                    <p:cNvPr id="20" name="Mürekkep 19"/>
                    <p:cNvPicPr/>
                    <p:nvPr/>
                  </p:nvPicPr>
                  <p:blipFill>
                    <a:blip r:embed="rId7"/>
                    <a:stretch>
                      <a:fillRect/>
                    </a:stretch>
                  </p:blipFill>
                  <p:spPr>
                    <a:xfrm>
                      <a:off x="2750587" y="2985153"/>
                      <a:ext cx="83048"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Mürekkep 20"/>
                    <p14:cNvContentPartPr/>
                    <p14:nvPr/>
                  </p14:nvContentPartPr>
                  <p14:xfrm>
                    <a:off x="2866991" y="3000993"/>
                    <a:ext cx="70920" cy="159480"/>
                  </p14:xfrm>
                </p:contentPart>
              </mc:Choice>
              <mc:Fallback xmlns="">
                <p:pic>
                  <p:nvPicPr>
                    <p:cNvPr id="21" name="Mürekkep 20"/>
                    <p:cNvPicPr/>
                    <p:nvPr/>
                  </p:nvPicPr>
                  <p:blipFill>
                    <a:blip r:embed="rId9"/>
                    <a:stretch>
                      <a:fillRect/>
                    </a:stretch>
                  </p:blipFill>
                  <p:spPr>
                    <a:xfrm>
                      <a:off x="2863632" y="2995953"/>
                      <a:ext cx="79878"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2" name="Mürekkep 21"/>
                    <p14:cNvContentPartPr/>
                    <p14:nvPr/>
                  </p14:nvContentPartPr>
                  <p14:xfrm>
                    <a:off x="2974271" y="2865273"/>
                    <a:ext cx="185760" cy="199800"/>
                  </p14:xfrm>
                </p:contentPart>
              </mc:Choice>
              <mc:Fallback xmlns="">
                <p:pic>
                  <p:nvPicPr>
                    <p:cNvPr id="22" name="Mürekkep 21"/>
                    <p:cNvPicPr/>
                    <p:nvPr/>
                  </p:nvPicPr>
                  <p:blipFill>
                    <a:blip r:embed="rId11"/>
                    <a:stretch>
                      <a:fillRect/>
                    </a:stretch>
                  </p:blipFill>
                  <p:spPr>
                    <a:xfrm>
                      <a:off x="2968687" y="2861313"/>
                      <a:ext cx="193205"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3" name="Mürekkep 22"/>
                    <p14:cNvContentPartPr/>
                    <p14:nvPr/>
                  </p14:nvContentPartPr>
                  <p14:xfrm>
                    <a:off x="3212591" y="2858433"/>
                    <a:ext cx="3240" cy="168480"/>
                  </p14:xfrm>
                </p:contentPart>
              </mc:Choice>
              <mc:Fallback xmlns="">
                <p:pic>
                  <p:nvPicPr>
                    <p:cNvPr id="23" name="Mürekkep 22"/>
                    <p:cNvPicPr/>
                    <p:nvPr/>
                  </p:nvPicPr>
                  <p:blipFill>
                    <a:blip r:embed="rId13"/>
                    <a:stretch>
                      <a:fillRect/>
                    </a:stretch>
                  </p:blipFill>
                  <p:spPr>
                    <a:xfrm>
                      <a:off x="3208541" y="2855553"/>
                      <a:ext cx="13365"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4" name="Mürekkep 23"/>
                    <p14:cNvContentPartPr/>
                    <p14:nvPr/>
                  </p14:nvContentPartPr>
                  <p14:xfrm>
                    <a:off x="3175871" y="2944113"/>
                    <a:ext cx="113040" cy="34560"/>
                  </p14:xfrm>
                </p:contentPart>
              </mc:Choice>
              <mc:Fallback xmlns="">
                <p:pic>
                  <p:nvPicPr>
                    <p:cNvPr id="24" name="Mürekkep 23"/>
                    <p:cNvPicPr/>
                    <p:nvPr/>
                  </p:nvPicPr>
                  <p:blipFill>
                    <a:blip r:embed="rId15"/>
                    <a:stretch>
                      <a:fillRect/>
                    </a:stretch>
                  </p:blipFill>
                  <p:spPr>
                    <a:xfrm>
                      <a:off x="3172524" y="2942673"/>
                      <a:ext cx="117874"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5" name="Mürekkep 24"/>
                    <p14:cNvContentPartPr/>
                    <p14:nvPr/>
                  </p14:nvContentPartPr>
                  <p14:xfrm>
                    <a:off x="3309791" y="2935833"/>
                    <a:ext cx="72360" cy="68760"/>
                  </p14:xfrm>
                </p:contentPart>
              </mc:Choice>
              <mc:Fallback xmlns="">
                <p:pic>
                  <p:nvPicPr>
                    <p:cNvPr id="25" name="Mürekkep 24"/>
                    <p:cNvPicPr/>
                    <p:nvPr/>
                  </p:nvPicPr>
                  <p:blipFill>
                    <a:blip r:embed="rId17"/>
                    <a:stretch>
                      <a:fillRect/>
                    </a:stretch>
                  </p:blipFill>
                  <p:spPr>
                    <a:xfrm>
                      <a:off x="3303823" y="2930433"/>
                      <a:ext cx="81312"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6" name="Mürekkep 25"/>
                    <p14:cNvContentPartPr/>
                    <p14:nvPr/>
                  </p14:nvContentPartPr>
                  <p14:xfrm>
                    <a:off x="2170391" y="2064633"/>
                    <a:ext cx="8640" cy="116280"/>
                  </p14:xfrm>
                </p:contentPart>
              </mc:Choice>
              <mc:Fallback xmlns="">
                <p:pic>
                  <p:nvPicPr>
                    <p:cNvPr id="26" name="Mürekkep 25"/>
                    <p:cNvPicPr/>
                    <p:nvPr/>
                  </p:nvPicPr>
                  <p:blipFill>
                    <a:blip r:embed="rId19"/>
                    <a:stretch>
                      <a:fillRect/>
                    </a:stretch>
                  </p:blipFill>
                  <p:spPr>
                    <a:xfrm>
                      <a:off x="2152360" y="2052393"/>
                      <a:ext cx="39443"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7" name="Mürekkep 26"/>
                    <p14:cNvContentPartPr/>
                    <p14:nvPr/>
                  </p14:nvContentPartPr>
                  <p14:xfrm>
                    <a:off x="2285951" y="1515993"/>
                    <a:ext cx="352800" cy="280800"/>
                  </p14:xfrm>
                </p:contentPart>
              </mc:Choice>
              <mc:Fallback xmlns="">
                <p:pic>
                  <p:nvPicPr>
                    <p:cNvPr id="27" name="Mürekkep 26"/>
                    <p:cNvPicPr/>
                    <p:nvPr/>
                  </p:nvPicPr>
                  <p:blipFill>
                    <a:blip r:embed="rId21"/>
                    <a:stretch>
                      <a:fillRect/>
                    </a:stretch>
                  </p:blipFill>
                  <p:spPr>
                    <a:xfrm>
                      <a:off x="2283346" y="1513473"/>
                      <a:ext cx="35801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8" name="Mürekkep 27"/>
                    <p14:cNvContentPartPr/>
                    <p14:nvPr/>
                  </p14:nvContentPartPr>
                  <p14:xfrm>
                    <a:off x="2348951" y="1863393"/>
                    <a:ext cx="347760" cy="88560"/>
                  </p14:xfrm>
                </p:contentPart>
              </mc:Choice>
              <mc:Fallback xmlns="">
                <p:pic>
                  <p:nvPicPr>
                    <p:cNvPr id="28" name="Mürekkep 27"/>
                    <p:cNvPicPr/>
                    <p:nvPr/>
                  </p:nvPicPr>
                  <p:blipFill>
                    <a:blip r:embed="rId23"/>
                    <a:stretch>
                      <a:fillRect/>
                    </a:stretch>
                  </p:blipFill>
                  <p:spPr>
                    <a:xfrm>
                      <a:off x="2345604" y="1860153"/>
                      <a:ext cx="354083"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9" name="Mürekkep 28"/>
                    <p14:cNvContentPartPr/>
                    <p14:nvPr/>
                  </p14:nvContentPartPr>
                  <p14:xfrm>
                    <a:off x="2841431" y="1950873"/>
                    <a:ext cx="80280" cy="139320"/>
                  </p14:xfrm>
                </p:contentPart>
              </mc:Choice>
              <mc:Fallback xmlns="">
                <p:pic>
                  <p:nvPicPr>
                    <p:cNvPr id="29" name="Mürekkep 28"/>
                    <p:cNvPicPr/>
                    <p:nvPr/>
                  </p:nvPicPr>
                  <p:blipFill>
                    <a:blip r:embed="rId25"/>
                    <a:stretch>
                      <a:fillRect/>
                    </a:stretch>
                  </p:blipFill>
                  <p:spPr>
                    <a:xfrm>
                      <a:off x="2837343" y="1946553"/>
                      <a:ext cx="8697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0" name="Mürekkep 29"/>
                    <p14:cNvContentPartPr/>
                    <p14:nvPr/>
                  </p14:nvContentPartPr>
                  <p14:xfrm>
                    <a:off x="2917031" y="1631913"/>
                    <a:ext cx="2520" cy="8280"/>
                  </p14:xfrm>
                </p:contentPart>
              </mc:Choice>
              <mc:Fallback xmlns="">
                <p:pic>
                  <p:nvPicPr>
                    <p:cNvPr id="30" name="Mürekkep 29"/>
                    <p:cNvPicPr/>
                    <p:nvPr/>
                  </p:nvPicPr>
                  <p:blipFill>
                    <a:blip r:embed="rId27"/>
                    <a:stretch>
                      <a:fillRect/>
                    </a:stretch>
                  </p:blipFill>
                  <p:spPr>
                    <a:xfrm>
                      <a:off x="2914151" y="1630113"/>
                      <a:ext cx="9360" cy="129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1" name="Mürekkep 30"/>
                    <p14:cNvContentPartPr/>
                    <p14:nvPr/>
                  </p14:nvContentPartPr>
                  <p14:xfrm>
                    <a:off x="2832431" y="1278393"/>
                    <a:ext cx="68400" cy="147240"/>
                  </p14:xfrm>
                </p:contentPart>
              </mc:Choice>
              <mc:Fallback xmlns="">
                <p:pic>
                  <p:nvPicPr>
                    <p:cNvPr id="31" name="Mürekkep 30"/>
                    <p:cNvPicPr/>
                    <p:nvPr/>
                  </p:nvPicPr>
                  <p:blipFill>
                    <a:blip r:embed="rId29"/>
                    <a:stretch>
                      <a:fillRect/>
                    </a:stretch>
                  </p:blipFill>
                  <p:spPr>
                    <a:xfrm>
                      <a:off x="2828342" y="1274793"/>
                      <a:ext cx="75091"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3" name="Mürekkep 32"/>
                    <p14:cNvContentPartPr/>
                    <p14:nvPr/>
                  </p14:nvContentPartPr>
                  <p14:xfrm>
                    <a:off x="2585111" y="3077673"/>
                    <a:ext cx="83160" cy="100440"/>
                  </p14:xfrm>
                </p:contentPart>
              </mc:Choice>
              <mc:Fallback xmlns="">
                <p:pic>
                  <p:nvPicPr>
                    <p:cNvPr id="33" name="Mürekkep 32"/>
                    <p:cNvPicPr/>
                    <p:nvPr/>
                  </p:nvPicPr>
                  <p:blipFill>
                    <a:blip r:embed="rId33"/>
                    <a:stretch>
                      <a:fillRect/>
                    </a:stretch>
                  </p:blipFill>
                  <p:spPr>
                    <a:xfrm>
                      <a:off x="2579542" y="3072633"/>
                      <a:ext cx="94669"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4" name="Mürekkep 33"/>
                    <p14:cNvContentPartPr/>
                    <p14:nvPr/>
                  </p14:nvContentPartPr>
                  <p14:xfrm>
                    <a:off x="3215831" y="5240913"/>
                    <a:ext cx="360" cy="360"/>
                  </p14:xfrm>
                </p:contentPart>
              </mc:Choice>
              <mc:Fallback xmlns="">
                <p:pic>
                  <p:nvPicPr>
                    <p:cNvPr id="34" name="Mürekkep 33"/>
                    <p:cNvPicPr/>
                    <p:nvPr/>
                  </p:nvPicPr>
                  <p:blipFill>
                    <a:blip r:embed="rId35"/>
                    <a:stretch>
                      <a:fillRect/>
                    </a:stretch>
                  </p:blipFill>
                  <p:spPr>
                    <a:xfrm>
                      <a:off x="3211151" y="5236233"/>
                      <a:ext cx="9720" cy="97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5" name="Mürekkep 34"/>
                    <p14:cNvContentPartPr/>
                    <p14:nvPr/>
                  </p14:nvContentPartPr>
                  <p14:xfrm>
                    <a:off x="1897151" y="1135833"/>
                    <a:ext cx="319680" cy="998640"/>
                  </p14:xfrm>
                </p:contentPart>
              </mc:Choice>
              <mc:Fallback xmlns="">
                <p:pic>
                  <p:nvPicPr>
                    <p:cNvPr id="35" name="Mürekkep 34"/>
                    <p:cNvPicPr/>
                    <p:nvPr/>
                  </p:nvPicPr>
                  <p:blipFill>
                    <a:blip r:embed="rId37"/>
                    <a:stretch>
                      <a:fillRect/>
                    </a:stretch>
                  </p:blipFill>
                  <p:spPr>
                    <a:xfrm>
                      <a:off x="1883753" y="1129713"/>
                      <a:ext cx="345731" cy="10148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6" name="Mürekkep 35"/>
                    <p14:cNvContentPartPr/>
                    <p14:nvPr/>
                  </p14:nvContentPartPr>
                  <p14:xfrm>
                    <a:off x="1004351" y="2768793"/>
                    <a:ext cx="116640" cy="344160"/>
                  </p14:xfrm>
                </p:contentPart>
              </mc:Choice>
              <mc:Fallback xmlns="">
                <p:pic>
                  <p:nvPicPr>
                    <p:cNvPr id="36" name="Mürekkep 35"/>
                    <p:cNvPicPr/>
                    <p:nvPr/>
                  </p:nvPicPr>
                  <p:blipFill>
                    <a:blip r:embed="rId39"/>
                    <a:stretch>
                      <a:fillRect/>
                    </a:stretch>
                  </p:blipFill>
                  <p:spPr>
                    <a:xfrm>
                      <a:off x="998779" y="2764833"/>
                      <a:ext cx="124069"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7" name="Mürekkep 36"/>
                    <p14:cNvContentPartPr/>
                    <p14:nvPr/>
                  </p14:nvContentPartPr>
                  <p14:xfrm>
                    <a:off x="1032431" y="3411393"/>
                    <a:ext cx="125280" cy="642960"/>
                  </p14:xfrm>
                </p:contentPart>
              </mc:Choice>
              <mc:Fallback xmlns="">
                <p:pic>
                  <p:nvPicPr>
                    <p:cNvPr id="37" name="Mürekkep 36"/>
                    <p:cNvPicPr/>
                    <p:nvPr/>
                  </p:nvPicPr>
                  <p:blipFill>
                    <a:blip r:embed="rId41"/>
                    <a:stretch>
                      <a:fillRect/>
                    </a:stretch>
                  </p:blipFill>
                  <p:spPr>
                    <a:xfrm>
                      <a:off x="1012728" y="3393393"/>
                      <a:ext cx="165429" cy="6746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8" name="Mürekkep 37"/>
                    <p14:cNvContentPartPr/>
                    <p14:nvPr/>
                  </p14:nvContentPartPr>
                  <p14:xfrm>
                    <a:off x="51791" y="2781033"/>
                    <a:ext cx="1168200" cy="1636200"/>
                  </p14:xfrm>
                </p:contentPart>
              </mc:Choice>
              <mc:Fallback xmlns="">
                <p:pic>
                  <p:nvPicPr>
                    <p:cNvPr id="38" name="Mürekkep 37"/>
                    <p:cNvPicPr/>
                    <p:nvPr/>
                  </p:nvPicPr>
                  <p:blipFill>
                    <a:blip r:embed="rId43"/>
                    <a:stretch>
                      <a:fillRect/>
                    </a:stretch>
                  </p:blipFill>
                  <p:spPr>
                    <a:xfrm>
                      <a:off x="49187" y="2778153"/>
                      <a:ext cx="1186802" cy="1647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9" name="Mürekkep 38"/>
                    <p14:cNvContentPartPr/>
                    <p14:nvPr/>
                  </p14:nvContentPartPr>
                  <p14:xfrm>
                    <a:off x="654431" y="2866353"/>
                    <a:ext cx="7560" cy="72000"/>
                  </p14:xfrm>
                </p:contentPart>
              </mc:Choice>
              <mc:Fallback xmlns="">
                <p:pic>
                  <p:nvPicPr>
                    <p:cNvPr id="39" name="Mürekkep 38"/>
                    <p:cNvPicPr/>
                    <p:nvPr/>
                  </p:nvPicPr>
                  <p:blipFill>
                    <a:blip r:embed="rId45"/>
                    <a:stretch>
                      <a:fillRect/>
                    </a:stretch>
                  </p:blipFill>
                  <p:spPr>
                    <a:xfrm>
                      <a:off x="649895" y="2863473"/>
                      <a:ext cx="14742"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0" name="Mürekkep 39"/>
                    <p14:cNvContentPartPr/>
                    <p14:nvPr/>
                  </p14:nvContentPartPr>
                  <p14:xfrm>
                    <a:off x="685751" y="2863833"/>
                    <a:ext cx="13320" cy="79200"/>
                  </p14:xfrm>
                </p:contentPart>
              </mc:Choice>
              <mc:Fallback xmlns="">
                <p:pic>
                  <p:nvPicPr>
                    <p:cNvPr id="40" name="Mürekkep 39"/>
                    <p:cNvPicPr/>
                    <p:nvPr/>
                  </p:nvPicPr>
                  <p:blipFill>
                    <a:blip r:embed="rId47"/>
                    <a:stretch>
                      <a:fillRect/>
                    </a:stretch>
                  </p:blipFill>
                  <p:spPr>
                    <a:xfrm>
                      <a:off x="681311" y="2860953"/>
                      <a:ext cx="2072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1" name="Mürekkep 40"/>
                    <p14:cNvContentPartPr/>
                    <p14:nvPr/>
                  </p14:nvContentPartPr>
                  <p14:xfrm>
                    <a:off x="441671" y="3333273"/>
                    <a:ext cx="509760" cy="541800"/>
                  </p14:xfrm>
                </p:contentPart>
              </mc:Choice>
              <mc:Fallback xmlns="">
                <p:pic>
                  <p:nvPicPr>
                    <p:cNvPr id="41" name="Mürekkep 40"/>
                    <p:cNvPicPr/>
                    <p:nvPr/>
                  </p:nvPicPr>
                  <p:blipFill>
                    <a:blip r:embed="rId49"/>
                    <a:stretch>
                      <a:fillRect/>
                    </a:stretch>
                  </p:blipFill>
                  <p:spPr>
                    <a:xfrm>
                      <a:off x="436462" y="3330033"/>
                      <a:ext cx="517946" cy="5497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2" name="Mürekkep 41"/>
                    <p14:cNvContentPartPr/>
                    <p14:nvPr/>
                  </p14:nvContentPartPr>
                  <p14:xfrm>
                    <a:off x="72311" y="3943113"/>
                    <a:ext cx="182520" cy="179280"/>
                  </p14:xfrm>
                </p:contentPart>
              </mc:Choice>
              <mc:Fallback xmlns="">
                <p:pic>
                  <p:nvPicPr>
                    <p:cNvPr id="42" name="Mürekkep 41"/>
                    <p:cNvPicPr/>
                    <p:nvPr/>
                  </p:nvPicPr>
                  <p:blipFill>
                    <a:blip r:embed="rId51"/>
                    <a:stretch>
                      <a:fillRect/>
                    </a:stretch>
                  </p:blipFill>
                  <p:spPr>
                    <a:xfrm>
                      <a:off x="69709" y="3939513"/>
                      <a:ext cx="189955"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3" name="Mürekkep 42"/>
                    <p14:cNvContentPartPr/>
                    <p14:nvPr/>
                  </p14:nvContentPartPr>
                  <p14:xfrm>
                    <a:off x="327191" y="4021953"/>
                    <a:ext cx="43560" cy="178200"/>
                  </p14:xfrm>
                </p:contentPart>
              </mc:Choice>
              <mc:Fallback xmlns="">
                <p:pic>
                  <p:nvPicPr>
                    <p:cNvPr id="43" name="Mürekkep 42"/>
                    <p:cNvPicPr/>
                    <p:nvPr/>
                  </p:nvPicPr>
                  <p:blipFill>
                    <a:blip r:embed="rId53"/>
                    <a:stretch>
                      <a:fillRect/>
                    </a:stretch>
                  </p:blipFill>
                  <p:spPr>
                    <a:xfrm>
                      <a:off x="322723" y="4017633"/>
                      <a:ext cx="52495"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4" name="Mürekkep 43"/>
                    <p14:cNvContentPartPr/>
                    <p14:nvPr/>
                  </p14:nvContentPartPr>
                  <p14:xfrm>
                    <a:off x="107951" y="4294473"/>
                    <a:ext cx="50760" cy="171360"/>
                  </p14:xfrm>
                </p:contentPart>
              </mc:Choice>
              <mc:Fallback xmlns="">
                <p:pic>
                  <p:nvPicPr>
                    <p:cNvPr id="44" name="Mürekkep 43"/>
                    <p:cNvPicPr/>
                    <p:nvPr/>
                  </p:nvPicPr>
                  <p:blipFill>
                    <a:blip r:embed="rId55"/>
                    <a:stretch>
                      <a:fillRect/>
                    </a:stretch>
                  </p:blipFill>
                  <p:spPr>
                    <a:xfrm>
                      <a:off x="104219" y="4290513"/>
                      <a:ext cx="58971"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5" name="Mürekkep 44"/>
                    <p14:cNvContentPartPr/>
                    <p14:nvPr/>
                  </p14:nvContentPartPr>
                  <p14:xfrm>
                    <a:off x="198311" y="4298793"/>
                    <a:ext cx="78840" cy="68400"/>
                  </p14:xfrm>
                </p:contentPart>
              </mc:Choice>
              <mc:Fallback xmlns="">
                <p:pic>
                  <p:nvPicPr>
                    <p:cNvPr id="45" name="Mürekkep 44"/>
                    <p:cNvPicPr/>
                    <p:nvPr/>
                  </p:nvPicPr>
                  <p:blipFill>
                    <a:blip r:embed="rId57"/>
                    <a:stretch>
                      <a:fillRect/>
                    </a:stretch>
                  </p:blipFill>
                  <p:spPr>
                    <a:xfrm>
                      <a:off x="193848" y="4294496"/>
                      <a:ext cx="86278" cy="759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6" name="Mürekkep 45"/>
                    <p14:cNvContentPartPr/>
                    <p14:nvPr/>
                  </p14:nvContentPartPr>
                  <p14:xfrm>
                    <a:off x="266711" y="4308873"/>
                    <a:ext cx="60840" cy="173880"/>
                  </p14:xfrm>
                </p:contentPart>
              </mc:Choice>
              <mc:Fallback xmlns="">
                <p:pic>
                  <p:nvPicPr>
                    <p:cNvPr id="46" name="Mürekkep 45"/>
                    <p:cNvPicPr/>
                    <p:nvPr/>
                  </p:nvPicPr>
                  <p:blipFill>
                    <a:blip r:embed="rId59"/>
                    <a:stretch>
                      <a:fillRect/>
                    </a:stretch>
                  </p:blipFill>
                  <p:spPr>
                    <a:xfrm>
                      <a:off x="262232" y="4304553"/>
                      <a:ext cx="69798"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7" name="Mürekkep 46"/>
                    <p14:cNvContentPartPr/>
                    <p14:nvPr/>
                  </p14:nvContentPartPr>
                  <p14:xfrm>
                    <a:off x="376871" y="4300953"/>
                    <a:ext cx="97200" cy="84600"/>
                  </p14:xfrm>
                </p:contentPart>
              </mc:Choice>
              <mc:Fallback xmlns="">
                <p:pic>
                  <p:nvPicPr>
                    <p:cNvPr id="47" name="Mürekkep 46"/>
                    <p:cNvPicPr/>
                    <p:nvPr/>
                  </p:nvPicPr>
                  <p:blipFill>
                    <a:blip r:embed="rId61"/>
                    <a:stretch>
                      <a:fillRect/>
                    </a:stretch>
                  </p:blipFill>
                  <p:spPr>
                    <a:xfrm>
                      <a:off x="372030" y="4296633"/>
                      <a:ext cx="105766"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8" name="Mürekkep 47"/>
                    <p14:cNvContentPartPr/>
                    <p14:nvPr/>
                  </p14:nvContentPartPr>
                  <p14:xfrm>
                    <a:off x="2389631" y="3429753"/>
                    <a:ext cx="140400" cy="677520"/>
                  </p14:xfrm>
                </p:contentPart>
              </mc:Choice>
              <mc:Fallback xmlns="">
                <p:pic>
                  <p:nvPicPr>
                    <p:cNvPr id="48" name="Mürekkep 47"/>
                    <p:cNvPicPr/>
                    <p:nvPr/>
                  </p:nvPicPr>
                  <p:blipFill>
                    <a:blip r:embed="rId63"/>
                    <a:stretch>
                      <a:fillRect/>
                    </a:stretch>
                  </p:blipFill>
                  <p:spPr>
                    <a:xfrm>
                      <a:off x="2369521" y="3411033"/>
                      <a:ext cx="178386" cy="7120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9" name="Mürekkep 48"/>
                    <p14:cNvContentPartPr/>
                    <p14:nvPr/>
                  </p14:nvContentPartPr>
                  <p14:xfrm>
                    <a:off x="2901911" y="3610113"/>
                    <a:ext cx="74160" cy="105120"/>
                  </p14:xfrm>
                </p:contentPart>
              </mc:Choice>
              <mc:Fallback xmlns="">
                <p:pic>
                  <p:nvPicPr>
                    <p:cNvPr id="49" name="Mürekkep 48"/>
                    <p:cNvPicPr/>
                    <p:nvPr/>
                  </p:nvPicPr>
                  <p:blipFill>
                    <a:blip r:embed="rId65"/>
                    <a:stretch>
                      <a:fillRect/>
                    </a:stretch>
                  </p:blipFill>
                  <p:spPr>
                    <a:xfrm>
                      <a:off x="2897091" y="3605433"/>
                      <a:ext cx="84172" cy="1148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0" name="Mürekkep 49"/>
                    <p14:cNvContentPartPr/>
                    <p14:nvPr/>
                  </p14:nvContentPartPr>
                  <p14:xfrm>
                    <a:off x="2558471" y="3288993"/>
                    <a:ext cx="29880" cy="79200"/>
                  </p14:xfrm>
                </p:contentPart>
              </mc:Choice>
              <mc:Fallback xmlns="">
                <p:pic>
                  <p:nvPicPr>
                    <p:cNvPr id="50" name="Mürekkep 49"/>
                    <p:cNvPicPr/>
                    <p:nvPr/>
                  </p:nvPicPr>
                  <p:blipFill>
                    <a:blip r:embed="rId67"/>
                    <a:stretch>
                      <a:fillRect/>
                    </a:stretch>
                  </p:blipFill>
                  <p:spPr>
                    <a:xfrm>
                      <a:off x="2553989" y="3286113"/>
                      <a:ext cx="36603"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1" name="Mürekkep 50"/>
                    <p14:cNvContentPartPr/>
                    <p14:nvPr/>
                  </p14:nvContentPartPr>
                  <p14:xfrm>
                    <a:off x="3050231" y="3586353"/>
                    <a:ext cx="210600" cy="198720"/>
                  </p14:xfrm>
                </p:contentPart>
              </mc:Choice>
              <mc:Fallback xmlns="">
                <p:pic>
                  <p:nvPicPr>
                    <p:cNvPr id="51" name="Mürekkep 50"/>
                    <p:cNvPicPr/>
                    <p:nvPr/>
                  </p:nvPicPr>
                  <p:blipFill>
                    <a:blip r:embed="rId69"/>
                    <a:stretch>
                      <a:fillRect/>
                    </a:stretch>
                  </p:blipFill>
                  <p:spPr>
                    <a:xfrm>
                      <a:off x="3045022" y="3583478"/>
                      <a:ext cx="218786" cy="206266"/>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2" name="Mürekkep 51"/>
                    <p14:cNvContentPartPr/>
                    <p14:nvPr/>
                  </p14:nvContentPartPr>
                  <p14:xfrm>
                    <a:off x="3291071" y="3565473"/>
                    <a:ext cx="6840" cy="186120"/>
                  </p14:xfrm>
                </p:contentPart>
              </mc:Choice>
              <mc:Fallback xmlns="">
                <p:pic>
                  <p:nvPicPr>
                    <p:cNvPr id="52" name="Mürekkep 51"/>
                    <p:cNvPicPr/>
                    <p:nvPr/>
                  </p:nvPicPr>
                  <p:blipFill>
                    <a:blip r:embed="rId71"/>
                    <a:stretch>
                      <a:fillRect/>
                    </a:stretch>
                  </p:blipFill>
                  <p:spPr>
                    <a:xfrm>
                      <a:off x="3286891" y="3562233"/>
                      <a:ext cx="1330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3" name="Mürekkep 52"/>
                    <p14:cNvContentPartPr/>
                    <p14:nvPr/>
                  </p14:nvContentPartPr>
                  <p14:xfrm>
                    <a:off x="3275231" y="3634953"/>
                    <a:ext cx="66960" cy="25560"/>
                  </p14:xfrm>
                </p:contentPart>
              </mc:Choice>
              <mc:Fallback xmlns="">
                <p:pic>
                  <p:nvPicPr>
                    <p:cNvPr id="53" name="Mürekkep 52"/>
                    <p:cNvPicPr/>
                    <p:nvPr/>
                  </p:nvPicPr>
                  <p:blipFill>
                    <a:blip r:embed="rId73"/>
                    <a:stretch>
                      <a:fillRect/>
                    </a:stretch>
                  </p:blipFill>
                  <p:spPr>
                    <a:xfrm>
                      <a:off x="3271511" y="3632073"/>
                      <a:ext cx="73656"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4" name="Mürekkep 53"/>
                    <p14:cNvContentPartPr/>
                    <p14:nvPr/>
                  </p14:nvContentPartPr>
                  <p14:xfrm>
                    <a:off x="3374591" y="3651153"/>
                    <a:ext cx="64800" cy="69840"/>
                  </p14:xfrm>
                </p:contentPart>
              </mc:Choice>
              <mc:Fallback xmlns="">
                <p:pic>
                  <p:nvPicPr>
                    <p:cNvPr id="54" name="Mürekkep 53"/>
                    <p:cNvPicPr/>
                    <p:nvPr/>
                  </p:nvPicPr>
                  <p:blipFill>
                    <a:blip r:embed="rId75"/>
                    <a:stretch>
                      <a:fillRect/>
                    </a:stretch>
                  </p:blipFill>
                  <p:spPr>
                    <a:xfrm>
                      <a:off x="3369377" y="3646473"/>
                      <a:ext cx="75228"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5" name="Mürekkep 54"/>
                    <p14:cNvContentPartPr/>
                    <p14:nvPr/>
                  </p14:nvContentPartPr>
                  <p14:xfrm>
                    <a:off x="3127271" y="3925833"/>
                    <a:ext cx="64080" cy="182160"/>
                  </p14:xfrm>
                </p:contentPart>
              </mc:Choice>
              <mc:Fallback xmlns="">
                <p:pic>
                  <p:nvPicPr>
                    <p:cNvPr id="55" name="Mürekkep 54"/>
                    <p:cNvPicPr/>
                    <p:nvPr/>
                  </p:nvPicPr>
                  <p:blipFill>
                    <a:blip r:embed="rId77"/>
                    <a:stretch>
                      <a:fillRect/>
                    </a:stretch>
                  </p:blipFill>
                  <p:spPr>
                    <a:xfrm>
                      <a:off x="3122085" y="3920433"/>
                      <a:ext cx="74822"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6" name="Mürekkep 55"/>
                    <p14:cNvContentPartPr/>
                    <p14:nvPr/>
                  </p14:nvContentPartPr>
                  <p14:xfrm>
                    <a:off x="3252911" y="3850953"/>
                    <a:ext cx="104040" cy="237600"/>
                  </p14:xfrm>
                </p:contentPart>
              </mc:Choice>
              <mc:Fallback xmlns="">
                <p:pic>
                  <p:nvPicPr>
                    <p:cNvPr id="56" name="Mürekkep 55"/>
                    <p:cNvPicPr/>
                    <p:nvPr/>
                  </p:nvPicPr>
                  <p:blipFill>
                    <a:blip r:embed="rId79"/>
                    <a:stretch>
                      <a:fillRect/>
                    </a:stretch>
                  </p:blipFill>
                  <p:spPr>
                    <a:xfrm>
                      <a:off x="3247709" y="3845553"/>
                      <a:ext cx="114444"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7" name="Mürekkep 56"/>
                    <p14:cNvContentPartPr/>
                    <p14:nvPr/>
                  </p14:nvContentPartPr>
                  <p14:xfrm>
                    <a:off x="3411311" y="3888753"/>
                    <a:ext cx="59760" cy="92160"/>
                  </p14:xfrm>
                </p:contentPart>
              </mc:Choice>
              <mc:Fallback xmlns="">
                <p:pic>
                  <p:nvPicPr>
                    <p:cNvPr id="57" name="Mürekkep 56"/>
                    <p:cNvPicPr/>
                    <p:nvPr/>
                  </p:nvPicPr>
                  <p:blipFill>
                    <a:blip r:embed="rId81"/>
                    <a:stretch>
                      <a:fillRect/>
                    </a:stretch>
                  </p:blipFill>
                  <p:spPr>
                    <a:xfrm>
                      <a:off x="3405335" y="3883353"/>
                      <a:ext cx="69845"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8" name="Mürekkep 57"/>
                    <p14:cNvContentPartPr/>
                    <p14:nvPr/>
                  </p14:nvContentPartPr>
                  <p14:xfrm>
                    <a:off x="3274511" y="1580433"/>
                    <a:ext cx="1010160" cy="52200"/>
                  </p14:xfrm>
                </p:contentPart>
              </mc:Choice>
              <mc:Fallback xmlns="">
                <p:pic>
                  <p:nvPicPr>
                    <p:cNvPr id="58" name="Mürekkep 57"/>
                    <p:cNvPicPr/>
                    <p:nvPr/>
                  </p:nvPicPr>
                  <p:blipFill>
                    <a:blip r:embed="rId83"/>
                    <a:stretch>
                      <a:fillRect/>
                    </a:stretch>
                  </p:blipFill>
                  <p:spPr>
                    <a:xfrm>
                      <a:off x="3258884" y="1564593"/>
                      <a:ext cx="1045878"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9" name="Mürekkep 58"/>
                    <p14:cNvContentPartPr/>
                    <p14:nvPr/>
                  </p14:nvContentPartPr>
                  <p14:xfrm>
                    <a:off x="2853311" y="1265793"/>
                    <a:ext cx="2197800" cy="1144080"/>
                  </p14:xfrm>
                </p:contentPart>
              </mc:Choice>
              <mc:Fallback xmlns="">
                <p:pic>
                  <p:nvPicPr>
                    <p:cNvPr id="59" name="Mürekkep 58"/>
                    <p:cNvPicPr/>
                    <p:nvPr/>
                  </p:nvPicPr>
                  <p:blipFill>
                    <a:blip r:embed="rId85"/>
                    <a:stretch>
                      <a:fillRect/>
                    </a:stretch>
                  </p:blipFill>
                  <p:spPr>
                    <a:xfrm>
                      <a:off x="2849962" y="1260393"/>
                      <a:ext cx="2220496" cy="11527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0" name="Mürekkep 59"/>
                    <p14:cNvContentPartPr/>
                    <p14:nvPr/>
                  </p14:nvContentPartPr>
                  <p14:xfrm>
                    <a:off x="2549831" y="3311313"/>
                    <a:ext cx="373320" cy="354240"/>
                  </p14:xfrm>
                </p:contentPart>
              </mc:Choice>
              <mc:Fallback xmlns="">
                <p:pic>
                  <p:nvPicPr>
                    <p:cNvPr id="60" name="Mürekkep 59"/>
                    <p:cNvPicPr/>
                    <p:nvPr/>
                  </p:nvPicPr>
                  <p:blipFill>
                    <a:blip r:embed="rId87"/>
                    <a:stretch>
                      <a:fillRect/>
                    </a:stretch>
                  </p:blipFill>
                  <p:spPr>
                    <a:xfrm>
                      <a:off x="2545741" y="3308073"/>
                      <a:ext cx="378897" cy="361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8">
                <p14:nvContentPartPr>
                  <p14:cNvPr id="10" name="Mürekkep 9"/>
                  <p14:cNvContentPartPr/>
                  <p14:nvPr/>
                </p14:nvContentPartPr>
                <p14:xfrm>
                  <a:off x="2252471" y="3574833"/>
                  <a:ext cx="232560" cy="156960"/>
                </p14:xfrm>
              </p:contentPart>
            </mc:Choice>
            <mc:Fallback xmlns="">
              <p:pic>
                <p:nvPicPr>
                  <p:cNvPr id="10" name="Mürekkep 9"/>
                  <p:cNvPicPr/>
                  <p:nvPr/>
                </p:nvPicPr>
                <p:blipFill>
                  <a:blip r:embed="rId89"/>
                  <a:stretch>
                    <a:fillRect/>
                  </a:stretch>
                </p:blipFill>
                <p:spPr>
                  <a:xfrm>
                    <a:off x="2243125" y="3560433"/>
                    <a:ext cx="257362" cy="181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0">
              <p14:nvContentPartPr>
                <p14:cNvPr id="8" name="Mürekkep 7"/>
                <p14:cNvContentPartPr/>
                <p14:nvPr/>
              </p14:nvContentPartPr>
              <p14:xfrm>
                <a:off x="2124166" y="4382224"/>
                <a:ext cx="436680" cy="435240"/>
              </p14:xfrm>
            </p:contentPart>
          </mc:Choice>
          <mc:Fallback xmlns="">
            <p:pic>
              <p:nvPicPr>
                <p:cNvPr id="8" name="Mürekkep 7"/>
                <p:cNvPicPr/>
                <p:nvPr/>
              </p:nvPicPr>
              <p:blipFill>
                <a:blip r:embed="rId91"/>
                <a:stretch>
                  <a:fillRect/>
                </a:stretch>
              </p:blipFill>
              <p:spPr>
                <a:xfrm>
                  <a:off x="2114086" y="4368915"/>
                  <a:ext cx="457560" cy="456822"/>
                </a:xfrm>
                <a:prstGeom prst="rect">
                  <a:avLst/>
                </a:prstGeom>
              </p:spPr>
            </p:pic>
          </mc:Fallback>
        </mc:AlternateContent>
      </p:grpSp>
      <p:sp>
        <p:nvSpPr>
          <p:cNvPr id="2" name="Metin kutusu 1"/>
          <p:cNvSpPr txBox="1"/>
          <p:nvPr/>
        </p:nvSpPr>
        <p:spPr bwMode="auto">
          <a:xfrm>
            <a:off x="4724174" y="4094813"/>
            <a:ext cx="4038715" cy="18158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eaLnBrk="1" hangingPunct="1">
              <a:spcBef>
                <a:spcPct val="0"/>
              </a:spcBef>
              <a:buClrTx/>
              <a:buSzTx/>
              <a:buFontTx/>
              <a:buNone/>
            </a:pPr>
            <a:r>
              <a:rPr lang="tr-TR" sz="1400" b="1" dirty="0" smtClean="0">
                <a:latin typeface="Times New Roman" pitchFamily="18" charset="0"/>
                <a:ea typeface="SimSun" pitchFamily="2" charset="-122"/>
              </a:rPr>
              <a:t>Data </a:t>
            </a:r>
            <a:r>
              <a:rPr lang="tr-TR" sz="1400" b="1" dirty="0" err="1" smtClean="0">
                <a:latin typeface="Times New Roman" pitchFamily="18" charset="0"/>
                <a:ea typeface="SimSun" pitchFamily="2" charset="-122"/>
              </a:rPr>
              <a:t>update</a:t>
            </a:r>
            <a:r>
              <a:rPr lang="tr-TR" sz="1400" b="1" dirty="0" smtClean="0">
                <a:latin typeface="Times New Roman" pitchFamily="18" charset="0"/>
                <a:ea typeface="SimSun" pitchFamily="2" charset="-122"/>
              </a:rPr>
              <a:t> in </a:t>
            </a:r>
            <a:r>
              <a:rPr lang="tr-TR" sz="1400" b="1" dirty="0" err="1" smtClean="0">
                <a:latin typeface="Times New Roman" pitchFamily="18" charset="0"/>
                <a:ea typeface="SimSun" pitchFamily="2" charset="-122"/>
              </a:rPr>
              <a:t>buffer</a:t>
            </a:r>
            <a:endParaRPr lang="tr-TR" sz="1400" b="1" dirty="0" smtClean="0">
              <a:latin typeface="Times New Roman" pitchFamily="18" charset="0"/>
              <a:ea typeface="SimSun" pitchFamily="2" charset="-122"/>
            </a:endParaRPr>
          </a:p>
          <a:p>
            <a:pPr algn="just" eaLnBrk="1" hangingPunct="1">
              <a:spcBef>
                <a:spcPct val="0"/>
              </a:spcBef>
              <a:buClrTx/>
              <a:buSzTx/>
              <a:buFontTx/>
              <a:buNone/>
            </a:pPr>
            <a:r>
              <a:rPr lang="tr-TR" sz="1400" b="1" dirty="0" err="1" smtClean="0">
                <a:latin typeface="Times New Roman" pitchFamily="18" charset="0"/>
                <a:ea typeface="SimSun" pitchFamily="2" charset="-122"/>
              </a:rPr>
              <a:t>Log</a:t>
            </a:r>
            <a:r>
              <a:rPr lang="tr-TR" sz="1400" b="1" dirty="0" smtClean="0">
                <a:latin typeface="Times New Roman" pitchFamily="18" charset="0"/>
                <a:ea typeface="SimSun" pitchFamily="2" charset="-122"/>
              </a:rPr>
              <a:t> </a:t>
            </a:r>
            <a:r>
              <a:rPr lang="tr-TR" sz="1400" b="1" dirty="0" err="1" smtClean="0">
                <a:latin typeface="Times New Roman" pitchFamily="18" charset="0"/>
                <a:ea typeface="SimSun" pitchFamily="2" charset="-122"/>
              </a:rPr>
              <a:t>update</a:t>
            </a:r>
            <a:r>
              <a:rPr lang="tr-TR" sz="1400" b="1" dirty="0" smtClean="0">
                <a:latin typeface="Times New Roman" pitchFamily="18" charset="0"/>
                <a:ea typeface="SimSun" pitchFamily="2" charset="-122"/>
              </a:rPr>
              <a:t> in </a:t>
            </a:r>
            <a:r>
              <a:rPr lang="tr-TR" sz="1400" b="1" dirty="0" err="1" smtClean="0">
                <a:latin typeface="Times New Roman" pitchFamily="18" charset="0"/>
                <a:ea typeface="SimSun" pitchFamily="2" charset="-122"/>
              </a:rPr>
              <a:t>buffer</a:t>
            </a:r>
            <a:endParaRPr lang="tr-TR" sz="1400" b="1" dirty="0" smtClean="0">
              <a:latin typeface="Times New Roman" pitchFamily="18" charset="0"/>
              <a:ea typeface="SimSun" pitchFamily="2" charset="-122"/>
            </a:endParaRPr>
          </a:p>
          <a:p>
            <a:pPr algn="just" eaLnBrk="1" hangingPunct="1">
              <a:spcBef>
                <a:spcPct val="0"/>
              </a:spcBef>
              <a:buClrTx/>
              <a:buSzTx/>
              <a:buFontTx/>
              <a:buNone/>
            </a:pPr>
            <a:r>
              <a:rPr lang="tr-TR" sz="1400" b="1" dirty="0" err="1" smtClean="0">
                <a:solidFill>
                  <a:srgbClr val="FF0000"/>
                </a:solidFill>
                <a:latin typeface="Times New Roman" pitchFamily="18" charset="0"/>
                <a:ea typeface="SimSun" pitchFamily="2" charset="-122"/>
              </a:rPr>
              <a:t>System</a:t>
            </a:r>
            <a:r>
              <a:rPr lang="tr-TR" sz="1400" b="1" dirty="0" smtClean="0">
                <a:solidFill>
                  <a:srgbClr val="FF0000"/>
                </a:solidFill>
                <a:latin typeface="Times New Roman" pitchFamily="18" charset="0"/>
                <a:ea typeface="SimSun" pitchFamily="2" charset="-122"/>
              </a:rPr>
              <a:t> </a:t>
            </a:r>
            <a:r>
              <a:rPr lang="tr-TR" sz="1400" b="1" dirty="0" err="1" smtClean="0">
                <a:solidFill>
                  <a:srgbClr val="FF0000"/>
                </a:solidFill>
                <a:latin typeface="Times New Roman" pitchFamily="18" charset="0"/>
                <a:ea typeface="SimSun" pitchFamily="2" charset="-122"/>
              </a:rPr>
              <a:t>crash</a:t>
            </a:r>
            <a:r>
              <a:rPr lang="tr-TR" sz="1400" b="1" dirty="0" smtClean="0">
                <a:solidFill>
                  <a:srgbClr val="FF0000"/>
                </a:solidFill>
                <a:latin typeface="Times New Roman" pitchFamily="18" charset="0"/>
                <a:ea typeface="SimSun" pitchFamily="2" charset="-122"/>
              </a:rPr>
              <a:t>!!!</a:t>
            </a:r>
          </a:p>
          <a:p>
            <a:pPr algn="just" eaLnBrk="1" hangingPunct="1">
              <a:spcBef>
                <a:spcPct val="0"/>
              </a:spcBef>
              <a:buClrTx/>
              <a:buSzTx/>
              <a:buFontTx/>
              <a:buNone/>
            </a:pPr>
            <a:endParaRPr lang="tr-TR" sz="1400" b="1" dirty="0" smtClean="0">
              <a:latin typeface="Times New Roman" pitchFamily="18" charset="0"/>
              <a:ea typeface="SimSun" pitchFamily="2" charset="-122"/>
            </a:endParaRPr>
          </a:p>
          <a:p>
            <a:pPr marL="285750" indent="-285750" algn="just" eaLnBrk="1" hangingPunct="1">
              <a:spcBef>
                <a:spcPct val="0"/>
              </a:spcBef>
              <a:buClrTx/>
              <a:buSzTx/>
              <a:buFont typeface="Arial" panose="020B0604020202020204" pitchFamily="34" charset="0"/>
              <a:buChar char="•"/>
            </a:pPr>
            <a:r>
              <a:rPr lang="tr-TR" sz="1400" b="1" dirty="0" err="1" smtClean="0">
                <a:latin typeface="Times New Roman" pitchFamily="18" charset="0"/>
                <a:ea typeface="SimSun" pitchFamily="2" charset="-122"/>
              </a:rPr>
              <a:t>Both</a:t>
            </a:r>
            <a:r>
              <a:rPr lang="tr-TR" sz="1400" b="1" dirty="0" smtClean="0">
                <a:latin typeface="Times New Roman" pitchFamily="18" charset="0"/>
                <a:ea typeface="SimSun" pitchFamily="2" charset="-122"/>
              </a:rPr>
              <a:t> has </a:t>
            </a:r>
            <a:r>
              <a:rPr lang="tr-TR" sz="1400" b="1" dirty="0" err="1" smtClean="0">
                <a:latin typeface="Times New Roman" pitchFamily="18" charset="0"/>
                <a:ea typeface="SimSun" pitchFamily="2" charset="-122"/>
              </a:rPr>
              <a:t>been</a:t>
            </a:r>
            <a:r>
              <a:rPr lang="tr-TR" sz="1400" b="1" dirty="0" smtClean="0">
                <a:latin typeface="Times New Roman" pitchFamily="18" charset="0"/>
                <a:ea typeface="SimSun" pitchFamily="2" charset="-122"/>
              </a:rPr>
              <a:t> </a:t>
            </a:r>
            <a:r>
              <a:rPr lang="tr-TR" sz="1400" b="1" dirty="0" err="1" smtClean="0">
                <a:latin typeface="Times New Roman" pitchFamily="18" charset="0"/>
                <a:ea typeface="SimSun" pitchFamily="2" charset="-122"/>
              </a:rPr>
              <a:t>written</a:t>
            </a:r>
            <a:r>
              <a:rPr lang="tr-TR" sz="1400" b="1" dirty="0" smtClean="0">
                <a:latin typeface="Times New Roman" pitchFamily="18" charset="0"/>
                <a:ea typeface="SimSun" pitchFamily="2" charset="-122"/>
              </a:rPr>
              <a:t> </a:t>
            </a:r>
            <a:r>
              <a:rPr lang="tr-TR" sz="1400" b="1" dirty="0" err="1" smtClean="0">
                <a:latin typeface="Times New Roman" pitchFamily="18" charset="0"/>
                <a:ea typeface="SimSun" pitchFamily="2" charset="-122"/>
              </a:rPr>
              <a:t>to</a:t>
            </a:r>
            <a:r>
              <a:rPr lang="tr-TR" sz="1400" b="1" dirty="0" smtClean="0">
                <a:latin typeface="Times New Roman" pitchFamily="18" charset="0"/>
                <a:ea typeface="SimSun" pitchFamily="2" charset="-122"/>
              </a:rPr>
              <a:t> disk</a:t>
            </a:r>
          </a:p>
          <a:p>
            <a:pPr marL="285750" indent="-285750" algn="just" eaLnBrk="1" hangingPunct="1">
              <a:spcBef>
                <a:spcPct val="0"/>
              </a:spcBef>
              <a:buClrTx/>
              <a:buSzTx/>
              <a:buFont typeface="Arial" panose="020B0604020202020204" pitchFamily="34" charset="0"/>
              <a:buChar char="•"/>
            </a:pPr>
            <a:r>
              <a:rPr lang="tr-TR" sz="1400" b="1" dirty="0" err="1" smtClean="0">
                <a:latin typeface="Times New Roman" pitchFamily="18" charset="0"/>
                <a:ea typeface="SimSun" pitchFamily="2" charset="-122"/>
              </a:rPr>
              <a:t>Neither</a:t>
            </a:r>
            <a:r>
              <a:rPr lang="tr-TR" sz="1400" b="1" dirty="0" smtClean="0">
                <a:latin typeface="Times New Roman" pitchFamily="18" charset="0"/>
                <a:ea typeface="SimSun" pitchFamily="2" charset="-122"/>
              </a:rPr>
              <a:t> has </a:t>
            </a:r>
            <a:r>
              <a:rPr lang="tr-TR" sz="1400" b="1" dirty="0" err="1" smtClean="0">
                <a:latin typeface="Times New Roman" pitchFamily="18" charset="0"/>
                <a:ea typeface="SimSun" pitchFamily="2" charset="-122"/>
              </a:rPr>
              <a:t>been</a:t>
            </a:r>
            <a:r>
              <a:rPr lang="tr-TR" sz="1400" b="1" dirty="0" smtClean="0">
                <a:latin typeface="Times New Roman" pitchFamily="18" charset="0"/>
                <a:ea typeface="SimSun" pitchFamily="2" charset="-122"/>
              </a:rPr>
              <a:t> </a:t>
            </a:r>
            <a:r>
              <a:rPr lang="tr-TR" sz="1400" b="1" dirty="0" err="1" smtClean="0">
                <a:latin typeface="Times New Roman" pitchFamily="18" charset="0"/>
                <a:ea typeface="SimSun" pitchFamily="2" charset="-122"/>
              </a:rPr>
              <a:t>written</a:t>
            </a:r>
            <a:r>
              <a:rPr lang="tr-TR" sz="1400" b="1" dirty="0" smtClean="0">
                <a:latin typeface="Times New Roman" pitchFamily="18" charset="0"/>
                <a:ea typeface="SimSun" pitchFamily="2" charset="-122"/>
              </a:rPr>
              <a:t> </a:t>
            </a:r>
            <a:r>
              <a:rPr lang="tr-TR" sz="1400" b="1" dirty="0" err="1" smtClean="0">
                <a:latin typeface="Times New Roman" pitchFamily="18" charset="0"/>
                <a:ea typeface="SimSun" pitchFamily="2" charset="-122"/>
              </a:rPr>
              <a:t>to</a:t>
            </a:r>
            <a:r>
              <a:rPr lang="tr-TR" sz="1400" b="1" dirty="0" smtClean="0">
                <a:latin typeface="Times New Roman" pitchFamily="18" charset="0"/>
                <a:ea typeface="SimSun" pitchFamily="2" charset="-122"/>
              </a:rPr>
              <a:t> disk</a:t>
            </a:r>
            <a:endParaRPr lang="tr-TR" sz="1400" b="1" dirty="0">
              <a:latin typeface="Times New Roman" pitchFamily="18" charset="0"/>
              <a:ea typeface="SimSun" pitchFamily="2" charset="-122"/>
            </a:endParaRPr>
          </a:p>
          <a:p>
            <a:pPr marL="285750" indent="-285750" algn="just" eaLnBrk="1" hangingPunct="1">
              <a:spcBef>
                <a:spcPct val="0"/>
              </a:spcBef>
              <a:buClrTx/>
              <a:buSzTx/>
              <a:buFont typeface="Arial" panose="020B0604020202020204" pitchFamily="34" charset="0"/>
              <a:buChar char="•"/>
            </a:pPr>
            <a:r>
              <a:rPr lang="tr-TR" sz="1400" b="1" dirty="0" err="1" smtClean="0">
                <a:solidFill>
                  <a:srgbClr val="FF0000"/>
                </a:solidFill>
                <a:latin typeface="Times New Roman" pitchFamily="18" charset="0"/>
                <a:ea typeface="SimSun" pitchFamily="2" charset="-122"/>
              </a:rPr>
              <a:t>Only</a:t>
            </a:r>
            <a:r>
              <a:rPr lang="tr-TR" sz="1400" b="1" dirty="0" smtClean="0">
                <a:solidFill>
                  <a:srgbClr val="FF0000"/>
                </a:solidFill>
                <a:latin typeface="Times New Roman" pitchFamily="18" charset="0"/>
                <a:ea typeface="SimSun" pitchFamily="2" charset="-122"/>
              </a:rPr>
              <a:t> data </a:t>
            </a:r>
            <a:r>
              <a:rPr lang="tr-TR" sz="1400" b="1" dirty="0" err="1" smtClean="0">
                <a:solidFill>
                  <a:srgbClr val="FF0000"/>
                </a:solidFill>
                <a:latin typeface="Times New Roman" pitchFamily="18" charset="0"/>
                <a:ea typeface="SimSun" pitchFamily="2" charset="-122"/>
              </a:rPr>
              <a:t>page</a:t>
            </a:r>
            <a:r>
              <a:rPr lang="tr-TR" sz="1400" b="1" dirty="0" smtClean="0">
                <a:solidFill>
                  <a:srgbClr val="FF0000"/>
                </a:solidFill>
                <a:latin typeface="Times New Roman" pitchFamily="18" charset="0"/>
                <a:ea typeface="SimSun" pitchFamily="2" charset="-122"/>
              </a:rPr>
              <a:t> has </a:t>
            </a:r>
            <a:r>
              <a:rPr lang="tr-TR" sz="1400" b="1" dirty="0" err="1" smtClean="0">
                <a:solidFill>
                  <a:srgbClr val="FF0000"/>
                </a:solidFill>
                <a:latin typeface="Times New Roman" pitchFamily="18" charset="0"/>
                <a:ea typeface="SimSun" pitchFamily="2" charset="-122"/>
              </a:rPr>
              <a:t>been</a:t>
            </a:r>
            <a:r>
              <a:rPr lang="tr-TR" sz="1400" b="1" dirty="0" smtClean="0">
                <a:solidFill>
                  <a:srgbClr val="FF0000"/>
                </a:solidFill>
                <a:latin typeface="Times New Roman" pitchFamily="18" charset="0"/>
                <a:ea typeface="SimSun" pitchFamily="2" charset="-122"/>
              </a:rPr>
              <a:t> </a:t>
            </a:r>
            <a:r>
              <a:rPr lang="tr-TR" sz="1400" b="1" dirty="0" err="1" smtClean="0">
                <a:solidFill>
                  <a:srgbClr val="FF0000"/>
                </a:solidFill>
                <a:latin typeface="Times New Roman" pitchFamily="18" charset="0"/>
                <a:ea typeface="SimSun" pitchFamily="2" charset="-122"/>
              </a:rPr>
              <a:t>written</a:t>
            </a:r>
            <a:r>
              <a:rPr lang="tr-TR" sz="1400" b="1" dirty="0" smtClean="0">
                <a:solidFill>
                  <a:srgbClr val="FF0000"/>
                </a:solidFill>
                <a:latin typeface="Times New Roman" pitchFamily="18" charset="0"/>
                <a:ea typeface="SimSun" pitchFamily="2" charset="-122"/>
              </a:rPr>
              <a:t> !! PROBLEM</a:t>
            </a:r>
          </a:p>
          <a:p>
            <a:pPr marL="285750" indent="-285750" algn="just" eaLnBrk="1" hangingPunct="1">
              <a:spcBef>
                <a:spcPct val="0"/>
              </a:spcBef>
              <a:buClrTx/>
              <a:buSzTx/>
              <a:buFont typeface="Arial" panose="020B0604020202020204" pitchFamily="34" charset="0"/>
              <a:buChar char="•"/>
            </a:pPr>
            <a:r>
              <a:rPr lang="tr-TR" sz="1400" b="1" dirty="0" err="1" smtClean="0">
                <a:latin typeface="Times New Roman" pitchFamily="18" charset="0"/>
                <a:ea typeface="SimSun" pitchFamily="2" charset="-122"/>
              </a:rPr>
              <a:t>Only</a:t>
            </a:r>
            <a:r>
              <a:rPr lang="tr-TR" sz="1400" b="1" dirty="0" smtClean="0">
                <a:latin typeface="Times New Roman" pitchFamily="18" charset="0"/>
                <a:ea typeface="SimSun" pitchFamily="2" charset="-122"/>
              </a:rPr>
              <a:t> </a:t>
            </a:r>
            <a:r>
              <a:rPr lang="tr-TR" sz="1400" b="1" dirty="0" err="1" smtClean="0">
                <a:latin typeface="Times New Roman" pitchFamily="18" charset="0"/>
                <a:ea typeface="SimSun" pitchFamily="2" charset="-122"/>
              </a:rPr>
              <a:t>log</a:t>
            </a:r>
            <a:r>
              <a:rPr lang="tr-TR" sz="1400" b="1" dirty="0" smtClean="0">
                <a:latin typeface="Times New Roman" pitchFamily="18" charset="0"/>
                <a:ea typeface="SimSun" pitchFamily="2" charset="-122"/>
              </a:rPr>
              <a:t> </a:t>
            </a:r>
            <a:r>
              <a:rPr lang="tr-TR" sz="1400" b="1" dirty="0" err="1" smtClean="0">
                <a:latin typeface="Times New Roman" pitchFamily="18" charset="0"/>
                <a:ea typeface="SimSun" pitchFamily="2" charset="-122"/>
              </a:rPr>
              <a:t>page</a:t>
            </a:r>
            <a:r>
              <a:rPr lang="tr-TR" sz="1400" b="1" dirty="0" smtClean="0">
                <a:latin typeface="Times New Roman" pitchFamily="18" charset="0"/>
                <a:ea typeface="SimSun" pitchFamily="2" charset="-122"/>
              </a:rPr>
              <a:t> has </a:t>
            </a:r>
            <a:r>
              <a:rPr lang="tr-TR" sz="1400" b="1" dirty="0" err="1" smtClean="0">
                <a:latin typeface="Times New Roman" pitchFamily="18" charset="0"/>
                <a:ea typeface="SimSun" pitchFamily="2" charset="-122"/>
              </a:rPr>
              <a:t>been</a:t>
            </a:r>
            <a:r>
              <a:rPr lang="tr-TR" sz="1400" b="1" dirty="0" smtClean="0">
                <a:latin typeface="Times New Roman" pitchFamily="18" charset="0"/>
                <a:ea typeface="SimSun" pitchFamily="2" charset="-122"/>
              </a:rPr>
              <a:t> </a:t>
            </a:r>
            <a:r>
              <a:rPr lang="tr-TR" sz="1400" b="1" dirty="0" err="1" smtClean="0">
                <a:latin typeface="Times New Roman" pitchFamily="18" charset="0"/>
                <a:ea typeface="SimSun" pitchFamily="2" charset="-122"/>
              </a:rPr>
              <a:t>written</a:t>
            </a:r>
            <a:r>
              <a:rPr lang="tr-TR" sz="1400" b="1" dirty="0" smtClean="0">
                <a:latin typeface="Times New Roman" pitchFamily="18" charset="0"/>
                <a:ea typeface="SimSun" pitchFamily="2" charset="-122"/>
              </a:rPr>
              <a:t>.</a:t>
            </a:r>
            <a:endParaRPr lang="tr-TR" sz="1400" b="1" dirty="0">
              <a:latin typeface="Times New Roman" pitchFamily="18" charset="0"/>
              <a:ea typeface="SimSun"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6"/>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r" eaLnBrk="1" hangingPunct="1">
              <a:spcBef>
                <a:spcPct val="0"/>
              </a:spcBef>
              <a:buClrTx/>
              <a:buSzTx/>
              <a:buFontTx/>
              <a:buNone/>
            </a:pPr>
            <a:fld id="{DD44F99A-D0DD-4C76-B976-40E93DC60E49}" type="slidenum">
              <a:rPr lang="tr-TR" altLang="tr-TR" sz="1400">
                <a:effectLst>
                  <a:outerShdw blurRad="38100" dist="38100" dir="2700000" algn="tl">
                    <a:srgbClr val="C0C0C0"/>
                  </a:outerShdw>
                </a:effectLst>
                <a:latin typeface="Arial" panose="020B0604020202020204" pitchFamily="34" charset="0"/>
              </a:rPr>
              <a:pPr algn="r" eaLnBrk="1" hangingPunct="1">
                <a:spcBef>
                  <a:spcPct val="0"/>
                </a:spcBef>
                <a:buClrTx/>
                <a:buSzTx/>
                <a:buFontTx/>
                <a:buNone/>
              </a:pPr>
              <a:t>7</a:t>
            </a:fld>
            <a:endParaRPr lang="tr-TR" altLang="tr-TR" sz="1400">
              <a:effectLst>
                <a:outerShdw blurRad="38100" dist="38100" dir="2700000" algn="tl">
                  <a:srgbClr val="C0C0C0"/>
                </a:outerShdw>
              </a:effectLst>
              <a:latin typeface="Arial" panose="020B0604020202020204" pitchFamily="34" charset="0"/>
            </a:endParaRPr>
          </a:p>
        </p:txBody>
      </p:sp>
      <p:sp>
        <p:nvSpPr>
          <p:cNvPr id="28675" name="Rectangle 4"/>
          <p:cNvSpPr>
            <a:spLocks noGrp="1" noChangeArrowheads="1"/>
          </p:cNvSpPr>
          <p:nvPr>
            <p:ph type="title" idx="4294967295"/>
          </p:nvPr>
        </p:nvSpPr>
        <p:spPr>
          <a:xfrm>
            <a:off x="762100" y="-38907"/>
            <a:ext cx="8229600" cy="609600"/>
          </a:xfrm>
        </p:spPr>
        <p:txBody>
          <a:bodyPr/>
          <a:lstStyle/>
          <a:p>
            <a:pPr eaLnBrk="1" hangingPunct="1"/>
            <a:r>
              <a:rPr lang="tr-TR" altLang="tr-TR" sz="4000" dirty="0" err="1" smtClean="0"/>
              <a:t>Vt</a:t>
            </a:r>
            <a:r>
              <a:rPr lang="tr-TR" altLang="tr-TR" sz="4000" dirty="0" smtClean="0"/>
              <a:t> kurtarma 1: </a:t>
            </a:r>
            <a:r>
              <a:rPr lang="tr-TR" altLang="tr-TR" sz="4000" b="1" dirty="0" err="1" smtClean="0">
                <a:solidFill>
                  <a:srgbClr val="FF3300"/>
                </a:solidFill>
              </a:rPr>
              <a:t>undo-only</a:t>
            </a:r>
            <a:endParaRPr lang="tr-TR" altLang="tr-TR" sz="4000" b="1" dirty="0" smtClean="0">
              <a:solidFill>
                <a:srgbClr val="FF3300"/>
              </a:solidFill>
            </a:endParaRPr>
          </a:p>
        </p:txBody>
      </p:sp>
      <p:sp>
        <p:nvSpPr>
          <p:cNvPr id="24582" name="4 Slayt Numarası Yer Tutucusu"/>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r" eaLnBrk="1" hangingPunct="1">
              <a:spcBef>
                <a:spcPct val="0"/>
              </a:spcBef>
              <a:buClrTx/>
              <a:buSzTx/>
              <a:buFontTx/>
              <a:buNone/>
            </a:pPr>
            <a:fld id="{6489BEBF-B806-4467-874C-20C62D3A8411}" type="slidenum">
              <a:rPr lang="tr-TR" altLang="tr-TR" sz="1400">
                <a:effectLst>
                  <a:outerShdw blurRad="38100" dist="38100" dir="2700000" algn="tl">
                    <a:srgbClr val="C0C0C0"/>
                  </a:outerShdw>
                </a:effectLst>
                <a:latin typeface="Arial" panose="020B0604020202020204" pitchFamily="34" charset="0"/>
              </a:rPr>
              <a:pPr algn="r" eaLnBrk="1" hangingPunct="1">
                <a:spcBef>
                  <a:spcPct val="0"/>
                </a:spcBef>
                <a:buClrTx/>
                <a:buSzTx/>
                <a:buFontTx/>
                <a:buNone/>
              </a:pPr>
              <a:t>7</a:t>
            </a:fld>
            <a:endParaRPr lang="tr-TR" altLang="tr-TR" sz="1400">
              <a:effectLst>
                <a:outerShdw blurRad="38100" dist="38100" dir="2700000" algn="tl">
                  <a:srgbClr val="C0C0C0"/>
                </a:outerShdw>
              </a:effectLst>
              <a:latin typeface="Arial" panose="020B0604020202020204" pitchFamily="34" charset="0"/>
            </a:endParaRPr>
          </a:p>
        </p:txBody>
      </p:sp>
      <p:sp>
        <p:nvSpPr>
          <p:cNvPr id="7" name="Rectangle 3"/>
          <p:cNvSpPr txBox="1">
            <a:spLocks noChangeArrowheads="1"/>
          </p:cNvSpPr>
          <p:nvPr/>
        </p:nvSpPr>
        <p:spPr bwMode="auto">
          <a:xfrm>
            <a:off x="25870" y="293284"/>
            <a:ext cx="9131300" cy="648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hlink"/>
              </a:buClr>
              <a:buSzPct val="6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folHlink"/>
              </a:buClr>
              <a:buSzPct val="6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defRPr>
            </a:lvl9pPr>
          </a:lstStyle>
          <a:p>
            <a:pPr marL="0" indent="0" eaLnBrk="1" hangingPunct="1">
              <a:buFont typeface="Wingdings" pitchFamily="2" charset="2"/>
              <a:buNone/>
              <a:defRPr/>
            </a:pPr>
            <a:r>
              <a:rPr lang="tr-TR" altLang="tr-TR" sz="1600" b="1" u="sng" kern="0" dirty="0" smtClean="0"/>
              <a:t>LOG KURALLARI:</a:t>
            </a:r>
          </a:p>
          <a:p>
            <a:pPr eaLnBrk="1" hangingPunct="1">
              <a:buFont typeface="+mj-lt"/>
              <a:buAutoNum type="arabicPeriod"/>
              <a:defRPr/>
            </a:pPr>
            <a:r>
              <a:rPr lang="tr-TR" altLang="tr-TR" sz="1600" kern="0" dirty="0" smtClean="0"/>
              <a:t> &lt;T,X,v&gt; log kaydında; v, X’in eski değeri.</a:t>
            </a:r>
          </a:p>
          <a:p>
            <a:pPr eaLnBrk="1" hangingPunct="1">
              <a:buFont typeface="+mj-lt"/>
              <a:buAutoNum type="arabicPeriod"/>
              <a:defRPr/>
            </a:pPr>
            <a:r>
              <a:rPr lang="tr-TR" altLang="tr-TR" sz="1600" kern="0" dirty="0" smtClean="0"/>
              <a:t>WAL</a:t>
            </a:r>
          </a:p>
          <a:p>
            <a:pPr eaLnBrk="1" hangingPunct="1">
              <a:buFont typeface="+mj-lt"/>
              <a:buAutoNum type="arabicPeriod"/>
              <a:defRPr/>
            </a:pPr>
            <a:r>
              <a:rPr lang="tr-TR" altLang="tr-TR" sz="1600" kern="0" dirty="0" smtClean="0"/>
              <a:t>Hareketin deişiklik yaptığı veri blokları diske yazıldıktan hemen sonra (en kısa zamanda) COMMIT log kaydı log dosyasına yazılır.</a:t>
            </a:r>
          </a:p>
          <a:p>
            <a:pPr marL="0" indent="0" eaLnBrk="1" hangingPunct="1">
              <a:buFont typeface="Wingdings" pitchFamily="2" charset="2"/>
              <a:buNone/>
              <a:defRPr/>
            </a:pPr>
            <a:r>
              <a:rPr lang="tr-TR" altLang="tr-TR" sz="1600" kern="0" dirty="0" smtClean="0"/>
              <a:t>	</a:t>
            </a:r>
          </a:p>
          <a:p>
            <a:pPr marL="0" indent="0" eaLnBrk="1" hangingPunct="1">
              <a:buFont typeface="Wingdings" pitchFamily="2" charset="2"/>
              <a:buNone/>
              <a:defRPr/>
            </a:pPr>
            <a:r>
              <a:rPr lang="tr-TR" altLang="tr-TR" sz="1600" i="1" kern="0" dirty="0" smtClean="0"/>
              <a:t>(Diske yazma sırası: log kayıtları  --&gt;    veri blokları  -</a:t>
            </a:r>
            <a:r>
              <a:rPr lang="tr-TR" altLang="tr-TR" sz="1600" i="1" kern="0" dirty="0" smtClean="0">
                <a:sym typeface="Wingdings" panose="05000000000000000000" pitchFamily="2" charset="2"/>
              </a:rPr>
              <a:t> COMMIT log kaydı )</a:t>
            </a:r>
          </a:p>
          <a:p>
            <a:pPr marL="0" indent="0" eaLnBrk="1" hangingPunct="1">
              <a:buFont typeface="Wingdings" pitchFamily="2" charset="2"/>
              <a:buNone/>
              <a:defRPr/>
            </a:pPr>
            <a:endParaRPr lang="tr-TR" altLang="tr-TR" sz="1600" b="1" u="sng" kern="0" dirty="0" smtClean="0"/>
          </a:p>
          <a:p>
            <a:pPr marL="0" indent="0" eaLnBrk="1" hangingPunct="1">
              <a:buFont typeface="Wingdings" pitchFamily="2" charset="2"/>
              <a:buNone/>
              <a:defRPr/>
            </a:pPr>
            <a:r>
              <a:rPr lang="tr-TR" altLang="tr-TR" sz="1600" b="1" u="sng" kern="0" dirty="0" smtClean="0"/>
              <a:t>KURTARMA YÖNTEMİ:</a:t>
            </a:r>
          </a:p>
          <a:p>
            <a:pPr eaLnBrk="1" hangingPunct="1">
              <a:buFont typeface="+mj-lt"/>
              <a:buAutoNum type="arabicPeriod"/>
              <a:defRPr/>
            </a:pPr>
            <a:r>
              <a:rPr lang="tr-TR" altLang="tr-TR" sz="1600" kern="0" dirty="0" smtClean="0"/>
              <a:t>Log dosyasında </a:t>
            </a:r>
            <a:r>
              <a:rPr lang="tr-TR" altLang="tr-TR" sz="1600" b="1" u="sng" kern="0" dirty="0" smtClean="0"/>
              <a:t>sondan başa doğru </a:t>
            </a:r>
            <a:r>
              <a:rPr lang="tr-TR" altLang="tr-TR" sz="1600" kern="0" dirty="0" smtClean="0"/>
              <a:t>gidilirken &lt;COMMIT T&gt; olan T hareketleri C-listesine eklenir.</a:t>
            </a:r>
          </a:p>
          <a:p>
            <a:pPr eaLnBrk="1" hangingPunct="1">
              <a:buFont typeface="+mj-lt"/>
              <a:buAutoNum type="arabicPeriod"/>
              <a:defRPr/>
            </a:pPr>
            <a:r>
              <a:rPr lang="tr-TR" altLang="tr-TR" sz="1600" kern="0" dirty="0" smtClean="0"/>
              <a:t>Karşılaşılan &lt;T,X,v&gt; log kaydındaki T, </a:t>
            </a:r>
          </a:p>
          <a:p>
            <a:pPr lvl="1" eaLnBrk="1" hangingPunct="1">
              <a:defRPr/>
            </a:pPr>
            <a:r>
              <a:rPr lang="tr-TR" altLang="tr-TR" sz="1600" kern="0" dirty="0" smtClean="0"/>
              <a:t>C-listesinde DEĞİLSE undo yapılır. (</a:t>
            </a:r>
            <a:r>
              <a:rPr lang="tr-TR" altLang="tr-TR" sz="1600" i="1" kern="0" dirty="0" smtClean="0"/>
              <a:t>Demek ki, T ya aktif ya da abort olmuş bir harekettir</a:t>
            </a:r>
            <a:r>
              <a:rPr lang="tr-TR" altLang="tr-TR" sz="1600" kern="0" dirty="0" smtClean="0"/>
              <a:t>). </a:t>
            </a:r>
            <a:endParaRPr lang="tr-TR" altLang="tr-TR" sz="1600" kern="0" dirty="0"/>
          </a:p>
          <a:p>
            <a:pPr lvl="1" eaLnBrk="1" hangingPunct="1">
              <a:defRPr/>
            </a:pPr>
            <a:r>
              <a:rPr lang="tr-TR" altLang="tr-TR" sz="1600" kern="0" dirty="0" smtClean="0"/>
              <a:t>C-listesinde ise herhangi bir işlem yapılmaz.</a:t>
            </a:r>
          </a:p>
          <a:p>
            <a:pPr eaLnBrk="1" hangingPunct="1">
              <a:defRPr/>
            </a:pPr>
            <a:r>
              <a:rPr lang="tr-TR" altLang="tr-TR" sz="1800" b="1" u="sng" dirty="0" smtClean="0">
                <a:solidFill>
                  <a:srgbClr val="FF3300"/>
                </a:solidFill>
              </a:rPr>
              <a:t>SONUÇ:</a:t>
            </a:r>
            <a:endParaRPr lang="tr-TR" altLang="tr-TR" sz="1800" u="sng" dirty="0" smtClean="0"/>
          </a:p>
          <a:p>
            <a:pPr lvl="1" eaLnBrk="1" hangingPunct="1">
              <a:defRPr/>
            </a:pPr>
            <a:r>
              <a:rPr lang="tr-TR" altLang="tr-TR" sz="1600" dirty="0" smtClean="0"/>
              <a:t>KURTARMA HIZLI; çünkü sadece undo</a:t>
            </a:r>
          </a:p>
          <a:p>
            <a:pPr lvl="1" eaLnBrk="1" hangingPunct="1">
              <a:defRPr/>
            </a:pPr>
            <a:r>
              <a:rPr lang="tr-TR" altLang="tr-TR" sz="1600" dirty="0" smtClean="0"/>
              <a:t>log dosyları daha küçük; çünkü YENİ değeri log dosyasına yazmaya gerek yok.</a:t>
            </a:r>
          </a:p>
          <a:p>
            <a:pPr lvl="1" eaLnBrk="1" hangingPunct="1">
              <a:defRPr/>
            </a:pPr>
            <a:r>
              <a:rPr lang="tr-TR" altLang="tr-TR" sz="1600" dirty="0" smtClean="0"/>
              <a:t>COMMIT DAHA YAVAŞ; çünkü tx’a ait bütün tamponların flush edilmesini bekliyor.. Bu da disk yazma sayısında genel olarak artışa sebep olur...</a:t>
            </a:r>
          </a:p>
          <a:p>
            <a:pPr lvl="1" eaLnBrk="1" hangingPunct="1">
              <a:defRPr/>
            </a:pPr>
            <a:r>
              <a:rPr lang="tr-TR" altLang="tr-TR" sz="1600" dirty="0" smtClean="0"/>
              <a:t>Sistem çökmesinin sık olduğu durumlarda tercih edilebilir..	</a:t>
            </a:r>
          </a:p>
          <a:p>
            <a:pPr lvl="1" eaLnBrk="1" hangingPunct="1">
              <a:defRPr/>
            </a:pPr>
            <a:r>
              <a:rPr lang="tr-TR" altLang="tr-TR" sz="1600" dirty="0" smtClean="0"/>
              <a:t>Gerek UNDO-ONLY, (gerek UNDO-REDO için), COMMIT log kaydı diske ulaşmadan sistem kilitlenmesi mümkün. Bu durumda her iki algoritma da, bu hareketi undo yapmaya mecbur kaliyor..(Bu olasılık UNDO-REDO’da daha düşük...)</a:t>
            </a:r>
          </a:p>
          <a:p>
            <a:pPr eaLnBrk="1" hangingPunct="1">
              <a:buFont typeface="+mj-lt"/>
              <a:buAutoNum type="arabicPeriod"/>
              <a:defRPr/>
            </a:pPr>
            <a:endParaRPr lang="tr-TR" altLang="tr-TR" sz="1600" kern="0" dirty="0" smtClean="0"/>
          </a:p>
        </p:txBody>
      </p:sp>
      <p:sp>
        <p:nvSpPr>
          <p:cNvPr id="2" name="Curved Up Arrow 1"/>
          <p:cNvSpPr/>
          <p:nvPr/>
        </p:nvSpPr>
        <p:spPr>
          <a:xfrm>
            <a:off x="2667000" y="2362200"/>
            <a:ext cx="1600200" cy="3048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chemeClr val="tx1"/>
              </a:solidFill>
            </a:endParaRPr>
          </a:p>
        </p:txBody>
      </p:sp>
      <p:sp>
        <p:nvSpPr>
          <p:cNvPr id="8" name="Curved Up Arrow 7"/>
          <p:cNvSpPr/>
          <p:nvPr/>
        </p:nvSpPr>
        <p:spPr>
          <a:xfrm rot="10800000">
            <a:off x="2667000" y="1752600"/>
            <a:ext cx="1600200" cy="3048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tr-TR">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381000"/>
            <a:ext cx="8229600" cy="685800"/>
          </a:xfrm>
        </p:spPr>
        <p:txBody>
          <a:bodyPr/>
          <a:lstStyle/>
          <a:p>
            <a:r>
              <a:rPr lang="tr-TR" altLang="tr-TR" smtClean="0"/>
              <a:t>Örnek (undo-only)</a:t>
            </a:r>
          </a:p>
        </p:txBody>
      </p:sp>
      <p:sp>
        <p:nvSpPr>
          <p:cNvPr id="3" name="Content Placeholder 2"/>
          <p:cNvSpPr>
            <a:spLocks noGrp="1"/>
          </p:cNvSpPr>
          <p:nvPr>
            <p:ph idx="1"/>
          </p:nvPr>
        </p:nvSpPr>
        <p:spPr>
          <a:xfrm>
            <a:off x="3352800" y="1358900"/>
            <a:ext cx="5257800" cy="4203700"/>
          </a:xfrm>
        </p:spPr>
        <p:txBody>
          <a:bodyPr/>
          <a:lstStyle/>
          <a:p>
            <a:pPr marL="0" indent="0">
              <a:buFont typeface="Wingdings" panose="05000000000000000000" pitchFamily="2" charset="2"/>
              <a:buNone/>
              <a:defRPr/>
            </a:pPr>
            <a:r>
              <a:rPr lang="tr-TR" sz="2400" dirty="0" smtClean="0"/>
              <a:t>Sistem ilk çalıştığında log dosyasında görünen son satır:</a:t>
            </a:r>
          </a:p>
          <a:p>
            <a:pPr>
              <a:defRPr/>
            </a:pPr>
            <a:r>
              <a:rPr lang="tr-TR" sz="2400" dirty="0" smtClean="0"/>
              <a:t>11.satır ise;</a:t>
            </a:r>
          </a:p>
          <a:p>
            <a:pPr lvl="1">
              <a:defRPr/>
            </a:pPr>
            <a:r>
              <a:rPr lang="tr-TR" sz="2000" dirty="0" smtClean="0"/>
              <a:t>undo T3: F=30; E=25; </a:t>
            </a:r>
          </a:p>
          <a:p>
            <a:pPr>
              <a:defRPr/>
            </a:pPr>
            <a:r>
              <a:rPr lang="tr-TR" sz="2400" dirty="0" smtClean="0"/>
              <a:t>9.satır ise;</a:t>
            </a:r>
            <a:endParaRPr lang="tr-TR" sz="2400" dirty="0"/>
          </a:p>
          <a:p>
            <a:pPr marL="742950" lvl="2" indent="-342900">
              <a:defRPr/>
            </a:pPr>
            <a:r>
              <a:rPr lang="tr-TR" sz="2000" dirty="0"/>
              <a:t>undo </a:t>
            </a:r>
            <a:r>
              <a:rPr lang="tr-TR" sz="2000" dirty="0" smtClean="0"/>
              <a:t>T2: C=15; B=10; </a:t>
            </a:r>
            <a:endParaRPr lang="tr-TR" sz="2000" dirty="0"/>
          </a:p>
          <a:p>
            <a:pPr marL="742950" lvl="2" indent="-342900">
              <a:defRPr/>
            </a:pPr>
            <a:r>
              <a:rPr lang="tr-TR" sz="2000" dirty="0"/>
              <a:t>undo T3: </a:t>
            </a:r>
            <a:r>
              <a:rPr lang="tr-TR" sz="2000" dirty="0" smtClean="0"/>
              <a:t>E=25 </a:t>
            </a:r>
          </a:p>
          <a:p>
            <a:pPr marL="342900" lvl="1" indent="-342900">
              <a:defRPr/>
            </a:pPr>
            <a:r>
              <a:rPr lang="tr-TR" sz="2400" dirty="0" smtClean="0">
                <a:ea typeface="+mn-ea"/>
                <a:cs typeface="+mn-cs"/>
              </a:rPr>
              <a:t>7.satır ise;</a:t>
            </a:r>
          </a:p>
          <a:p>
            <a:pPr marL="742950" lvl="2" indent="-342900">
              <a:defRPr/>
            </a:pPr>
            <a:r>
              <a:rPr lang="tr-TR" sz="2000" dirty="0" smtClean="0"/>
              <a:t>Undo T1: D=20; A=5</a:t>
            </a:r>
          </a:p>
          <a:p>
            <a:pPr marL="742950" lvl="2" indent="-342900">
              <a:defRPr/>
            </a:pPr>
            <a:r>
              <a:rPr lang="tr-TR" sz="2000" dirty="0" smtClean="0"/>
              <a:t>undo T2: C=15; B=10; </a:t>
            </a:r>
          </a:p>
          <a:p>
            <a:pPr marL="742950" lvl="2" indent="-342900">
              <a:defRPr/>
            </a:pPr>
            <a:endParaRPr lang="tr-TR" sz="2000" dirty="0">
              <a:ea typeface="+mn-ea"/>
              <a:cs typeface="+mn-cs"/>
            </a:endParaRPr>
          </a:p>
          <a:p>
            <a:pPr lvl="1">
              <a:defRPr/>
            </a:pPr>
            <a:endParaRPr lang="tr-TR" sz="2000" dirty="0" smtClean="0"/>
          </a:p>
          <a:p>
            <a:pPr>
              <a:defRPr/>
            </a:pPr>
            <a:endParaRPr lang="tr-TR" sz="2400" dirty="0" smtClean="0"/>
          </a:p>
          <a:p>
            <a:pPr>
              <a:defRPr/>
            </a:pPr>
            <a:endParaRPr lang="tr-TR" sz="2400" dirty="0"/>
          </a:p>
        </p:txBody>
      </p:sp>
      <p:sp>
        <p:nvSpPr>
          <p:cNvPr id="4" name="Text Box 1"/>
          <p:cNvSpPr txBox="1"/>
          <p:nvPr/>
        </p:nvSpPr>
        <p:spPr>
          <a:xfrm>
            <a:off x="381000" y="1371600"/>
            <a:ext cx="2819400" cy="48006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a:lstStyle/>
          <a:p>
            <a:pPr>
              <a:lnSpc>
                <a:spcPct val="115000"/>
              </a:lnSpc>
              <a:spcAft>
                <a:spcPts val="0"/>
              </a:spcAft>
              <a:defRPr/>
            </a:pPr>
            <a:r>
              <a:rPr lang="tr-TR" sz="1800" b="1" u="sng" dirty="0">
                <a:solidFill>
                  <a:srgbClr val="FF0000"/>
                </a:solidFill>
                <a:ea typeface="Calibri"/>
                <a:cs typeface="Times New Roman"/>
              </a:rPr>
              <a:t>Undo-only LOG DOSYASI:</a:t>
            </a:r>
          </a:p>
          <a:p>
            <a:pPr marL="228600" indent="-228600">
              <a:lnSpc>
                <a:spcPct val="115000"/>
              </a:lnSpc>
              <a:spcAft>
                <a:spcPts val="0"/>
              </a:spcAft>
              <a:buFont typeface="+mj-lt"/>
              <a:buAutoNum type="arabicPeriod"/>
              <a:defRPr/>
            </a:pPr>
            <a:r>
              <a:rPr lang="tr-TR" sz="1800" dirty="0">
                <a:ea typeface="Calibri"/>
                <a:cs typeface="Times New Roman"/>
              </a:rPr>
              <a:t>&lt;START T1&gt;</a:t>
            </a:r>
          </a:p>
          <a:p>
            <a:pPr marL="228600" indent="-228600">
              <a:lnSpc>
                <a:spcPct val="115000"/>
              </a:lnSpc>
              <a:spcAft>
                <a:spcPts val="0"/>
              </a:spcAft>
              <a:buFont typeface="+mj-lt"/>
              <a:buAutoNum type="arabicPeriod"/>
              <a:defRPr/>
            </a:pPr>
            <a:r>
              <a:rPr lang="tr-TR" sz="1800" dirty="0">
                <a:ea typeface="Calibri"/>
                <a:cs typeface="Times New Roman"/>
              </a:rPr>
              <a:t>&lt;T1,A,5&gt;</a:t>
            </a:r>
          </a:p>
          <a:p>
            <a:pPr marL="228600" indent="-228600">
              <a:lnSpc>
                <a:spcPct val="115000"/>
              </a:lnSpc>
              <a:spcAft>
                <a:spcPts val="0"/>
              </a:spcAft>
              <a:buFont typeface="+mj-lt"/>
              <a:buAutoNum type="arabicPeriod"/>
              <a:defRPr/>
            </a:pPr>
            <a:r>
              <a:rPr lang="tr-TR" sz="1800" dirty="0">
                <a:ea typeface="Calibri"/>
                <a:cs typeface="Times New Roman"/>
              </a:rPr>
              <a:t>&lt;START T2&gt;</a:t>
            </a:r>
          </a:p>
          <a:p>
            <a:pPr marL="228600" indent="-228600">
              <a:lnSpc>
                <a:spcPct val="115000"/>
              </a:lnSpc>
              <a:spcAft>
                <a:spcPts val="0"/>
              </a:spcAft>
              <a:buFont typeface="+mj-lt"/>
              <a:buAutoNum type="arabicPeriod"/>
              <a:defRPr/>
            </a:pPr>
            <a:r>
              <a:rPr lang="tr-TR" sz="1800" dirty="0">
                <a:ea typeface="Calibri"/>
                <a:cs typeface="Times New Roman"/>
              </a:rPr>
              <a:t>&lt;T2,B,10&gt;</a:t>
            </a:r>
          </a:p>
          <a:p>
            <a:pPr marL="228600" indent="-228600">
              <a:lnSpc>
                <a:spcPct val="115000"/>
              </a:lnSpc>
              <a:spcAft>
                <a:spcPts val="0"/>
              </a:spcAft>
              <a:buFont typeface="+mj-lt"/>
              <a:buAutoNum type="arabicPeriod"/>
              <a:defRPr/>
            </a:pPr>
            <a:r>
              <a:rPr lang="tr-TR" sz="1800" dirty="0">
                <a:ea typeface="Calibri"/>
                <a:cs typeface="Times New Roman"/>
              </a:rPr>
              <a:t>&lt;T2,C,15&gt;</a:t>
            </a:r>
          </a:p>
          <a:p>
            <a:pPr marL="228600" indent="-228600">
              <a:lnSpc>
                <a:spcPct val="115000"/>
              </a:lnSpc>
              <a:spcAft>
                <a:spcPts val="0"/>
              </a:spcAft>
              <a:buFont typeface="+mj-lt"/>
              <a:buAutoNum type="arabicPeriod"/>
              <a:defRPr/>
            </a:pPr>
            <a:r>
              <a:rPr lang="tr-TR" sz="1800" dirty="0">
                <a:ea typeface="Calibri"/>
                <a:cs typeface="Times New Roman"/>
              </a:rPr>
              <a:t>&lt;START T3&gt;</a:t>
            </a:r>
          </a:p>
          <a:p>
            <a:pPr marL="228600" indent="-228600">
              <a:lnSpc>
                <a:spcPct val="115000"/>
              </a:lnSpc>
              <a:spcAft>
                <a:spcPts val="0"/>
              </a:spcAft>
              <a:buFont typeface="+mj-lt"/>
              <a:buAutoNum type="arabicPeriod"/>
              <a:defRPr/>
            </a:pPr>
            <a:r>
              <a:rPr lang="tr-TR" sz="1800" dirty="0">
                <a:ea typeface="Calibri"/>
                <a:cs typeface="Times New Roman"/>
              </a:rPr>
              <a:t>&lt;T1,D,20&gt;</a:t>
            </a:r>
          </a:p>
          <a:p>
            <a:pPr marL="228600" indent="-228600">
              <a:lnSpc>
                <a:spcPct val="115000"/>
              </a:lnSpc>
              <a:spcAft>
                <a:spcPts val="0"/>
              </a:spcAft>
              <a:buFont typeface="+mj-lt"/>
              <a:buAutoNum type="arabicPeriod"/>
              <a:defRPr/>
            </a:pPr>
            <a:r>
              <a:rPr lang="tr-TR" sz="1800" dirty="0">
                <a:ea typeface="Calibri"/>
                <a:cs typeface="Times New Roman"/>
              </a:rPr>
              <a:t>&lt;COMMIT T1&gt;</a:t>
            </a:r>
          </a:p>
          <a:p>
            <a:pPr marL="228600" indent="-228600">
              <a:lnSpc>
                <a:spcPct val="115000"/>
              </a:lnSpc>
              <a:spcAft>
                <a:spcPts val="0"/>
              </a:spcAft>
              <a:buFont typeface="+mj-lt"/>
              <a:buAutoNum type="arabicPeriod"/>
              <a:defRPr/>
            </a:pPr>
            <a:r>
              <a:rPr lang="tr-TR" sz="1800" dirty="0">
                <a:ea typeface="Calibri"/>
                <a:cs typeface="Times New Roman"/>
              </a:rPr>
              <a:t>&lt;T3,E,25&gt;</a:t>
            </a:r>
          </a:p>
          <a:p>
            <a:pPr marL="228600" indent="-228600">
              <a:lnSpc>
                <a:spcPct val="115000"/>
              </a:lnSpc>
              <a:spcAft>
                <a:spcPts val="0"/>
              </a:spcAft>
              <a:buFont typeface="+mj-lt"/>
              <a:buAutoNum type="arabicPeriod"/>
              <a:defRPr/>
            </a:pPr>
            <a:r>
              <a:rPr lang="tr-TR" sz="1800" dirty="0">
                <a:ea typeface="Calibri"/>
                <a:cs typeface="Times New Roman"/>
              </a:rPr>
              <a:t>&lt;COMMIT T2&gt;</a:t>
            </a:r>
          </a:p>
          <a:p>
            <a:pPr marL="228600" indent="-228600">
              <a:lnSpc>
                <a:spcPct val="115000"/>
              </a:lnSpc>
              <a:spcAft>
                <a:spcPts val="0"/>
              </a:spcAft>
              <a:buFont typeface="+mj-lt"/>
              <a:buAutoNum type="arabicPeriod"/>
              <a:defRPr/>
            </a:pPr>
            <a:r>
              <a:rPr lang="tr-TR" sz="1800" dirty="0">
                <a:ea typeface="Calibri"/>
                <a:cs typeface="Times New Roman"/>
              </a:rPr>
              <a:t>&lt;T3,F,30&gt;</a:t>
            </a:r>
          </a:p>
          <a:p>
            <a:pPr marL="228600" indent="-228600">
              <a:lnSpc>
                <a:spcPct val="115000"/>
              </a:lnSpc>
              <a:spcAft>
                <a:spcPts val="1000"/>
              </a:spcAft>
              <a:buFont typeface="+mj-lt"/>
              <a:buAutoNum type="arabicPeriod"/>
              <a:defRPr/>
            </a:pPr>
            <a:r>
              <a:rPr lang="tr-TR" sz="1800" dirty="0">
                <a:ea typeface="Calibri"/>
                <a:cs typeface="Times New Roman"/>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r" eaLnBrk="1" hangingPunct="1">
              <a:spcBef>
                <a:spcPct val="0"/>
              </a:spcBef>
              <a:buClrTx/>
              <a:buSzTx/>
              <a:buFontTx/>
              <a:buNone/>
            </a:pPr>
            <a:fld id="{1C458A2F-F21F-4E9C-A99B-79D0F2EDC3EA}" type="slidenum">
              <a:rPr lang="tr-TR" altLang="tr-TR" sz="1400">
                <a:effectLst>
                  <a:outerShdw blurRad="38100" dist="38100" dir="2700000" algn="tl">
                    <a:srgbClr val="C0C0C0"/>
                  </a:outerShdw>
                </a:effectLst>
                <a:latin typeface="Arial" panose="020B0604020202020204" pitchFamily="34" charset="0"/>
              </a:rPr>
              <a:pPr algn="r" eaLnBrk="1" hangingPunct="1">
                <a:spcBef>
                  <a:spcPct val="0"/>
                </a:spcBef>
                <a:buClrTx/>
                <a:buSzTx/>
                <a:buFontTx/>
                <a:buNone/>
              </a:pPr>
              <a:t>9</a:t>
            </a:fld>
            <a:endParaRPr lang="tr-TR" altLang="tr-TR" sz="1400">
              <a:effectLst>
                <a:outerShdw blurRad="38100" dist="38100" dir="2700000" algn="tl">
                  <a:srgbClr val="C0C0C0"/>
                </a:outerShdw>
              </a:effectLst>
              <a:latin typeface="Arial" panose="020B0604020202020204" pitchFamily="34" charset="0"/>
            </a:endParaRPr>
          </a:p>
        </p:txBody>
      </p:sp>
      <p:sp>
        <p:nvSpPr>
          <p:cNvPr id="27651" name="Rectangle 2"/>
          <p:cNvSpPr>
            <a:spLocks noGrp="1" noChangeArrowheads="1"/>
          </p:cNvSpPr>
          <p:nvPr>
            <p:ph type="body" idx="4294967295"/>
          </p:nvPr>
        </p:nvSpPr>
        <p:spPr>
          <a:xfrm>
            <a:off x="0" y="371475"/>
            <a:ext cx="8991600" cy="6477000"/>
          </a:xfrm>
        </p:spPr>
        <p:txBody>
          <a:bodyPr/>
          <a:lstStyle/>
          <a:p>
            <a:pPr marL="0" indent="0" eaLnBrk="1" hangingPunct="1">
              <a:buFont typeface="Wingdings" panose="05000000000000000000" pitchFamily="2" charset="2"/>
              <a:buNone/>
              <a:defRPr/>
            </a:pPr>
            <a:r>
              <a:rPr lang="tr-TR" altLang="tr-TR" sz="1800" b="1" u="sng" dirty="0" smtClean="0"/>
              <a:t>LOG KURALLARI:</a:t>
            </a:r>
          </a:p>
          <a:p>
            <a:pPr marL="457200" indent="-457200" eaLnBrk="1" hangingPunct="1">
              <a:buFont typeface="+mj-lt"/>
              <a:buAutoNum type="arabicPeriod"/>
              <a:defRPr/>
            </a:pPr>
            <a:r>
              <a:rPr lang="tr-TR" altLang="tr-TR" sz="1800" dirty="0" smtClean="0"/>
              <a:t>&lt;T,X,v&gt; log kaydında; v, X’in yeni değeri.</a:t>
            </a:r>
          </a:p>
          <a:p>
            <a:pPr marL="457200" indent="-457200" eaLnBrk="1" hangingPunct="1">
              <a:buFont typeface="+mj-lt"/>
              <a:buAutoNum type="arabicPeriod"/>
              <a:defRPr/>
            </a:pPr>
            <a:r>
              <a:rPr lang="tr-TR" altLang="tr-TR" sz="1800" dirty="0" smtClean="0"/>
              <a:t>WAL</a:t>
            </a:r>
          </a:p>
          <a:p>
            <a:pPr marL="457200" indent="-457200" eaLnBrk="1" hangingPunct="1">
              <a:buFont typeface="+mj-lt"/>
              <a:buAutoNum type="arabicPeriod"/>
              <a:defRPr/>
            </a:pPr>
            <a:r>
              <a:rPr lang="tr-TR" altLang="tr-TR" sz="1800" dirty="0" smtClean="0"/>
              <a:t>Veri bloklarındaki değişiklikler, ancak COMMIT log kaydı log dosyasına yazıldıktan sonra diske yazılmaya başlanır.</a:t>
            </a:r>
          </a:p>
          <a:p>
            <a:pPr marL="0" indent="0" eaLnBrk="1" hangingPunct="1">
              <a:buFont typeface="Wingdings" panose="05000000000000000000" pitchFamily="2" charset="2"/>
              <a:buNone/>
              <a:defRPr/>
            </a:pPr>
            <a:r>
              <a:rPr lang="tr-TR" altLang="tr-TR" sz="1800" i="1" dirty="0" smtClean="0"/>
              <a:t>    (Diske yazma sırası: log kayıtları  --&gt;    </a:t>
            </a:r>
            <a:r>
              <a:rPr lang="tr-TR" altLang="tr-TR" sz="1800" i="1" dirty="0" smtClean="0">
                <a:sym typeface="Wingdings" panose="05000000000000000000" pitchFamily="2" charset="2"/>
              </a:rPr>
              <a:t>COMMIT log kaydı </a:t>
            </a:r>
            <a:r>
              <a:rPr lang="tr-TR" altLang="tr-TR" sz="1800" i="1" dirty="0" smtClean="0"/>
              <a:t>-</a:t>
            </a:r>
            <a:r>
              <a:rPr lang="tr-TR" altLang="tr-TR" sz="1800" i="1" dirty="0" smtClean="0">
                <a:sym typeface="Wingdings" panose="05000000000000000000" pitchFamily="2" charset="2"/>
              </a:rPr>
              <a:t></a:t>
            </a:r>
            <a:r>
              <a:rPr lang="tr-TR" altLang="tr-TR" sz="1800" i="1" dirty="0" smtClean="0"/>
              <a:t>veri blokları </a:t>
            </a:r>
            <a:r>
              <a:rPr lang="tr-TR" altLang="tr-TR" sz="1800" i="1" dirty="0" smtClean="0">
                <a:sym typeface="Wingdings" panose="05000000000000000000" pitchFamily="2" charset="2"/>
              </a:rPr>
              <a:t>)</a:t>
            </a:r>
            <a:endParaRPr lang="tr-TR" altLang="tr-TR" sz="1800" i="1" dirty="0" smtClean="0"/>
          </a:p>
          <a:p>
            <a:pPr marL="0" indent="0" eaLnBrk="1" hangingPunct="1">
              <a:buFont typeface="Wingdings" panose="05000000000000000000" pitchFamily="2" charset="2"/>
              <a:buNone/>
              <a:defRPr/>
            </a:pPr>
            <a:r>
              <a:rPr lang="tr-TR" altLang="tr-TR" sz="1800" b="1" u="sng" dirty="0" smtClean="0"/>
              <a:t>KURTARMA YÖNTEMİ:</a:t>
            </a:r>
          </a:p>
          <a:p>
            <a:pPr eaLnBrk="1" hangingPunct="1">
              <a:buFont typeface="+mj-lt"/>
              <a:buAutoNum type="arabicPeriod"/>
              <a:defRPr/>
            </a:pPr>
            <a:r>
              <a:rPr lang="tr-TR" altLang="tr-TR" sz="1800" dirty="0" smtClean="0"/>
              <a:t>Log dosyasında </a:t>
            </a:r>
            <a:r>
              <a:rPr lang="tr-TR" altLang="tr-TR" sz="1800" b="1" u="sng" dirty="0" smtClean="0"/>
              <a:t>sondan başa doğru </a:t>
            </a:r>
            <a:r>
              <a:rPr lang="tr-TR" altLang="tr-TR" sz="1800" dirty="0" smtClean="0"/>
              <a:t>gidilirken &lt;COMMIT T&gt; olan T hareketleri C-listesine eklenir.</a:t>
            </a:r>
          </a:p>
          <a:p>
            <a:pPr eaLnBrk="1" hangingPunct="1">
              <a:buFont typeface="+mj-lt"/>
              <a:buAutoNum type="arabicPeriod"/>
              <a:defRPr/>
            </a:pPr>
            <a:r>
              <a:rPr lang="tr-TR" altLang="tr-TR" sz="1800" dirty="0" smtClean="0"/>
              <a:t>Log dosyasında </a:t>
            </a:r>
            <a:r>
              <a:rPr lang="tr-TR" altLang="tr-TR" sz="1800" b="1" u="sng" dirty="0" smtClean="0"/>
              <a:t>başdan sona doğru </a:t>
            </a:r>
            <a:r>
              <a:rPr lang="tr-TR" altLang="tr-TR" sz="1800" dirty="0" smtClean="0"/>
              <a:t>gidilirken karşılaşılan &lt;T,X,v&gt; log kaydındaki T, </a:t>
            </a:r>
          </a:p>
          <a:p>
            <a:pPr lvl="1" eaLnBrk="1" hangingPunct="1">
              <a:defRPr/>
            </a:pPr>
            <a:r>
              <a:rPr lang="tr-TR" altLang="tr-TR" sz="1800" dirty="0" smtClean="0"/>
              <a:t>C-listesinde ise redo yapılır.</a:t>
            </a:r>
          </a:p>
          <a:p>
            <a:pPr lvl="1" eaLnBrk="1" hangingPunct="1">
              <a:defRPr/>
            </a:pPr>
            <a:r>
              <a:rPr lang="tr-TR" altLang="tr-TR" sz="1800" dirty="0" smtClean="0"/>
              <a:t>C-listesinde değil ise &lt;ABORT T&gt; log kaydını log dosyasına flush et..</a:t>
            </a:r>
          </a:p>
          <a:p>
            <a:pPr marL="0" indent="0" eaLnBrk="1" hangingPunct="1">
              <a:buFont typeface="Wingdings" panose="05000000000000000000" pitchFamily="2" charset="2"/>
              <a:buNone/>
              <a:defRPr/>
            </a:pPr>
            <a:r>
              <a:rPr lang="tr-TR" altLang="tr-TR" sz="1800" b="1" u="sng" dirty="0" smtClean="0">
                <a:solidFill>
                  <a:srgbClr val="FF3300"/>
                </a:solidFill>
              </a:rPr>
              <a:t>SONUÇ:</a:t>
            </a:r>
            <a:endParaRPr lang="tr-TR" altLang="tr-TR" sz="1800" u="sng" dirty="0" smtClean="0"/>
          </a:p>
          <a:p>
            <a:pPr eaLnBrk="1" hangingPunct="1">
              <a:defRPr/>
            </a:pPr>
            <a:r>
              <a:rPr lang="tr-TR" altLang="tr-TR" sz="1800" dirty="0" smtClean="0"/>
              <a:t>KURTARMA  HIZLI; çünkü sadece redo</a:t>
            </a:r>
          </a:p>
          <a:p>
            <a:pPr eaLnBrk="1" hangingPunct="1">
              <a:defRPr/>
            </a:pPr>
            <a:r>
              <a:rPr lang="tr-TR" altLang="tr-TR" sz="1800" dirty="0"/>
              <a:t>Tampon mücadelesi daha yoğun; çünkü tamponu yakalayan bir </a:t>
            </a:r>
            <a:r>
              <a:rPr lang="tr-TR" altLang="tr-TR" sz="1800" dirty="0" err="1"/>
              <a:t>tx</a:t>
            </a:r>
            <a:r>
              <a:rPr lang="tr-TR" altLang="tr-TR" sz="1800" dirty="0"/>
              <a:t> bırakmıyor. Bu da TPM (</a:t>
            </a:r>
            <a:r>
              <a:rPr lang="tr-TR" altLang="tr-TR" sz="1800" dirty="0" err="1"/>
              <a:t>tx</a:t>
            </a:r>
            <a:r>
              <a:rPr lang="tr-TR" altLang="tr-TR" sz="1800" dirty="0"/>
              <a:t> </a:t>
            </a:r>
            <a:r>
              <a:rPr lang="tr-TR" altLang="tr-TR" sz="1800" dirty="0" err="1"/>
              <a:t>per</a:t>
            </a:r>
            <a:r>
              <a:rPr lang="tr-TR" altLang="tr-TR" sz="1800" dirty="0"/>
              <a:t> </a:t>
            </a:r>
            <a:r>
              <a:rPr lang="tr-TR" altLang="tr-TR" sz="1800" dirty="0" err="1"/>
              <a:t>minute</a:t>
            </a:r>
            <a:r>
              <a:rPr lang="tr-TR" altLang="tr-TR" sz="1800" dirty="0"/>
              <a:t>) değerini düşürüyor.</a:t>
            </a:r>
          </a:p>
          <a:p>
            <a:pPr eaLnBrk="1" hangingPunct="1">
              <a:defRPr/>
            </a:pPr>
            <a:r>
              <a:rPr lang="tr-TR" altLang="tr-TR" sz="1800" dirty="0" smtClean="0"/>
              <a:t>Veri bloklarının tampon havuzunda daha uzun süre kalabilmelerini sağlayarak disk erişim verimliliği artması ümid edilir.</a:t>
            </a:r>
          </a:p>
          <a:p>
            <a:pPr eaLnBrk="1" hangingPunct="1">
              <a:defRPr/>
            </a:pPr>
            <a:r>
              <a:rPr lang="tr-TR" altLang="tr-TR" sz="1800" dirty="0" smtClean="0"/>
              <a:t>Küçük hareketler ve/veya az değişiklik yapılan hareketlerde tercih edilir.</a:t>
            </a:r>
          </a:p>
          <a:p>
            <a:pPr marL="457200" lvl="1" indent="0" eaLnBrk="1" hangingPunct="1">
              <a:buFont typeface="Wingdings" panose="05000000000000000000" pitchFamily="2" charset="2"/>
              <a:buNone/>
              <a:defRPr/>
            </a:pPr>
            <a:endParaRPr lang="tr-TR" altLang="tr-TR" sz="1800" dirty="0" smtClean="0"/>
          </a:p>
          <a:p>
            <a:pPr marL="0" indent="0" eaLnBrk="1" hangingPunct="1">
              <a:buFont typeface="Wingdings" panose="05000000000000000000" pitchFamily="2" charset="2"/>
              <a:buNone/>
              <a:defRPr/>
            </a:pPr>
            <a:endParaRPr lang="tr-TR" altLang="tr-TR" sz="2400" dirty="0" smtClean="0"/>
          </a:p>
        </p:txBody>
      </p:sp>
      <p:sp>
        <p:nvSpPr>
          <p:cNvPr id="29700" name="Rectangle 3"/>
          <p:cNvSpPr>
            <a:spLocks noGrp="1" noChangeArrowheads="1"/>
          </p:cNvSpPr>
          <p:nvPr>
            <p:ph type="title" idx="4294967295"/>
          </p:nvPr>
        </p:nvSpPr>
        <p:spPr>
          <a:xfrm>
            <a:off x="461963" y="-28575"/>
            <a:ext cx="8229600" cy="561975"/>
          </a:xfrm>
        </p:spPr>
        <p:txBody>
          <a:bodyPr/>
          <a:lstStyle/>
          <a:p>
            <a:pPr eaLnBrk="1" hangingPunct="1"/>
            <a:r>
              <a:rPr lang="tr-TR" altLang="tr-TR" sz="4000" smtClean="0"/>
              <a:t>Vt kurtarma 2: </a:t>
            </a:r>
            <a:r>
              <a:rPr lang="tr-TR" altLang="tr-TR" sz="4000" b="1" smtClean="0">
                <a:solidFill>
                  <a:srgbClr val="FF3300"/>
                </a:solidFill>
              </a:rPr>
              <a:t>redo-only</a:t>
            </a:r>
          </a:p>
        </p:txBody>
      </p:sp>
      <p:sp>
        <p:nvSpPr>
          <p:cNvPr id="25607" name="5 Slayt Numarası Yer Tutucusu"/>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lgn="r" eaLnBrk="1" hangingPunct="1">
              <a:spcBef>
                <a:spcPct val="0"/>
              </a:spcBef>
              <a:buClrTx/>
              <a:buSzTx/>
              <a:buFontTx/>
              <a:buNone/>
            </a:pPr>
            <a:fld id="{7B527CBF-4927-493D-B38C-0231FF9CE9D6}" type="slidenum">
              <a:rPr lang="tr-TR" altLang="tr-TR" sz="1400">
                <a:effectLst>
                  <a:outerShdw blurRad="38100" dist="38100" dir="2700000" algn="tl">
                    <a:srgbClr val="C0C0C0"/>
                  </a:outerShdw>
                </a:effectLst>
                <a:latin typeface="Arial" panose="020B0604020202020204" pitchFamily="34" charset="0"/>
              </a:rPr>
              <a:pPr algn="r" eaLnBrk="1" hangingPunct="1">
                <a:spcBef>
                  <a:spcPct val="0"/>
                </a:spcBef>
                <a:buClrTx/>
                <a:buSzTx/>
                <a:buFontTx/>
                <a:buNone/>
              </a:pPr>
              <a:t>9</a:t>
            </a:fld>
            <a:endParaRPr lang="tr-TR" altLang="tr-TR" sz="1400">
              <a:effectLst>
                <a:outerShdw blurRad="38100" dist="38100" dir="2700000" algn="tl">
                  <a:srgbClr val="C0C0C0"/>
                </a:outerShdw>
              </a:effectLst>
              <a:latin typeface="Arial" panose="020B0604020202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xtured">
  <a:themeElements>
    <a:clrScheme name="">
      <a:dk1>
        <a:srgbClr val="003366"/>
      </a:dk1>
      <a:lt1>
        <a:srgbClr val="FFFFFF"/>
      </a:lt1>
      <a:dk2>
        <a:srgbClr val="2B5481"/>
      </a:dk2>
      <a:lt2>
        <a:srgbClr val="E5FFFF"/>
      </a:lt2>
      <a:accent1>
        <a:srgbClr val="009999"/>
      </a:accent1>
      <a:accent2>
        <a:srgbClr val="336699"/>
      </a:accent2>
      <a:accent3>
        <a:srgbClr val="FFFFFF"/>
      </a:accent3>
      <a:accent4>
        <a:srgbClr val="002A56"/>
      </a:accent4>
      <a:accent5>
        <a:srgbClr val="AACACA"/>
      </a:accent5>
      <a:accent6>
        <a:srgbClr val="2D5C8A"/>
      </a:accent6>
      <a:hlink>
        <a:srgbClr val="00CCFF"/>
      </a:hlink>
      <a:folHlink>
        <a:srgbClr val="FFCC00"/>
      </a:folHlink>
    </a:clrScheme>
    <a:fontScheme name="Textured">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a:spPr>
      <a:bodyPr/>
      <a:lstStyle>
        <a:defPPr algn="just" eaLnBrk="1" hangingPunct="1">
          <a:spcBef>
            <a:spcPct val="0"/>
          </a:spcBef>
          <a:buClrTx/>
          <a:buSzTx/>
          <a:buFontTx/>
          <a:buNone/>
          <a:defRPr sz="1400" b="1" dirty="0">
            <a:latin typeface="Times New Roman" pitchFamily="18" charset="0"/>
            <a:ea typeface="SimSun" pitchFamily="2" charset="-122"/>
          </a:defRPr>
        </a:defPPr>
      </a:lstStyle>
    </a:txDef>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16470</TotalTime>
  <Pages>0</Pages>
  <Words>3351</Words>
  <Characters>0</Characters>
  <Application>Microsoft Office PowerPoint</Application>
  <DocSecurity>0</DocSecurity>
  <PresentationFormat>Ekran Gösterisi (4:3)</PresentationFormat>
  <Lines>0</Lines>
  <Paragraphs>441</Paragraphs>
  <Slides>29</Slides>
  <Notes>7</Notes>
  <HiddenSlides>0</HiddenSlides>
  <MMClips>0</MMClips>
  <ScaleCrop>false</ScaleCrop>
  <HeadingPairs>
    <vt:vector size="6" baseType="variant">
      <vt:variant>
        <vt:lpstr>Kullanılan Yazı Tipleri</vt:lpstr>
      </vt:variant>
      <vt:variant>
        <vt:i4>10</vt:i4>
      </vt:variant>
      <vt:variant>
        <vt:lpstr>Tema</vt:lpstr>
      </vt:variant>
      <vt:variant>
        <vt:i4>1</vt:i4>
      </vt:variant>
      <vt:variant>
        <vt:lpstr>Slayt Başlıkları</vt:lpstr>
      </vt:variant>
      <vt:variant>
        <vt:i4>29</vt:i4>
      </vt:variant>
    </vt:vector>
  </HeadingPairs>
  <TitlesOfParts>
    <vt:vector size="40" baseType="lpstr">
      <vt:lpstr>SimSun</vt:lpstr>
      <vt:lpstr>Arabic Typesetting</vt:lpstr>
      <vt:lpstr>Arial</vt:lpstr>
      <vt:lpstr>Arial Narrow</vt:lpstr>
      <vt:lpstr>Berling Antiqua</vt:lpstr>
      <vt:lpstr>Bodoni MT Condensed</vt:lpstr>
      <vt:lpstr>Calibri</vt:lpstr>
      <vt:lpstr>Tahoma</vt:lpstr>
      <vt:lpstr>Times New Roman</vt:lpstr>
      <vt:lpstr>Wingdings</vt:lpstr>
      <vt:lpstr>Textured</vt:lpstr>
      <vt:lpstr>VT Sistem Gerçekleme Ders Notları- #10 D</vt:lpstr>
      <vt:lpstr>Konu başlıkları</vt:lpstr>
      <vt:lpstr>Kurtarma Yönetimi (KY)</vt:lpstr>
      <vt:lpstr>Hareketin durumları</vt:lpstr>
      <vt:lpstr>Hareketin COMMIT noktası</vt:lpstr>
      <vt:lpstr>WAL (write ahead logging)</vt:lpstr>
      <vt:lpstr>Vt kurtarma 1: undo-only</vt:lpstr>
      <vt:lpstr>Örnek (undo-only)</vt:lpstr>
      <vt:lpstr>Vt kurtarma 2: redo-only</vt:lpstr>
      <vt:lpstr>Örnek: redo-only</vt:lpstr>
      <vt:lpstr>Vt kurtarma 3: undo-redo</vt:lpstr>
      <vt:lpstr>Örnek (undo-redo)</vt:lpstr>
      <vt:lpstr>Kurtarma Yönetimi</vt:lpstr>
      <vt:lpstr>Pasif denetim noktası (quiescent checkpoint)</vt:lpstr>
      <vt:lpstr>Aktif denetim noktası (nonquiescent checkpoint)</vt:lpstr>
      <vt:lpstr>Örnek: undo-only’de CKPT</vt:lpstr>
      <vt:lpstr>Aktif denetim noktası (nonquiescent checkpoint)</vt:lpstr>
      <vt:lpstr>Örnek: redo-only’de CKPT</vt:lpstr>
      <vt:lpstr>Örnek: redo-only</vt:lpstr>
      <vt:lpstr>Aktif denetim noktası (nonquiescent checkpoint)</vt:lpstr>
      <vt:lpstr>PowerPoint Sunusu</vt:lpstr>
      <vt:lpstr>Kurtarma Yönetimi</vt:lpstr>
      <vt:lpstr>Seyrek hatalardan kurtarma</vt:lpstr>
      <vt:lpstr>Örnek DUMP işlemi</vt:lpstr>
      <vt:lpstr>Kurtarma Yönetimi</vt:lpstr>
      <vt:lpstr>Kurtalabilirlik Yönünden Plan Çeşitleri</vt:lpstr>
      <vt:lpstr>Kurtalabilirlik Yönünden Plan Çeşitleri</vt:lpstr>
      <vt:lpstr>Kurtalabilirlik Yönünden Plan Çeşitleri</vt:lpstr>
      <vt:lpstr>Örnek: (undo-only, cascade rollback)</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mustafa kalay</cp:lastModifiedBy>
  <cp:revision>493</cp:revision>
  <cp:lastPrinted>2020-05-13T13:28:37Z</cp:lastPrinted>
  <dcterms:created xsi:type="dcterms:W3CDTF">1601-01-01T00:00:00Z</dcterms:created>
  <dcterms:modified xsi:type="dcterms:W3CDTF">2024-01-02T09:36:01Z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1033-8.1.0.3032</vt:lpwstr>
  </property>
</Properties>
</file>