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43acb8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43acb8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43acb8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43acb8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43acb83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43acb83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43acb8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43acb8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d43acb8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d43acb8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d43acb83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d43acb8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d43acb83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d43acb83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43acb8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43acb8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d43acb8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d43acb8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bs.fit.cvut.cz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</a:t>
            </a:r>
            <a:r>
              <a:rPr lang="cs"/>
              <a:t>ntroduction</a:t>
            </a:r>
            <a:r>
              <a:rPr lang="cs"/>
              <a:t> into Conceptual modelling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DBS portal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Create entity Student, UniversityBadge, Teacher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s"/>
              <a:t>add the Student attributes: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cs"/>
              <a:t>name - mandatory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cs"/>
              <a:t>gender - nullable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cs"/>
              <a:t>id (primary key)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s"/>
              <a:t>add the UniverisityBadge attribute: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cs"/>
              <a:t>bageid (primary key)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Try to make relations between them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300" y="2718320"/>
            <a:ext cx="3404724" cy="20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DBS portal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5005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s"/>
              <a:t>Login there </a:t>
            </a:r>
            <a:r>
              <a:rPr lang="cs" u="sng">
                <a:solidFill>
                  <a:schemeClr val="hlink"/>
                </a:solidFill>
                <a:hlinkClick r:id="rId3"/>
              </a:rPr>
              <a:t>https://dbs.fit.cvut.cz/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50" y="2513250"/>
            <a:ext cx="8831863" cy="2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7150050" y="3546475"/>
            <a:ext cx="1518300" cy="2739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151750" y="2080725"/>
            <a:ext cx="26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Switch to the english version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6554800" y="2433825"/>
            <a:ext cx="1091400" cy="1105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Semestral work editor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5" y="2288700"/>
            <a:ext cx="8831863" cy="2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1579425" y="2621000"/>
            <a:ext cx="665400" cy="409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72900" y="1795200"/>
            <a:ext cx="4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For opening Semestra work editor, press this tab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5"/>
          <p:cNvCxnSpPr>
            <a:endCxn id="85" idx="0"/>
          </p:cNvCxnSpPr>
          <p:nvPr/>
        </p:nvCxnSpPr>
        <p:spPr>
          <a:xfrm>
            <a:off x="1895925" y="2151200"/>
            <a:ext cx="16200" cy="469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 modeller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75" y="2288700"/>
            <a:ext cx="8831863" cy="24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3702975" y="2621000"/>
            <a:ext cx="665400" cy="409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72900" y="1795200"/>
            <a:ext cx="4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For opening Data Modeller, press this tab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6"/>
          <p:cNvCxnSpPr>
            <a:endCxn id="94" idx="0"/>
          </p:cNvCxnSpPr>
          <p:nvPr/>
        </p:nvCxnSpPr>
        <p:spPr>
          <a:xfrm>
            <a:off x="3307275" y="2123000"/>
            <a:ext cx="728400" cy="49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125" y="1772175"/>
            <a:ext cx="4214996" cy="33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Data modeller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07825" y="2450775"/>
            <a:ext cx="15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Klik into canvas for adding entity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548" y="2422225"/>
            <a:ext cx="693225" cy="6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>
            <a:endCxn id="104" idx="1"/>
          </p:cNvCxnSpPr>
          <p:nvPr/>
        </p:nvCxnSpPr>
        <p:spPr>
          <a:xfrm flipH="1" rot="10800000">
            <a:off x="1167848" y="2753225"/>
            <a:ext cx="683700" cy="3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4979450" y="2835250"/>
            <a:ext cx="289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Press right mouse button for modeller menu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rot="10800000">
            <a:off x="3918450" y="3141100"/>
            <a:ext cx="1307100" cy="3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Add </a:t>
            </a:r>
            <a:r>
              <a:rPr lang="cs"/>
              <a:t>relation in Data Modeller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25" y="1874925"/>
            <a:ext cx="48577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60950" y="2140850"/>
            <a:ext cx="15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For adding Attribute or adding Relation select entity and active the menu by right mouse button.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1362625" y="2615450"/>
            <a:ext cx="1664700" cy="3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Be careful 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900" y="2063087"/>
            <a:ext cx="2499650" cy="2743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03450" y="2324975"/>
            <a:ext cx="232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Be careful, Modeller adds the “</a:t>
            </a:r>
            <a:r>
              <a:rPr lang="cs">
                <a:latin typeface="Roboto"/>
                <a:ea typeface="Roboto"/>
                <a:cs typeface="Roboto"/>
                <a:sym typeface="Roboto"/>
              </a:rPr>
              <a:t>Identify</a:t>
            </a:r>
            <a:r>
              <a:rPr lang="cs">
                <a:latin typeface="Roboto"/>
                <a:ea typeface="Roboto"/>
                <a:cs typeface="Roboto"/>
                <a:sym typeface="Roboto"/>
              </a:rPr>
              <a:t>” symbol even if it is logical nonsense.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535425" y="2278175"/>
            <a:ext cx="429900" cy="2529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535425" y="3022150"/>
            <a:ext cx="429900" cy="2529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>
            <a:endCxn id="123" idx="3"/>
          </p:cNvCxnSpPr>
          <p:nvPr/>
        </p:nvCxnSpPr>
        <p:spPr>
          <a:xfrm flipH="1" rot="10800000">
            <a:off x="2595282" y="2494039"/>
            <a:ext cx="2003100" cy="280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endCxn id="124" idx="2"/>
          </p:cNvCxnSpPr>
          <p:nvPr/>
        </p:nvCxnSpPr>
        <p:spPr>
          <a:xfrm>
            <a:off x="2602525" y="2803300"/>
            <a:ext cx="1932900" cy="34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The task for today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71900" y="1919075"/>
            <a:ext cx="5903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You have to fill the semestral project title and description: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Go to the </a:t>
            </a:r>
            <a:r>
              <a:rPr lang="cs"/>
              <a:t>Semester</a:t>
            </a:r>
            <a:r>
              <a:rPr lang="cs"/>
              <a:t>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Select edit </a:t>
            </a:r>
            <a:r>
              <a:rPr lang="cs"/>
              <a:t>button in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you can start editing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227" y="2296650"/>
            <a:ext cx="4400699" cy="2710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 flipH="1" rot="10800000">
            <a:off x="3661625" y="2438200"/>
            <a:ext cx="1998000" cy="524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 flipH="1" rot="10800000">
            <a:off x="4295700" y="2909400"/>
            <a:ext cx="4272000" cy="35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600" y="3345500"/>
            <a:ext cx="3180401" cy="166135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The task for today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71900" y="1919075"/>
            <a:ext cx="4138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If you </a:t>
            </a:r>
            <a:r>
              <a:rPr lang="cs"/>
              <a:t>want</a:t>
            </a:r>
            <a:r>
              <a:rPr lang="cs"/>
              <a:t> to start with conceptual modeling, you can </a:t>
            </a:r>
            <a:r>
              <a:rPr lang="cs"/>
              <a:t>continue</a:t>
            </a:r>
            <a:r>
              <a:rPr lang="cs"/>
              <a:t> </a:t>
            </a:r>
            <a:r>
              <a:rPr lang="cs"/>
              <a:t>similar:</a:t>
            </a:r>
            <a:r>
              <a:rPr lang="c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Go to the Semestral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Select edit button in Conceptual 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you can start editing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227" y="2296650"/>
            <a:ext cx="4400699" cy="2710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/>
          <p:nvPr/>
        </p:nvCxnSpPr>
        <p:spPr>
          <a:xfrm flipH="1" rot="10800000">
            <a:off x="3661625" y="2438200"/>
            <a:ext cx="1998000" cy="524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/>
          <p:nvPr/>
        </p:nvCxnSpPr>
        <p:spPr>
          <a:xfrm flipH="1" rot="10800000">
            <a:off x="3001525" y="3447125"/>
            <a:ext cx="5576400" cy="9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