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6203f71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6203f71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6203f71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6203f71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6203f71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6203f71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6203f71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6203f71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6203f71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6203f71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6203f714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6203f714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 Database schema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Suppose a hospital database with following structure: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PATient</a:t>
            </a:r>
            <a:r>
              <a:rPr lang="cs"/>
              <a:t> (</a:t>
            </a:r>
            <a:r>
              <a:rPr lang="cs" u="sng"/>
              <a:t>PatientID</a:t>
            </a:r>
            <a:r>
              <a:rPr lang="cs"/>
              <a:t>, PatientNAme, PaADdress, PatientDofBirth)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DOCtor</a:t>
            </a:r>
            <a:r>
              <a:rPr lang="cs"/>
              <a:t> (</a:t>
            </a:r>
            <a:r>
              <a:rPr lang="cs" u="sng"/>
              <a:t>DoctorID</a:t>
            </a:r>
            <a:r>
              <a:rPr lang="cs"/>
              <a:t>, DoctorNAme, SPEcialization)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VISit</a:t>
            </a:r>
            <a:r>
              <a:rPr lang="cs"/>
              <a:t> (</a:t>
            </a:r>
            <a:r>
              <a:rPr lang="cs" u="sng"/>
              <a:t>PatientID, DoctorID</a:t>
            </a:r>
            <a:r>
              <a:rPr lang="cs"/>
              <a:t>, DateofVIsit, DIAgnose)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Let us short the names of relations and attribute as follows: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PAT</a:t>
            </a:r>
            <a:r>
              <a:rPr lang="cs"/>
              <a:t> (</a:t>
            </a:r>
            <a:r>
              <a:rPr lang="cs" u="sng"/>
              <a:t>PID,</a:t>
            </a:r>
            <a:r>
              <a:rPr lang="cs"/>
              <a:t> PNA, PAD, PDB)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DOC</a:t>
            </a:r>
            <a:r>
              <a:rPr lang="cs"/>
              <a:t> (</a:t>
            </a:r>
            <a:r>
              <a:rPr lang="cs" u="sng"/>
              <a:t>DID</a:t>
            </a:r>
            <a:r>
              <a:rPr lang="cs"/>
              <a:t>, DNA, SPE)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/>
              <a:t>VIS </a:t>
            </a:r>
            <a:r>
              <a:rPr lang="cs"/>
              <a:t>(</a:t>
            </a:r>
            <a:r>
              <a:rPr lang="cs" u="sng"/>
              <a:t>PID,</a:t>
            </a:r>
            <a:r>
              <a:rPr lang="cs"/>
              <a:t> </a:t>
            </a:r>
            <a:r>
              <a:rPr lang="cs" u="sng"/>
              <a:t>DID</a:t>
            </a:r>
            <a:r>
              <a:rPr lang="cs"/>
              <a:t>, DVI, DIA)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Let’s make Projection queries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show PATient  PNA and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DOCtor (all attributes)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PATtient (all attributes - USE [A1….An ]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show VISit   </a:t>
            </a:r>
            <a:r>
              <a:rPr lang="cs" u="sng"/>
              <a:t>DID</a:t>
            </a:r>
            <a:r>
              <a:rPr lang="cs"/>
              <a:t>, DVI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Selection queries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PATient  Name and ID via name = ‘Pavlicek’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all DOCtors with name White (all attributes)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PATtient ID via name Pavlicek or John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VISit  </a:t>
            </a:r>
            <a:r>
              <a:rPr lang="cs" u="sng"/>
              <a:t>DID</a:t>
            </a:r>
            <a:r>
              <a:rPr lang="cs"/>
              <a:t>  where DVI = ‘8’ and DIA(diagniose) = ‘influenza’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Join queries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PAT and VIS … all </a:t>
            </a:r>
            <a:r>
              <a:rPr lang="cs"/>
              <a:t>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DOC who had at least one visit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PAT name, ID who had visits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DOC name (renamed as “LAZY MAN”) who didn’t visit yet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With</a:t>
            </a:r>
            <a:r>
              <a:rPr lang="cs"/>
              <a:t> </a:t>
            </a:r>
            <a:r>
              <a:rPr lang="cs"/>
              <a:t>difference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with Anti Join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Solutions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6425"/>
            <a:ext cx="8839201" cy="159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 Solutions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4538"/>
            <a:ext cx="27813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75" y="2066925"/>
            <a:ext cx="43910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80463"/>
            <a:ext cx="35909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