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cb551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cb551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cb5513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0cb5513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cb5513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cb5513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cb5513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cb5513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0e51e7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0e51e7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e51e72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e51e72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9d1ac48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9d1ac48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4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in examples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25" y="1695875"/>
            <a:ext cx="5179200" cy="289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Testing schema connection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041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Relational algebra queries tool translates queries into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Developed as FIT CTU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Still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https://dbs.fit.cvut.cz/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GO TO→ Connections → New database connection (left column)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connect the doctor database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 Connection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Connection name = RA Testing schema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DB Type = ORACLE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Host = oracle.fit.cvut.cz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Login = </a:t>
            </a:r>
            <a:r>
              <a:rPr lang="cs">
                <a:solidFill>
                  <a:schemeClr val="accent3"/>
                </a:solidFill>
              </a:rPr>
              <a:t>doctor</a:t>
            </a:r>
            <a:endParaRPr>
              <a:solidFill>
                <a:schemeClr val="accent3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Port = 1521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SID = ORACLE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Press Add Connection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Choose DB Schema doctor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put password:</a:t>
            </a:r>
            <a:r>
              <a:rPr lang="cs">
                <a:solidFill>
                  <a:schemeClr val="accent3"/>
                </a:solidFill>
              </a:rPr>
              <a:t> ra_testing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accent3"/>
                </a:solidFill>
              </a:rPr>
              <a:t>IMPORTANT: check "read-only" box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Connect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Connection example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0" y="1763650"/>
            <a:ext cx="8567203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04800" y="4240575"/>
            <a:ext cx="1926900" cy="596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Open query editor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1225"/>
            <a:ext cx="7883320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52400" y="2571750"/>
            <a:ext cx="1112700" cy="596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837800" y="1676125"/>
            <a:ext cx="765900" cy="596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Lets go to </a:t>
            </a:r>
            <a:r>
              <a:rPr lang="cs"/>
              <a:t>the</a:t>
            </a:r>
            <a:r>
              <a:rPr lang="cs"/>
              <a:t> solve next queries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9800" lvl="0" marL="457200" rtl="0" algn="l"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of all doctor's specializations.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DOC[spe]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of all ‘orthopeds’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DOC(spe='orthoped')[dna]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and addresses of all patients born before 1920 (suppose date attributes in format DD.MM.YYYY). -&gt; use format:  </a:t>
            </a:r>
            <a:r>
              <a:rPr lang="c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PDB&lt;'01.01.1920'</a:t>
            </a:r>
            <a:endParaRPr sz="1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PAT(PDB&lt;'01.01.1920')[PNA,PAD]</a:t>
            </a:r>
            <a:endParaRPr sz="1000">
              <a:solidFill>
                <a:srgbClr val="4944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DID's of doctors visited by patient Scott.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{PAT(pna='SCOTT')* VIS}[did]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of internists visited by patient Scott.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{{PAT(pna='SCOTT')  * VIS }*  DOC(spe='internist')}[dna]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and addresses of patients visited by doctor Jones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{PAT * {VIS*  DOC(dna='Jones')} }[pna,pad]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Names and address of patients visited </a:t>
            </a:r>
            <a:r>
              <a:rPr lang="cs" sz="16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cs" sz="16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doctor Jones (i.e. by no other doctor).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800" lvl="1" marL="914400" rtl="0" algn="l">
              <a:spcBef>
                <a:spcPts val="0"/>
              </a:spcBef>
              <a:spcAft>
                <a:spcPts val="0"/>
              </a:spcAft>
              <a:buSzPct val="16500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{{PAT * {VIS*  DOC(dna='Jones')}}[pna,pad] } \{{PAT * {VIS*  {DOC(dna!='Jones')}}}[pna,pad] }</a:t>
            </a: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Harder queries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Pairs of names of patients living in the same address.</a:t>
            </a:r>
            <a:endParaRPr/>
          </a:p>
          <a:p>
            <a:pPr indent="-3333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{{PAT[pid-&gt;id1,pna-&gt;name1,pad-&gt;address1] × PAT[pid-&gt;id2,pna-&gt;name2,pad-&gt;address2]}(address1=address2  ∧ id1!=id2)}[name1,name2,address1]</a:t>
            </a:r>
            <a:endParaRPr sz="1000">
              <a:solidFill>
                <a:srgbClr val="4944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The names of doctors who already had patients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{VIS*DOC}[DNA]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Names of doctors who have no patients yet.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 VIS!*&gt;DOC} [DNA]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Names and addresses of patients with diagnose D3 or D4 (do not use a natural join for this query)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 VIS!*&gt;DOC}[SPE]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Harder queries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any doctor.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PAT&lt;*VIS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all doctors.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PAT*{VIS [PID, DID]÷ DOC[DID] }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did not visited each doctor. Including the patients without visits.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PAT[PNA] \{{PAT*VIS} [PNA, DID]÷ DOC[DID]}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visited at least one othoped. = the patients who visited any orthoped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{PAT*{VIS*DOC(SPE='orthoped')}}[PNA]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who did not visited any orthoped.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{PAT!&lt;*{VIS*DOC(SPE='orthoped')}}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patients from address „Pardubice“ who visited each orthoped (can return 0 tuples)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cs" sz="1000">
                <a:solidFill>
                  <a:srgbClr val="49444D"/>
                </a:solidFill>
                <a:latin typeface="Arial"/>
                <a:ea typeface="Arial"/>
                <a:cs typeface="Arial"/>
                <a:sym typeface="Arial"/>
              </a:rPr>
              <a:t>{PAT(PAD='Pardubice')*{VIS*DOC(SPE='othoped')}} [PNA,DID]÷DOC(SPE='orthoped')[DID]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