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c99086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c99086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c99086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c99086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9c99086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9c99086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c99086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9c99086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6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Exercises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1942" lvl="0" marL="457200" rtl="0" algn="l"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List of all doctor's specializations.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spe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doc;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Names of all ‘orthopeds’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dna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(spe)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'ORTHOPED'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  Alternatively: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spe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'orthoped'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Names and addresses of all patients born before 1920 (suppose date attributes in format DD.MM.YYYY). 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to_char(pdb,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'YYYY'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 &lt; </a:t>
            </a:r>
            <a:r>
              <a:rPr lang="cs" sz="1050">
                <a:solidFill>
                  <a:srgbClr val="5F7FAC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 Alternatively: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pdb &lt;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to_date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'1920'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'YYYY'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>
              <a:solidFill>
                <a:srgbClr val="4944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DID's of doctors visited by patient Scott.	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(pna)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'SCOTT'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Names of internists visited by patient Scott.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dna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(did))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(spe)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'INTERNIST'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(pna)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'SCOTT'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Names and addresses of patients visited by doctor Jones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(did)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(dna)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'JONES'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Names and address of patients visited </a:t>
            </a:r>
            <a:r>
              <a:rPr lang="cs" sz="165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cs" sz="1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by doctor Jones (i.e. by no other doctor).</a:t>
            </a:r>
            <a:endParaRPr sz="16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57142"/>
              <a:buFont typeface="Arial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(dna)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'JONES'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(dna) &lt;&gt;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'JONES'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Exercises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00000"/>
              <a:buChar char="●"/>
            </a:pPr>
            <a:r>
              <a:rPr lang="cs">
                <a:solidFill>
                  <a:srgbClr val="737373"/>
                </a:solidFill>
              </a:rPr>
              <a:t>Pairs of names of patients living in the same address.</a:t>
            </a:r>
            <a:endParaRPr>
              <a:solidFill>
                <a:srgbClr val="73737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p1.pna, p2.pna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p1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p2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(p1.pad = p2.pad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p1.pid &lt; p2.pid);</a:t>
            </a:r>
            <a:endParaRPr>
              <a:solidFill>
                <a:srgbClr val="73737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00000"/>
              <a:buChar char="●"/>
            </a:pPr>
            <a:r>
              <a:rPr lang="cs">
                <a:solidFill>
                  <a:srgbClr val="737373"/>
                </a:solidFill>
              </a:rPr>
              <a:t>The names of doctors who already had patients</a:t>
            </a:r>
            <a:endParaRPr>
              <a:solidFill>
                <a:srgbClr val="73737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d.*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v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(d.did = v.did);</a:t>
            </a:r>
            <a:endParaRPr>
              <a:solidFill>
                <a:srgbClr val="73737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00000"/>
              <a:buChar char="●"/>
            </a:pPr>
            <a:r>
              <a:rPr lang="cs">
                <a:solidFill>
                  <a:srgbClr val="737373"/>
                </a:solidFill>
              </a:rPr>
              <a:t>Names of doctors who have no patients yet.</a:t>
            </a:r>
            <a:endParaRPr>
              <a:solidFill>
                <a:srgbClr val="73737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d.*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v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(d.did = v.did);</a:t>
            </a:r>
            <a:endParaRPr b="1" sz="1050">
              <a:solidFill>
                <a:srgbClr val="BE5D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00000"/>
              <a:buChar char="●"/>
            </a:pPr>
            <a:r>
              <a:rPr lang="cs">
                <a:solidFill>
                  <a:srgbClr val="737373"/>
                </a:solidFill>
              </a:rPr>
              <a:t>Names and addresses of patients with diagnose D1 (do not use a natural join for this query)</a:t>
            </a:r>
            <a:endParaRPr>
              <a:solidFill>
                <a:srgbClr val="73737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(pat.pid = vis.pid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dia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'D1'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73737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ct val="100000"/>
              <a:buChar char="●"/>
            </a:pPr>
            <a:r>
              <a:rPr lang="cs">
                <a:solidFill>
                  <a:srgbClr val="737373"/>
                </a:solidFill>
              </a:rPr>
              <a:t>Names and addresses of patients with diagnose D3 or D4 (do not use a natural join for this query)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Exercises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any doctor.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pat.*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(pat.pid = vis.pid)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did not visited each doctor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p.pid, v.did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pat) p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vis)  v ) 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vis)));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all doctors who had any patient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p.pid, v.did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pat) p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vis) v 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vis)));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at least one othoped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, pdb, pte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(did)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(spe) =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'ORTHOPED'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Compute the sum o</a:t>
            </a:r>
            <a:r>
              <a:rPr lang="cs"/>
              <a:t>f</a:t>
            </a:r>
            <a:r>
              <a:rPr lang="cs"/>
              <a:t> money spent by all the patients together for all visits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Exercises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What is maximal price of the visit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Patients who paid maximal price for their visit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pri =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vis));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For each patient display the average of money spent for their visits. Order the output by the amount of visits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(pri),</a:t>
            </a:r>
            <a:r>
              <a:rPr lang="cs" sz="1050">
                <a:solidFill>
                  <a:srgbClr val="5F7FA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spent,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pid,pna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As previews, but include also patients which were not on visit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(pri),</a:t>
            </a:r>
            <a:r>
              <a:rPr lang="cs" sz="1050">
                <a:solidFill>
                  <a:srgbClr val="5F7FA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spent,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(did)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outer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pid,pna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As previews</a:t>
            </a:r>
            <a:r>
              <a:rPr lang="cs"/>
              <a:t>, but include just patients who were at least on three visits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 pna,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(pri),</a:t>
            </a:r>
            <a:r>
              <a:rPr lang="cs" sz="1050">
                <a:solidFill>
                  <a:srgbClr val="5F7FA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spent,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(pid)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pid,pna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(did) &gt; </a:t>
            </a:r>
            <a:r>
              <a:rPr lang="cs" sz="1050">
                <a:solidFill>
                  <a:srgbClr val="5F7FA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050">
                <a:solidFill>
                  <a:srgbClr val="7D9E60"/>
                </a:solidFill>
                <a:latin typeface="Arial"/>
                <a:ea typeface="Arial"/>
                <a:cs typeface="Arial"/>
                <a:sym typeface="Arial"/>
              </a:rPr>
              <a:t>"# of vis"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⁩​Patients visited ALL doctor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pat p1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did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doc 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vis v1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(p1.pid = v1.pid  </a:t>
            </a:r>
            <a:r>
              <a:rPr b="1" lang="cs" sz="1050">
                <a:solidFill>
                  <a:srgbClr val="BE5D6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 d1.did = v1.did)))</a:t>
            </a:r>
            <a:r>
              <a:rPr lang="cs" sz="105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