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33bbb026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33bbb026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33bbb02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33bbb02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3bbb02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3bbb02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3bbb026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3bbb026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3bbb026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3bbb026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33bbb026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33bbb026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3bbb026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3bbb026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33bbb026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33bbb026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33bbb02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33bbb02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33bbb02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33bbb02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33bbb02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33bbb02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33bbb02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33bbb02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33bbb02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33bbb02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3bbb02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3bbb02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3bbb02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3bbb02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33bbb026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33bbb026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3bbb026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33bbb026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33bbb026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33bbb02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Lecture 8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Language - DML, DCL, TCL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ALTER TABLE, DROP TABLE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7850"/>
            <a:ext cx="629429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Integrity constraints in SQL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</a:t>
            </a:r>
            <a:r>
              <a:rPr lang="cs"/>
              <a:t>C columns: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NOT NULL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DEFAULT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UNIQUE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PRIMARY KEY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REFERENCES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CHECK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IC table - identical as IC column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(NOT NULL special expression of CHECK) compound IC are every time at the table tier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name IC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is not syntactically necessary, but recommended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 DDL with IC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" y="1754200"/>
            <a:ext cx="6313254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Referential integrity and cascade DELETE / UPDATE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1722400"/>
            <a:ext cx="5058635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Time of check IC, temporarily turn on/off IC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defines possibilities to declare the </a:t>
            </a:r>
            <a:r>
              <a:rPr lang="cs">
                <a:solidFill>
                  <a:schemeClr val="accent3"/>
                </a:solidFill>
              </a:rPr>
              <a:t>time during it can be integrity constraint check active.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The</a:t>
            </a:r>
            <a:r>
              <a:rPr lang="cs">
                <a:solidFill>
                  <a:schemeClr val="accent3"/>
                </a:solidFill>
              </a:rPr>
              <a:t> IC check</a:t>
            </a:r>
            <a:r>
              <a:rPr lang="cs"/>
              <a:t> can be defined as (</a:t>
            </a:r>
            <a:r>
              <a:rPr lang="cs">
                <a:solidFill>
                  <a:schemeClr val="accent3"/>
                </a:solidFill>
              </a:rPr>
              <a:t>DEFERRED</a:t>
            </a:r>
            <a:r>
              <a:rPr lang="cs"/>
              <a:t>) into end of the </a:t>
            </a:r>
            <a:r>
              <a:rPr lang="cs">
                <a:solidFill>
                  <a:schemeClr val="accent3"/>
                </a:solidFill>
              </a:rPr>
              <a:t>transaction</a:t>
            </a:r>
            <a:r>
              <a:rPr lang="c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In the session frame </a:t>
            </a:r>
            <a:r>
              <a:rPr lang="cs">
                <a:solidFill>
                  <a:schemeClr val="accent3"/>
                </a:solidFill>
              </a:rPr>
              <a:t>is possible to set</a:t>
            </a:r>
            <a:r>
              <a:rPr lang="cs"/>
              <a:t> if IC is </a:t>
            </a:r>
            <a:r>
              <a:rPr lang="cs">
                <a:solidFill>
                  <a:schemeClr val="accent3"/>
                </a:solidFill>
              </a:rPr>
              <a:t>IMMEDIATE</a:t>
            </a:r>
            <a:r>
              <a:rPr lang="cs"/>
              <a:t> (in the session of DML execution) or after the transaction finished.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The operation allows in the command ALTER TABLE IC temporarily turn off - DISABLE/ENABLE CONSTRAINT.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The backward IC turn on can be/might not be required for integrity check of inserted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 types in SQL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65610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numeric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string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big string (CLOB)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big bitwise strings (BLOB)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date and time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0" y="3484875"/>
            <a:ext cx="7160051" cy="1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 types in SQL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" y="1772175"/>
            <a:ext cx="4159745" cy="1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750" y="1772175"/>
            <a:ext cx="4859125" cy="17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DCL - commands GRANT a REVOKE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700"/>
            <a:ext cx="5123472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Commands COMMIT, ROLLBACK, SAVEPOINT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Confirmation/cancellation changes done by particular transaction does not depend on number of DML and SELECT neither row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COMMIT - changes confirmation - all changes are persistently stored in the database, other sessions can see the changes from this moment.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ROLLBACK - changes cancellation - all changes are revoked in this transaction.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SAVEPOINT - use for custom definition “stemps” inside the transaction, which can be used for ROLLBACK.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System catalog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134875" y="1721925"/>
            <a:ext cx="516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</a:t>
            </a:r>
            <a:r>
              <a:rPr lang="cs"/>
              <a:t>ystem catalog, data dictionary, metadata: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database metadata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There exist standards but that are usualy violated by DB </a:t>
            </a:r>
            <a:r>
              <a:rPr lang="cs"/>
              <a:t>developer's</a:t>
            </a:r>
            <a:r>
              <a:rPr lang="c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system catalog can be read by 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above the system catalog allows “scripting” DB examples Oracle: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views with prefix USER_ , ALL_, DBA_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00" y="3618175"/>
            <a:ext cx="4564526" cy="1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DML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Commands SELECT, INSERT, UPDATE, DELETE, MERGE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Transaction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Depends on the client settings(autocommit on|off)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Let’s suppose </a:t>
            </a:r>
            <a:r>
              <a:rPr lang="cs">
                <a:solidFill>
                  <a:schemeClr val="accent3"/>
                </a:solidFill>
              </a:rPr>
              <a:t>autocommit off</a:t>
            </a:r>
            <a:r>
              <a:rPr lang="cs"/>
              <a:t>, then: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transaction is done by sequence of DML and SELECT commands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confirmed by COMMIT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canceled by ROLLBACK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during the transaction the other sessions uses old values, till that is not confirmed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commands DDL or DCL make COMMIT implicitly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The systematic description of Transaction processing will be presented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During the DML commands processing the DBMS make check of integrity constraints.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actualization - examples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7850"/>
            <a:ext cx="690412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UPDATE more rows with subquery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4200"/>
            <a:ext cx="690412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INSERT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1747850"/>
            <a:ext cx="5213932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View - syntax, example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7850"/>
            <a:ext cx="5213932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View - characteristic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cs">
                <a:solidFill>
                  <a:schemeClr val="accent3"/>
                </a:solidFill>
              </a:rPr>
              <a:t>View is virtual relation </a:t>
            </a:r>
            <a:endParaRPr>
              <a:solidFill>
                <a:schemeClr val="accent3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at the table dictionary is stored as SELECT (what defines it)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from the point of view of queries is the table identical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DML partial operations above the views: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must be used “simple view” (don’t use join, aggregation, expressions, ...)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DML cannot be forbidden at the definition – clause READ ONLY I it’s recommended to use clause WITH CHECK OPTION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DML above “complex views” can be realized with instead-of triggers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why use views: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to hide information which should be hidden for particular user role I to help complicated queries to be easier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To allow application development easier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views doesn’t brings higher performance – for that can be used materialized views (</a:t>
            </a:r>
            <a:r>
              <a:rPr lang="cs">
                <a:solidFill>
                  <a:schemeClr val="dk1"/>
                </a:solidFill>
              </a:rPr>
              <a:t>MATERIALIZED VIEWS</a:t>
            </a:r>
            <a:r>
              <a:rPr lang="cs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Command WITH - example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1716553"/>
            <a:ext cx="4497451" cy="137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50" y="1710300"/>
            <a:ext cx="4476851" cy="254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CREATE TABLE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8775"/>
            <a:ext cx="585475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