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a2675943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a2675943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a2675943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a2675943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a2675943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a2675943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a2675943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a2675943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MidTermTest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Example of Mid term test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ER model - 6 points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46623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Create conceptual  model for ZOO according to following description:</a:t>
            </a:r>
            <a:endParaRPr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There are animal species in zoo database. Let us provide an ID to identify individual animal species. We register name of animal species (like elephant, tiger, giraffe, etc.) and a description. We want to register also such animal species whose exemplars are not in the zoo.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Animal in the zoo has ID, but this ID is unique only in his animal species (there may be elephant 1, elephant 2, camel 1 etc.). We register name and date of birth for each animal. Each animal belongs to exactly one animal species.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There are objects identified by object id. We register address and description for each object.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Animals are located in objects. Each animal lives exactly in one object. There may be more animals in one object. We register empty objects as well.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An employees take care about whole object. Each object has exactly one responsible employee. Employee takes care about at least object.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We register name and address for each employee. Let us provide a special ID to identify individual employees.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9302" l="10152" r="8034" t="12718"/>
          <a:stretch/>
        </p:blipFill>
        <p:spPr>
          <a:xfrm>
            <a:off x="5406975" y="2626075"/>
            <a:ext cx="3031175" cy="21681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760375" y="1979625"/>
            <a:ext cx="23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Here exists more solutions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971" y="518450"/>
            <a:ext cx="3396175" cy="90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4"/>
          <p:cNvCxnSpPr/>
          <p:nvPr/>
        </p:nvCxnSpPr>
        <p:spPr>
          <a:xfrm flipH="1" rot="10800000">
            <a:off x="7379850" y="1111075"/>
            <a:ext cx="417600" cy="1562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Transformation of ER schema into relational - 4 points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Transform the conceptual schema in following figure into relational. Use either symbolic (RA-like, see following test page) or SQL notation. Do not forget to provide foreign keys!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75" y="2610273"/>
            <a:ext cx="6025750" cy="11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09825" y="3696650"/>
            <a:ext cx="82221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Region(</a:t>
            </a:r>
            <a:r>
              <a:rPr b="1" lang="cs" u="sng"/>
              <a:t>region_id,</a:t>
            </a:r>
            <a:r>
              <a:rPr lang="cs"/>
              <a:t>area,description)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Place(</a:t>
            </a:r>
            <a:r>
              <a:rPr b="1" lang="cs" u="sng"/>
              <a:t>name,</a:t>
            </a:r>
            <a:r>
              <a:rPr b="1" lang="cs" u="sng"/>
              <a:t>place_region_id</a:t>
            </a:r>
            <a:r>
              <a:rPr lang="cs"/>
              <a:t>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Place[place_region_id]⊆Region[region_id]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Rabbit(</a:t>
            </a:r>
            <a:r>
              <a:rPr b="1" lang="cs" u="sng"/>
              <a:t>rabbit_id,</a:t>
            </a:r>
            <a:r>
              <a:rPr lang="cs"/>
              <a:t>name,date_of_birth,name,place_region_id,region_id)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Rabbit[region_id]⊆ Region[region_id]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Rabbit[name,place_region_id] ⊆ Place[name,place_region_id]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926" y="1788651"/>
            <a:ext cx="3180751" cy="30342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- date model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0400" y="18948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Let us have a database. Primary keys are underlined, foreign keys are described using RA: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PRODUCT (</a:t>
            </a:r>
            <a:r>
              <a:rPr lang="cs" u="sng"/>
              <a:t>PRODID,</a:t>
            </a:r>
            <a:r>
              <a:rPr lang="cs"/>
              <a:t> PNAME, PDESCRIPTION, PRICE)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CUSTOMER (</a:t>
            </a:r>
            <a:r>
              <a:rPr lang="cs" u="sng"/>
              <a:t>CUSTID</a:t>
            </a:r>
            <a:r>
              <a:rPr lang="cs"/>
              <a:t>, CNAME, CADDRESS)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ORDER (</a:t>
            </a:r>
            <a:r>
              <a:rPr lang="cs" u="sng"/>
              <a:t>ORDERID</a:t>
            </a:r>
            <a:r>
              <a:rPr lang="cs"/>
              <a:t>, CUSTID, DATE)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ITEM (</a:t>
            </a:r>
            <a:r>
              <a:rPr lang="cs" u="sng"/>
              <a:t>ORDERID, ITEMID,</a:t>
            </a:r>
            <a:r>
              <a:rPr lang="cs"/>
              <a:t> PRODID, AMOUNT)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RECLAMATION(</a:t>
            </a:r>
            <a:r>
              <a:rPr lang="cs" u="sng"/>
              <a:t>RECID,</a:t>
            </a:r>
            <a:r>
              <a:rPr lang="cs"/>
              <a:t> PRODID, CUSTOMER ID, PRODID, DATE)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ORDER[CUSTID] ⊆ CUSTOMER[CUSTID]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ITEM[ORDERID] ⊆ ORDER[</a:t>
            </a:r>
            <a:r>
              <a:rPr lang="cs"/>
              <a:t>ORDERID</a:t>
            </a:r>
            <a:r>
              <a:rPr lang="cs"/>
              <a:t>]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ITEM[PRODID] ⊆ PRODUCT[PRODID]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RECLAMATION[CUSTOMER ID] ⊆ CUSTOMER[CUSTID] !!! Careful !!! Keys have different names!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RECLAMATION[PRODID] ⊆ PRODUCT[PRODID]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expressions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CUSTID of customers who did their order at 21-DEC-201.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Order(Date=’21-dec-2011’)[CUSTID]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Names and prices of products ordered by customer named ’John’.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{{Customer * Order * Items * Product}(Cname=’John’)}[Pname, Price]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Products (all attributes) which had not been ordered yet.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</a:t>
            </a:r>
            <a:r>
              <a:rPr lang="cs"/>
              <a:t>roduct</a:t>
            </a:r>
            <a:r>
              <a:rPr lang="cs"/>
              <a:t> !&lt;* Item …. </a:t>
            </a:r>
            <a:r>
              <a:rPr i="1" lang="cs"/>
              <a:t>t</a:t>
            </a:r>
            <a:r>
              <a:rPr i="1" lang="cs">
                <a:solidFill>
                  <a:schemeClr val="dk1"/>
                </a:solidFill>
              </a:rPr>
              <a:t>his is the variant  with left anti-join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Product \ {Product&lt;* Item} …</a:t>
            </a:r>
            <a:r>
              <a:rPr i="1" lang="cs"/>
              <a:t> </a:t>
            </a:r>
            <a:r>
              <a:rPr i="1" lang="cs">
                <a:solidFill>
                  <a:schemeClr val="dk1"/>
                </a:solidFill>
              </a:rPr>
              <a:t>this is the variant with differences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Names of customers who applied any reclamation.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Customer &lt;* Reclamation[Customer_ID </a:t>
            </a:r>
            <a:r>
              <a:rPr lang="cs">
                <a:solidFill>
                  <a:schemeClr val="accent3"/>
                </a:solidFill>
              </a:rPr>
              <a:t>-&gt;</a:t>
            </a:r>
            <a:r>
              <a:rPr lang="cs"/>
              <a:t> Custid] … </a:t>
            </a:r>
            <a:r>
              <a:rPr lang="cs">
                <a:solidFill>
                  <a:schemeClr val="accent3"/>
                </a:solidFill>
              </a:rPr>
              <a:t>variant with renaming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CUSTID of customers who ordered </a:t>
            </a:r>
            <a:r>
              <a:rPr b="1" lang="cs">
                <a:solidFill>
                  <a:schemeClr val="accent3"/>
                </a:solidFill>
              </a:rPr>
              <a:t>each</a:t>
            </a:r>
            <a:r>
              <a:rPr lang="cs">
                <a:solidFill>
                  <a:schemeClr val="accent3"/>
                </a:solidFill>
              </a:rPr>
              <a:t> </a:t>
            </a:r>
            <a:r>
              <a:rPr lang="cs"/>
              <a:t>product.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{{Product * Item * Order}[Custid,Prodid]} </a:t>
            </a:r>
            <a:r>
              <a:rPr lang="cs">
                <a:solidFill>
                  <a:schemeClr val="accent3"/>
                </a:solidFill>
              </a:rPr>
              <a:t>: </a:t>
            </a:r>
            <a:r>
              <a:rPr lang="cs"/>
              <a:t>Product[Prodid]... </a:t>
            </a:r>
            <a:r>
              <a:rPr lang="cs">
                <a:solidFill>
                  <a:schemeClr val="accent3"/>
                </a:solidFill>
              </a:rPr>
              <a:t>variant with database division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