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5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71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85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8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7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25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8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7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9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9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0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5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3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5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4861-5288-4E98-AEE1-78D10DAE1FDF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5D74A7-9EC1-4634-A2B0-D862F4E8E5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Kalman Filtresi Yardımı İle Nesnenin Konumunu Tahmin Etme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24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61" y="251458"/>
            <a:ext cx="9680439" cy="6220415"/>
          </a:xfrm>
        </p:spPr>
      </p:pic>
    </p:spTree>
    <p:extLst>
      <p:ext uri="{BB962C8B-B14F-4D97-AF65-F5344CB8AC3E}">
        <p14:creationId xmlns:p14="http://schemas.microsoft.com/office/powerpoint/2010/main" val="10981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1" y="365760"/>
            <a:ext cx="10081260" cy="6012180"/>
          </a:xfrm>
        </p:spPr>
      </p:pic>
    </p:spTree>
    <p:extLst>
      <p:ext uri="{BB962C8B-B14F-4D97-AF65-F5344CB8AC3E}">
        <p14:creationId xmlns:p14="http://schemas.microsoft.com/office/powerpoint/2010/main" val="188831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b="1" dirty="0" smtClean="0"/>
              <a:t>	Ömer Edip Aslantaş</a:t>
            </a:r>
          </a:p>
          <a:p>
            <a:pPr marL="0" indent="0" algn="ctr">
              <a:buNone/>
            </a:pPr>
            <a:r>
              <a:rPr lang="tr-TR" sz="5400" b="1" dirty="0" smtClean="0"/>
              <a:t>	141220071</a:t>
            </a:r>
          </a:p>
          <a:p>
            <a:pPr marL="0" indent="0" algn="ctr">
              <a:buNone/>
            </a:pPr>
            <a:r>
              <a:rPr lang="tr-TR" sz="2800" b="1" dirty="0" smtClean="0"/>
              <a:t>22.05.2018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03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Videodaki bir nesnenin, başka bir nesnenin arkasından geçip, tekrar çıkacağı noktayı tahmin etmek.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20278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306880"/>
            <a:ext cx="9324304" cy="5838175"/>
          </a:xfrm>
        </p:spPr>
      </p:pic>
    </p:spTree>
    <p:extLst>
      <p:ext uri="{BB962C8B-B14F-4D97-AF65-F5344CB8AC3E}">
        <p14:creationId xmlns:p14="http://schemas.microsoft.com/office/powerpoint/2010/main" val="41066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FİLTRESİ NEDİR?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Kalman Filtresi (KF) </a:t>
            </a:r>
            <a:r>
              <a:rPr lang="tr-TR" sz="2800" dirty="0"/>
              <a:t>kestirim (estimation) </a:t>
            </a:r>
            <a:r>
              <a:rPr lang="tr-TR" sz="2800" dirty="0" smtClean="0"/>
              <a:t>tekniği </a:t>
            </a:r>
            <a:r>
              <a:rPr lang="tr-TR" sz="2800" dirty="0"/>
              <a:t>ve Bayes' Theorem </a:t>
            </a:r>
            <a:r>
              <a:rPr lang="tr-TR" sz="2800" dirty="0" smtClean="0"/>
              <a:t>üzerine gelistirilmiş </a:t>
            </a:r>
            <a:r>
              <a:rPr lang="tr-TR" sz="2800" dirty="0"/>
              <a:t>bir </a:t>
            </a:r>
            <a:r>
              <a:rPr lang="tr-TR" sz="2800" dirty="0" smtClean="0"/>
              <a:t>yaklaşımdır.  Videodaki frameler ve detection algoritmasının ışığında, nesnenin frame’in neresinde olduğunu kestirmeye çalışıyoruz. Bunu yapmamızdaki amaç ise detection algoritmasının kusursuz olmayışı.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7008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Filtesinin Temeli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Kalman filtresi recursive (özyineli) bir kestirim algoritmasıdır. Temelde iki adımda sırasıyla tekrarlayarak ilerler.</a:t>
            </a:r>
          </a:p>
          <a:p>
            <a:r>
              <a:rPr lang="tr-TR" sz="2800" dirty="0" smtClean="0"/>
              <a:t>1- Prediction</a:t>
            </a:r>
          </a:p>
          <a:p>
            <a:r>
              <a:rPr lang="tr-TR" sz="2800" dirty="0" smtClean="0"/>
              <a:t>2-Correction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809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PREDICTION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Sistemin zaman içerisinde nasıl hareket ettiğini ve bir önceki adımda elde ettiğimiz sonucu birleştirerek, bir sonraki adımda nesnenin nerelerde olabileceğine dair tahminde bulunur.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1506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3874"/>
            <a:ext cx="10080000" cy="6054066"/>
          </a:xfrm>
        </p:spPr>
      </p:pic>
    </p:spTree>
    <p:extLst>
      <p:ext uri="{BB962C8B-B14F-4D97-AF65-F5344CB8AC3E}">
        <p14:creationId xmlns:p14="http://schemas.microsoft.com/office/powerpoint/2010/main" val="243681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Kötü bilgi içeren detection algoritmasının sonuçlarını, bir önceki adımda ürettiğimiz tahmin ile birleştirip bu zaman dilimi içerisinde nerede olduğunu üretmek.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527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80060"/>
            <a:ext cx="10584179" cy="6012180"/>
          </a:xfrm>
        </p:spPr>
      </p:pic>
    </p:spTree>
    <p:extLst>
      <p:ext uri="{BB962C8B-B14F-4D97-AF65-F5344CB8AC3E}">
        <p14:creationId xmlns:p14="http://schemas.microsoft.com/office/powerpoint/2010/main" val="471348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143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Kalman Filtresi Yardımı İle Nesnenin Konumunu Tahmin Etme</vt:lpstr>
      <vt:lpstr>PROJEM</vt:lpstr>
      <vt:lpstr>PowerPoint Presentation</vt:lpstr>
      <vt:lpstr>KALMAN FİLTRESİ NEDİR?</vt:lpstr>
      <vt:lpstr>Kalman Filtesinin Temeli</vt:lpstr>
      <vt:lpstr>PREDICTION</vt:lpstr>
      <vt:lpstr>PowerPoint Presentation</vt:lpstr>
      <vt:lpstr>CORRECTION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Karman Filtresi Yardımı İle Nesnenin Konumunu Tahmin Etme</dc:title>
  <dc:creator>makine</dc:creator>
  <cp:lastModifiedBy>makine</cp:lastModifiedBy>
  <cp:revision>8</cp:revision>
  <dcterms:created xsi:type="dcterms:W3CDTF">2018-05-22T07:46:42Z</dcterms:created>
  <dcterms:modified xsi:type="dcterms:W3CDTF">2018-05-22T09:06:25Z</dcterms:modified>
</cp:coreProperties>
</file>