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05A2EF9-0A03-4C9E-8F4C-2C543F86CAF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197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0A61-AEC6-44D8-A3D5-2721246C9DC2}" type="datetimeFigureOut">
              <a:rPr lang="tr-TR" smtClean="0"/>
              <a:t>5.05.2018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6650-E37A-438E-860C-9D216900B7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666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81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8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1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5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84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103895"/>
            <a:ext cx="9725890" cy="2387600"/>
          </a:xfrm>
        </p:spPr>
        <p:txBody>
          <a:bodyPr/>
          <a:lstStyle/>
          <a:p>
            <a:r>
              <a:rPr lang="tr-TR" dirty="0" smtClean="0"/>
              <a:t>LARAVEL DUSK UYGULAMA TESTİ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74" y="3823125"/>
            <a:ext cx="1772773" cy="121358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86" y="3794760"/>
            <a:ext cx="2299913" cy="124195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31" y="3794760"/>
            <a:ext cx="1406905" cy="14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dirty="0" err="1"/>
              <a:t>Neden</a:t>
            </a:r>
            <a:r>
              <a:rPr lang="en-US" dirty="0"/>
              <a:t> Test </a:t>
            </a:r>
            <a:r>
              <a:rPr lang="en-US" dirty="0" err="1"/>
              <a:t>Yazmalıyız</a:t>
            </a:r>
            <a:r>
              <a:rPr lang="en-US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Test, kısaca yazdığımız kodda ki hataları kullanıcıdan önce bulmamızı </a:t>
            </a:r>
            <a:r>
              <a:rPr lang="tr-TR" dirty="0" smtClean="0"/>
              <a:t>kolaylaştıracak </a:t>
            </a:r>
            <a:r>
              <a:rPr lang="tr-TR" dirty="0"/>
              <a:t>ve sistemimizi daha kolay kontrol altında tutmamıza yarayan şeydir. Sistem büyüdüğünde yaptığımız küçük değişiklikler farklı yerleri etkileyebiliyor ve o an bunları bulmamız güç oluyor. Sırtımızı testlere dayadığımızda ise herhangi bir hata olursa kodu daha </a:t>
            </a:r>
            <a:r>
              <a:rPr lang="tr-TR" dirty="0" err="1"/>
              <a:t>deploy</a:t>
            </a:r>
            <a:r>
              <a:rPr lang="tr-TR" dirty="0"/>
              <a:t> etmeden önce hatalarımızı yakalayabiliyoruz. Test yazalım yazdıralım </a:t>
            </a:r>
            <a:r>
              <a:rPr lang="tr-TR" dirty="0" smtClean="0"/>
              <a:t>:)</a:t>
            </a:r>
          </a:p>
          <a:p>
            <a:r>
              <a:rPr lang="tr-TR" dirty="0" smtClean="0"/>
              <a:t>(Bende çalışıyor sizde </a:t>
            </a:r>
            <a:r>
              <a:rPr lang="tr-TR" dirty="0" err="1" smtClean="0"/>
              <a:t>bi</a:t>
            </a:r>
            <a:r>
              <a:rPr lang="tr-TR" dirty="0" smtClean="0"/>
              <a:t> sıkıntı var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030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Laravel</a:t>
            </a:r>
            <a:r>
              <a:rPr lang="tr-TR" dirty="0"/>
              <a:t> kullanarak yazdığımız bir projede </a:t>
            </a:r>
            <a:r>
              <a:rPr lang="tr-TR" dirty="0" smtClean="0"/>
              <a:t>browser </a:t>
            </a:r>
            <a:r>
              <a:rPr lang="tr-TR" dirty="0"/>
              <a:t>testi yapma ihtiyacımız var ise </a:t>
            </a:r>
            <a:r>
              <a:rPr lang="tr-TR" dirty="0" err="1"/>
              <a:t>Dusk</a:t>
            </a:r>
            <a:r>
              <a:rPr lang="tr-TR" dirty="0"/>
              <a:t> yardımımıza koşuyor. </a:t>
            </a:r>
            <a:r>
              <a:rPr lang="tr-TR" dirty="0" err="1"/>
              <a:t>Dusk’ı</a:t>
            </a:r>
            <a:r>
              <a:rPr lang="tr-TR" dirty="0"/>
              <a:t> kullanmak için </a:t>
            </a:r>
            <a:r>
              <a:rPr lang="tr-TR" dirty="0" err="1"/>
              <a:t>composer</a:t>
            </a:r>
            <a:r>
              <a:rPr lang="tr-TR" dirty="0"/>
              <a:t> aracı ile projemize dahil ediyoruz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composer</a:t>
            </a:r>
            <a:r>
              <a:rPr lang="tr-TR" dirty="0"/>
              <a:t> </a:t>
            </a:r>
            <a:r>
              <a:rPr lang="tr-TR" dirty="0" err="1"/>
              <a:t>require</a:t>
            </a:r>
            <a:r>
              <a:rPr lang="tr-TR" dirty="0"/>
              <a:t> --dev </a:t>
            </a:r>
            <a:r>
              <a:rPr lang="tr-TR" dirty="0" err="1"/>
              <a:t>laravel</a:t>
            </a:r>
            <a:r>
              <a:rPr lang="tr-TR" dirty="0"/>
              <a:t>/</a:t>
            </a:r>
            <a:r>
              <a:rPr lang="tr-TR" dirty="0" err="1"/>
              <a:t>dusk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9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sonra indirdiğimiz </a:t>
            </a:r>
            <a:r>
              <a:rPr lang="tr-TR" dirty="0" err="1"/>
              <a:t>plugini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ediyoruz</a:t>
            </a:r>
            <a:r>
              <a:rPr lang="tr-TR" dirty="0" smtClean="0"/>
              <a:t>.</a:t>
            </a:r>
          </a:p>
          <a:p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err="1"/>
              <a:t>artisan</a:t>
            </a:r>
            <a:r>
              <a:rPr lang="tr-TR" dirty="0"/>
              <a:t> </a:t>
            </a:r>
            <a:r>
              <a:rPr lang="tr-TR" dirty="0" err="1" smtClean="0"/>
              <a:t>dusk:install</a:t>
            </a:r>
            <a:endParaRPr lang="tr-TR" dirty="0" smtClean="0"/>
          </a:p>
          <a:p>
            <a:r>
              <a:rPr lang="tr-TR" dirty="0"/>
              <a:t>Testleri çalıştırmak için </a:t>
            </a:r>
            <a:r>
              <a:rPr lang="tr-TR" dirty="0" smtClean="0"/>
              <a:t>ise</a:t>
            </a:r>
          </a:p>
          <a:p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err="1"/>
              <a:t>artisan</a:t>
            </a:r>
            <a:r>
              <a:rPr lang="tr-TR" dirty="0"/>
              <a:t> </a:t>
            </a:r>
            <a:r>
              <a:rPr lang="tr-TR" dirty="0" err="1"/>
              <a:t>dusk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440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Dikkat etmemiz gereken bir nokta .</a:t>
            </a:r>
            <a:r>
              <a:rPr lang="tr-TR" dirty="0" err="1"/>
              <a:t>env</a:t>
            </a:r>
            <a:r>
              <a:rPr lang="tr-TR" dirty="0"/>
              <a:t> </a:t>
            </a:r>
            <a:r>
              <a:rPr lang="tr-TR" dirty="0" err="1"/>
              <a:t>doysamız</a:t>
            </a:r>
            <a:r>
              <a:rPr lang="tr-TR" dirty="0"/>
              <a:t> içerisinde ki APP_URL kısmı doğru olması gerekiyor. Ben </a:t>
            </a:r>
            <a:r>
              <a:rPr lang="tr-TR" dirty="0" err="1"/>
              <a:t>valet</a:t>
            </a:r>
            <a:r>
              <a:rPr lang="tr-TR" dirty="0"/>
              <a:t> kullanıyorum ve proje ismimde </a:t>
            </a:r>
            <a:r>
              <a:rPr lang="tr-TR" dirty="0" err="1"/>
              <a:t>app</a:t>
            </a:r>
            <a:r>
              <a:rPr lang="tr-TR" dirty="0"/>
              <a:t> olduğu </a:t>
            </a:r>
            <a:r>
              <a:rPr lang="tr-TR" dirty="0" smtClean="0"/>
              <a:t>için</a:t>
            </a:r>
          </a:p>
          <a:p>
            <a:endParaRPr lang="tr-TR" dirty="0"/>
          </a:p>
          <a:p>
            <a:r>
              <a:rPr lang="tr-TR" dirty="0"/>
              <a:t>APP_URL=http://app.dev</a:t>
            </a:r>
          </a:p>
        </p:txBody>
      </p:sp>
    </p:spTree>
    <p:extLst>
      <p:ext uri="{BB962C8B-B14F-4D97-AF65-F5344CB8AC3E}">
        <p14:creationId xmlns:p14="http://schemas.microsoft.com/office/powerpoint/2010/main" val="23955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Dusk</a:t>
            </a:r>
            <a:r>
              <a:rPr lang="tr-TR" dirty="0"/>
              <a:t> </a:t>
            </a:r>
            <a:r>
              <a:rPr lang="tr-TR" dirty="0" err="1"/>
              <a:t>Chrome</a:t>
            </a:r>
            <a:r>
              <a:rPr lang="tr-TR" dirty="0"/>
              <a:t> </a:t>
            </a:r>
            <a:r>
              <a:rPr lang="tr-TR" dirty="0" err="1"/>
              <a:t>driverını</a:t>
            </a:r>
            <a:r>
              <a:rPr lang="tr-TR" dirty="0"/>
              <a:t> kullanıyor. Bu sebeple ayrıca </a:t>
            </a:r>
            <a:r>
              <a:rPr lang="tr-TR" dirty="0" err="1"/>
              <a:t>Selenium</a:t>
            </a:r>
            <a:r>
              <a:rPr lang="tr-TR" dirty="0"/>
              <a:t> vb. </a:t>
            </a:r>
            <a:r>
              <a:rPr lang="tr-TR" dirty="0" err="1"/>
              <a:t>indirimemize</a:t>
            </a:r>
            <a:r>
              <a:rPr lang="tr-TR" dirty="0"/>
              <a:t> gerek kalmıyor. Ayrıca </a:t>
            </a:r>
            <a:r>
              <a:rPr lang="tr-TR" dirty="0" err="1"/>
              <a:t>default</a:t>
            </a:r>
            <a:r>
              <a:rPr lang="tr-TR" dirty="0"/>
              <a:t> ayarında </a:t>
            </a:r>
            <a:r>
              <a:rPr lang="tr-TR" b="1" dirty="0" err="1"/>
              <a:t>headless</a:t>
            </a:r>
            <a:r>
              <a:rPr lang="tr-TR" dirty="0"/>
              <a:t> olarak çalışıyor. Bu ne demek oluyor diye düşünüyorsanız. Arka planda çalışıyor olarak düşünebilirsiniz. Test sırasında yapılan işlemleri görmek istiyorsanız, ana dizindeki test klasörü içinde ki </a:t>
            </a:r>
            <a:r>
              <a:rPr lang="tr-TR" dirty="0" err="1"/>
              <a:t>DuskTestCase</a:t>
            </a:r>
            <a:r>
              <a:rPr lang="tr-TR" dirty="0"/>
              <a:t> içerisinden </a:t>
            </a:r>
            <a:r>
              <a:rPr lang="tr-TR" dirty="0" err="1"/>
              <a:t>headless</a:t>
            </a:r>
            <a:r>
              <a:rPr lang="tr-TR" dirty="0"/>
              <a:t> parametresini kaldırabiliriz.</a:t>
            </a:r>
          </a:p>
        </p:txBody>
      </p:sp>
    </p:spTree>
    <p:extLst>
      <p:ext uri="{BB962C8B-B14F-4D97-AF65-F5344CB8AC3E}">
        <p14:creationId xmlns:p14="http://schemas.microsoft.com/office/powerpoint/2010/main" val="404917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316</TotalTime>
  <Words>170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Devre</vt:lpstr>
      <vt:lpstr>LARAVEL DUSK UYGULAMA TESTİ</vt:lpstr>
      <vt:lpstr>Test nedir? Neden Test Yazmalıyız?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RealTIme UygulamaLAR</dc:title>
  <dc:creator>Ömer EVREN</dc:creator>
  <cp:lastModifiedBy>Ömer EVREN</cp:lastModifiedBy>
  <cp:revision>72</cp:revision>
  <dcterms:created xsi:type="dcterms:W3CDTF">2018-05-01T16:11:49Z</dcterms:created>
  <dcterms:modified xsi:type="dcterms:W3CDTF">2018-05-05T09:58:49Z</dcterms:modified>
</cp:coreProperties>
</file>