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11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84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69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4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18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1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51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78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5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6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4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4000-377F-4A7C-9848-A213F169C0B8}" type="datetimeFigureOut">
              <a:rPr lang="en-CA" smtClean="0"/>
              <a:t>2019-04-18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22F675-76E1-450F-8D90-C8B88E3D5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6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DD25-EA53-4CC7-A794-E10C7833C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Black Jack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41873-DB92-4205-A2CB-A6FCC967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Omer Farkhand and </a:t>
            </a:r>
            <a:r>
              <a:rPr lang="en-CA" dirty="0" err="1"/>
              <a:t>Sharek</a:t>
            </a:r>
            <a:r>
              <a:rPr lang="en-CA" dirty="0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21636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46FA-3144-4908-984F-B8616E5F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Application Demonstration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CE14CA-E6FD-4DDE-AD38-1B39A6D1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66" y="1523005"/>
            <a:ext cx="8596667" cy="48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01D5-34E1-4273-ADFE-28CE368B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CED-B1CD-47BF-85B3-499F8645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used ASP.NET, as the framework for the web application.</a:t>
            </a:r>
          </a:p>
          <a:p>
            <a:r>
              <a:rPr lang="en-CA" dirty="0"/>
              <a:t>HTML, JS and CSS for styling and formatting.</a:t>
            </a:r>
          </a:p>
          <a:p>
            <a:r>
              <a:rPr lang="en-CA" dirty="0"/>
              <a:t>C# for all business classes and entities.</a:t>
            </a:r>
          </a:p>
          <a:p>
            <a:r>
              <a:rPr lang="en-CA" dirty="0"/>
              <a:t>MSSQL for all database interactions.</a:t>
            </a:r>
          </a:p>
          <a:p>
            <a:r>
              <a:rPr lang="en-CA" dirty="0"/>
              <a:t>Utilized MS Visual Studio as primary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26105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D6B6-BDE1-47BF-AFC3-841BBE84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542A-67EC-4754-9165-CD78A38C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Register – New players are required to register to start a new game of Blackjack, registration requires player information and a username and password. These credentials will play into application authorization.</a:t>
            </a:r>
          </a:p>
          <a:p>
            <a:r>
              <a:rPr lang="en-CA" dirty="0"/>
              <a:t>Login – Registered players are required to authenticate themselves before the launch of a new game.</a:t>
            </a:r>
          </a:p>
          <a:p>
            <a:r>
              <a:rPr lang="en-CA" dirty="0"/>
              <a:t>Game – Blackjack game itself, hit cards, make bets and hopefully win earnings.</a:t>
            </a:r>
          </a:p>
          <a:p>
            <a:r>
              <a:rPr lang="en-CA" dirty="0"/>
              <a:t>Guide – Provides documentation on the game of Blackjack and how it was implemented in this web application. Also details how to interact with the web application.</a:t>
            </a:r>
          </a:p>
          <a:p>
            <a:r>
              <a:rPr lang="en-CA" dirty="0"/>
              <a:t>Leaderboard – Keeps an updated list of active players, with their wins, losses, draws and win/loss ratio. Encourage players to better themselves to progress in the leaderboard.</a:t>
            </a:r>
          </a:p>
        </p:txBody>
      </p:sp>
    </p:spTree>
    <p:extLst>
      <p:ext uri="{BB962C8B-B14F-4D97-AF65-F5344CB8AC3E}">
        <p14:creationId xmlns:p14="http://schemas.microsoft.com/office/powerpoint/2010/main" val="3194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422E-A300-4CDE-80D9-7DACADB5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-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5D72-EC6F-4FB4-A029-C1F25EAC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Rank (string </a:t>
            </a:r>
            <a:r>
              <a:rPr lang="en-CA" dirty="0" err="1"/>
              <a:t>rankName</a:t>
            </a:r>
            <a:r>
              <a:rPr lang="en-CA" dirty="0"/>
              <a:t>) – Class that decides the rank of a card (E.g. 1, 4, K, A)</a:t>
            </a:r>
          </a:p>
          <a:p>
            <a:r>
              <a:rPr lang="en-CA" dirty="0"/>
              <a:t>Suit () – </a:t>
            </a:r>
            <a:r>
              <a:rPr lang="en-CA" dirty="0" err="1"/>
              <a:t>Enum</a:t>
            </a:r>
            <a:r>
              <a:rPr lang="en-CA" dirty="0"/>
              <a:t> that carries values for Suit of a Card (E.g. Spades, Hearts)</a:t>
            </a:r>
          </a:p>
          <a:p>
            <a:r>
              <a:rPr lang="en-CA" dirty="0"/>
              <a:t>Card ( Rank </a:t>
            </a:r>
            <a:r>
              <a:rPr lang="en-CA" dirty="0" err="1"/>
              <a:t>rank</a:t>
            </a:r>
            <a:r>
              <a:rPr lang="en-CA" dirty="0"/>
              <a:t>, Suit </a:t>
            </a:r>
            <a:r>
              <a:rPr lang="en-CA" dirty="0" err="1"/>
              <a:t>suit</a:t>
            </a:r>
            <a:r>
              <a:rPr lang="en-CA" dirty="0"/>
              <a:t>, string </a:t>
            </a:r>
            <a:r>
              <a:rPr lang="en-CA" dirty="0" err="1"/>
              <a:t>imgPath</a:t>
            </a:r>
            <a:r>
              <a:rPr lang="en-CA" dirty="0"/>
              <a:t> ) – Class creates a card with a rank, suit and path to a saved image to represent that specific card</a:t>
            </a:r>
          </a:p>
          <a:p>
            <a:r>
              <a:rPr lang="en-CA" dirty="0"/>
              <a:t>Deck () – Contains a list of Cards, initializes 52 Cards on instantiation</a:t>
            </a:r>
          </a:p>
          <a:p>
            <a:r>
              <a:rPr lang="en-CA" dirty="0"/>
              <a:t>Player (string </a:t>
            </a:r>
            <a:r>
              <a:rPr lang="en-CA" dirty="0" err="1"/>
              <a:t>userName</a:t>
            </a:r>
            <a:r>
              <a:rPr lang="en-CA" dirty="0"/>
              <a:t>, string </a:t>
            </a:r>
            <a:r>
              <a:rPr lang="en-CA" dirty="0" err="1"/>
              <a:t>firstName</a:t>
            </a:r>
            <a:r>
              <a:rPr lang="en-CA" dirty="0"/>
              <a:t>, string </a:t>
            </a:r>
            <a:r>
              <a:rPr lang="en-CA" dirty="0" err="1"/>
              <a:t>lastName</a:t>
            </a:r>
            <a:r>
              <a:rPr lang="en-CA" dirty="0"/>
              <a:t>, string email, string b64Pssword, string b64Salt, int balance) – Class creates a player holding information that will help interact with the </a:t>
            </a:r>
            <a:r>
              <a:rPr lang="en-CA" dirty="0" err="1"/>
              <a:t>BlackJack</a:t>
            </a:r>
            <a:r>
              <a:rPr lang="en-CA" dirty="0"/>
              <a:t> game, Player also is a participant in the game</a:t>
            </a:r>
          </a:p>
          <a:p>
            <a:r>
              <a:rPr lang="en-CA" dirty="0"/>
              <a:t>Dealer(string username, int balance) – Inherits Player class, is responsible for distributing Cards and opponent to compete with a player in </a:t>
            </a:r>
            <a:r>
              <a:rPr lang="en-CA" dirty="0" err="1"/>
              <a:t>BlackJack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13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3B22-8D45-4E56-911D-9D99E530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Classes- Game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2871C-C941-47E3-8A7E-FE72DDAA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BlackJack</a:t>
            </a:r>
            <a:r>
              <a:rPr lang="en-CA" dirty="0"/>
              <a:t> (Deck </a:t>
            </a:r>
            <a:r>
              <a:rPr lang="en-CA" dirty="0" err="1"/>
              <a:t>deck</a:t>
            </a:r>
            <a:r>
              <a:rPr lang="en-CA" dirty="0"/>
              <a:t>, Dealer </a:t>
            </a:r>
            <a:r>
              <a:rPr lang="en-CA" dirty="0" err="1"/>
              <a:t>dealer</a:t>
            </a:r>
            <a:r>
              <a:rPr lang="en-CA" dirty="0"/>
              <a:t>, Player player) – Class caries all game logic and setup for the game of </a:t>
            </a:r>
            <a:r>
              <a:rPr lang="en-CA" dirty="0" err="1"/>
              <a:t>BlackJack</a:t>
            </a:r>
            <a:r>
              <a:rPr lang="en-CA" dirty="0"/>
              <a:t>, makes dealer distribute cards and allow player to participate </a:t>
            </a:r>
          </a:p>
          <a:p>
            <a:r>
              <a:rPr lang="en-CA" dirty="0"/>
              <a:t>Game (string username, Result </a:t>
            </a:r>
            <a:r>
              <a:rPr lang="en-CA" dirty="0" err="1"/>
              <a:t>result</a:t>
            </a:r>
            <a:r>
              <a:rPr lang="en-CA" dirty="0"/>
              <a:t>, int winnings) – Class caries all information of a finished game, utilized for database interaction</a:t>
            </a:r>
          </a:p>
          <a:p>
            <a:r>
              <a:rPr lang="en-CA" dirty="0"/>
              <a:t>Record (string username, int </a:t>
            </a:r>
            <a:r>
              <a:rPr lang="en-CA" dirty="0" err="1"/>
              <a:t>gamesPlayed</a:t>
            </a:r>
            <a:r>
              <a:rPr lang="en-CA" dirty="0"/>
              <a:t>, int wins, int losses, int draws) – Class caries information on all players and their progression in the app. Utilized for database interaction and leaderboard</a:t>
            </a:r>
          </a:p>
          <a:p>
            <a:r>
              <a:rPr lang="en-CA" dirty="0"/>
              <a:t>Result () </a:t>
            </a:r>
            <a:r>
              <a:rPr lang="en-CA" dirty="0" err="1"/>
              <a:t>Enum</a:t>
            </a:r>
            <a:r>
              <a:rPr lang="en-CA" dirty="0"/>
              <a:t> that carries the different states of a players game as values (e.g. Won, Lost, Draw)</a:t>
            </a:r>
          </a:p>
        </p:txBody>
      </p:sp>
    </p:spTree>
    <p:extLst>
      <p:ext uri="{BB962C8B-B14F-4D97-AF65-F5344CB8AC3E}">
        <p14:creationId xmlns:p14="http://schemas.microsoft.com/office/powerpoint/2010/main" val="366640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C53E-9D3B-402C-9DA9-12B0765F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3E2F9-A26F-4CF3-9273-6F461509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515" y="1930400"/>
            <a:ext cx="4788969" cy="433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0DC5A-7F6A-4FB9-98D9-DE8D90E5DBE4}"/>
              </a:ext>
            </a:extLst>
          </p:cNvPr>
          <p:cNvSpPr txBox="1"/>
          <p:nvPr/>
        </p:nvSpPr>
        <p:spPr>
          <a:xfrm>
            <a:off x="211269" y="1441938"/>
            <a:ext cx="2341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user_name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- Acts as primary key</a:t>
            </a:r>
          </a:p>
          <a:p>
            <a:r>
              <a:rPr lang="en-CA" dirty="0"/>
              <a:t>- Unique to each 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5B22AB-09D9-45F7-9A69-62EA843998FE}"/>
              </a:ext>
            </a:extLst>
          </p:cNvPr>
          <p:cNvCxnSpPr>
            <a:stCxn id="5" idx="3"/>
          </p:cNvCxnSpPr>
          <p:nvPr/>
        </p:nvCxnSpPr>
        <p:spPr>
          <a:xfrm>
            <a:off x="2552535" y="2042103"/>
            <a:ext cx="1647676" cy="751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FFC6D-0E17-4961-9DB1-7CD1C0AD9B31}"/>
              </a:ext>
            </a:extLst>
          </p:cNvPr>
          <p:cNvSpPr txBox="1"/>
          <p:nvPr/>
        </p:nvSpPr>
        <p:spPr>
          <a:xfrm>
            <a:off x="211269" y="2905145"/>
            <a:ext cx="2341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secPwd</a:t>
            </a:r>
            <a:r>
              <a:rPr lang="en-CA" dirty="0"/>
              <a:t> and salt</a:t>
            </a:r>
          </a:p>
          <a:p>
            <a:pPr marL="285750" indent="-285750">
              <a:buFontTx/>
              <a:buChar char="-"/>
            </a:pPr>
            <a:r>
              <a:rPr lang="en-CA" dirty="0"/>
              <a:t>Store hashed encrypted strings</a:t>
            </a:r>
          </a:p>
          <a:p>
            <a:pPr marL="285750" indent="-285750">
              <a:buFontTx/>
              <a:buChar char="-"/>
            </a:pPr>
            <a:r>
              <a:rPr lang="en-CA" dirty="0"/>
              <a:t>Utilized for authentication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38BAA-B4B6-44FB-8CFA-1ABF6EF6A9AD}"/>
              </a:ext>
            </a:extLst>
          </p:cNvPr>
          <p:cNvCxnSpPr>
            <a:stCxn id="8" idx="3"/>
          </p:cNvCxnSpPr>
          <p:nvPr/>
        </p:nvCxnSpPr>
        <p:spPr>
          <a:xfrm>
            <a:off x="2552535" y="3643809"/>
            <a:ext cx="1753247" cy="1482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29324-83DA-419A-A4E2-F3A9C87A0994}"/>
              </a:ext>
            </a:extLst>
          </p:cNvPr>
          <p:cNvSpPr txBox="1"/>
          <p:nvPr/>
        </p:nvSpPr>
        <p:spPr>
          <a:xfrm>
            <a:off x="211269" y="4383659"/>
            <a:ext cx="234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balance</a:t>
            </a:r>
          </a:p>
          <a:p>
            <a:r>
              <a:rPr lang="en-CA" dirty="0"/>
              <a:t>- Holds overall balance of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3F3C5-C1E5-4F73-B5CC-52BEBCE23118}"/>
              </a:ext>
            </a:extLst>
          </p:cNvPr>
          <p:cNvCxnSpPr>
            <a:stCxn id="11" idx="3"/>
          </p:cNvCxnSpPr>
          <p:nvPr/>
        </p:nvCxnSpPr>
        <p:spPr>
          <a:xfrm flipV="1">
            <a:off x="2552535" y="4216029"/>
            <a:ext cx="1647676" cy="629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D3C145-B85D-4A9E-903C-8B7B7F1970C9}"/>
              </a:ext>
            </a:extLst>
          </p:cNvPr>
          <p:cNvSpPr txBox="1"/>
          <p:nvPr/>
        </p:nvSpPr>
        <p:spPr>
          <a:xfrm>
            <a:off x="1135367" y="5232840"/>
            <a:ext cx="2341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game_id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Auto increments</a:t>
            </a:r>
          </a:p>
          <a:p>
            <a:pPr marL="285750" indent="-285750">
              <a:buFontTx/>
              <a:buChar char="-"/>
            </a:pPr>
            <a:r>
              <a:rPr lang="en-CA" dirty="0"/>
              <a:t>Acts as primary key for each game played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2C40C-3894-4975-B03C-A528AACD363F}"/>
              </a:ext>
            </a:extLst>
          </p:cNvPr>
          <p:cNvCxnSpPr>
            <a:stCxn id="14" idx="3"/>
          </p:cNvCxnSpPr>
          <p:nvPr/>
        </p:nvCxnSpPr>
        <p:spPr>
          <a:xfrm flipV="1">
            <a:off x="3476633" y="5121137"/>
            <a:ext cx="979620" cy="8503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93E276-69DA-49B9-A6A2-B7464F8ACBE9}"/>
              </a:ext>
            </a:extLst>
          </p:cNvPr>
          <p:cNvSpPr txBox="1"/>
          <p:nvPr/>
        </p:nvSpPr>
        <p:spPr>
          <a:xfrm>
            <a:off x="6858018" y="4074575"/>
            <a:ext cx="2341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winnings</a:t>
            </a:r>
          </a:p>
          <a:p>
            <a:r>
              <a:rPr lang="en-CA" dirty="0">
                <a:solidFill>
                  <a:schemeClr val="bg1"/>
                </a:solidFill>
              </a:rPr>
              <a:t>- Unlike balanc</a:t>
            </a:r>
            <a:r>
              <a:rPr lang="en-CA" dirty="0"/>
              <a:t>e,</a:t>
            </a:r>
            <a:r>
              <a:rPr lang="en-CA" dirty="0">
                <a:solidFill>
                  <a:schemeClr val="bg1"/>
                </a:solidFill>
              </a:rPr>
              <a:t> this will display amount earned within a game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AF0B5-56E0-442B-92BC-78C6EBEB579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16909" y="4813239"/>
            <a:ext cx="1641109" cy="9444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4C4E5A-BF4F-4F29-81EB-6B389E468767}"/>
              </a:ext>
            </a:extLst>
          </p:cNvPr>
          <p:cNvSpPr txBox="1"/>
          <p:nvPr/>
        </p:nvSpPr>
        <p:spPr>
          <a:xfrm>
            <a:off x="6095999" y="5639935"/>
            <a:ext cx="234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user_name</a:t>
            </a:r>
            <a:r>
              <a:rPr lang="en-CA" dirty="0">
                <a:solidFill>
                  <a:schemeClr val="bg1"/>
                </a:solidFill>
              </a:rPr>
              <a:t>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- Acts as foreign key,</a:t>
            </a:r>
            <a:r>
              <a:rPr lang="en-CA" dirty="0"/>
              <a:t> references Users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E0E420-B498-4961-B848-F8CB6245867A}"/>
              </a:ext>
            </a:extLst>
          </p:cNvPr>
          <p:cNvCxnSpPr/>
          <p:nvPr/>
        </p:nvCxnSpPr>
        <p:spPr>
          <a:xfrm flipH="1" flipV="1">
            <a:off x="5124309" y="5306989"/>
            <a:ext cx="971690" cy="754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4DF97-0B9B-4470-A891-E23738E4863B}"/>
              </a:ext>
            </a:extLst>
          </p:cNvPr>
          <p:cNvSpPr txBox="1"/>
          <p:nvPr/>
        </p:nvSpPr>
        <p:spPr>
          <a:xfrm>
            <a:off x="8188154" y="1306097"/>
            <a:ext cx="234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user_name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- Acts as foreign key, </a:t>
            </a:r>
            <a:r>
              <a:rPr lang="en-CA" dirty="0">
                <a:solidFill>
                  <a:schemeClr val="bg1"/>
                </a:solidFill>
              </a:rPr>
              <a:t>re</a:t>
            </a:r>
            <a:r>
              <a:rPr lang="en-CA" dirty="0"/>
              <a:t>ferences Users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2A369E-B481-49D2-9B73-30DEC8915F09}"/>
              </a:ext>
            </a:extLst>
          </p:cNvPr>
          <p:cNvCxnSpPr>
            <a:stCxn id="26" idx="1"/>
          </p:cNvCxnSpPr>
          <p:nvPr/>
        </p:nvCxnSpPr>
        <p:spPr>
          <a:xfrm flipH="1">
            <a:off x="7488820" y="1767762"/>
            <a:ext cx="699334" cy="989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50CC2-1D73-4734-8EA8-E2991143BE52}"/>
              </a:ext>
            </a:extLst>
          </p:cNvPr>
          <p:cNvSpPr txBox="1"/>
          <p:nvPr/>
        </p:nvSpPr>
        <p:spPr>
          <a:xfrm>
            <a:off x="8688674" y="2418365"/>
            <a:ext cx="258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games_played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- Tracks Users games played to completion</a:t>
            </a:r>
          </a:p>
          <a:p>
            <a:r>
              <a:rPr lang="en-CA" dirty="0"/>
              <a:t>- Increments on each successive instance of game.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544EE3-6E20-495A-804A-65462BC26CA8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7594391" y="2905145"/>
            <a:ext cx="1094283" cy="3903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006781-087B-43EE-97B1-A73CEBE60047}"/>
              </a:ext>
            </a:extLst>
          </p:cNvPr>
          <p:cNvSpPr txBox="1"/>
          <p:nvPr/>
        </p:nvSpPr>
        <p:spPr>
          <a:xfrm>
            <a:off x="9358787" y="4439606"/>
            <a:ext cx="2341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winLossRatio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- Calculated field that relies on Users wins and losses</a:t>
            </a:r>
          </a:p>
          <a:p>
            <a:r>
              <a:rPr lang="en-CA" dirty="0"/>
              <a:t>- Divides wins over losses to find a ratio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FF380B-3BE6-4FEB-BEDD-8BCFEB5D1F4F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8188154" y="3792032"/>
            <a:ext cx="1170633" cy="15247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2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F88F-1F50-4C60-B4F3-B7653D35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CBB5-B613-499A-8A2F-57E5C979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Time restraints, decided on some cool functionality that wasn’t implemented due to requirement to meet specific milestone deadlines.</a:t>
            </a:r>
          </a:p>
          <a:p>
            <a:r>
              <a:rPr lang="en-CA" dirty="0"/>
              <a:t>Understanding certain concepts, a good time was spent trying to work around a stateless model, having to utilize state management to not lose data through new requests.</a:t>
            </a:r>
          </a:p>
          <a:p>
            <a:r>
              <a:rPr lang="en-CA" dirty="0"/>
              <a:t>Designing on a web can be a limitation as structured design takes patience and A LOT of CSS.</a:t>
            </a:r>
          </a:p>
          <a:p>
            <a:r>
              <a:rPr lang="en-CA" dirty="0"/>
              <a:t>Application lacks guest play functionality, not able to play without successful authentication.</a:t>
            </a:r>
          </a:p>
          <a:p>
            <a:r>
              <a:rPr lang="en-CA"/>
              <a:t>Certain Blackjack </a:t>
            </a:r>
            <a:r>
              <a:rPr lang="en-CA" dirty="0"/>
              <a:t>functionality like Split was not able to be implemented.</a:t>
            </a:r>
          </a:p>
          <a:p>
            <a:r>
              <a:rPr lang="en-CA" dirty="0"/>
              <a:t>Application does not allow more than one active player.</a:t>
            </a:r>
          </a:p>
          <a:p>
            <a:r>
              <a:rPr lang="en-CA" dirty="0"/>
              <a:t>Players cannot add more to balance once depleted.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55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1D89-C94B-4CB9-80B1-366C4D79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 for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DA09-F280-4820-9EE4-2CD9CE4C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full </a:t>
            </a:r>
            <a:r>
              <a:rPr lang="en-CA" dirty="0" err="1"/>
              <a:t>BlackJack</a:t>
            </a:r>
            <a:r>
              <a:rPr lang="en-CA" dirty="0"/>
              <a:t> game functionality with all rules and move-sets possible.</a:t>
            </a:r>
          </a:p>
          <a:p>
            <a:r>
              <a:rPr lang="en-CA" dirty="0"/>
              <a:t>Add a difficulty/stakes system where higher bets result in spiked difficulties and smarter A.I on dealers end.</a:t>
            </a:r>
          </a:p>
          <a:p>
            <a:r>
              <a:rPr lang="en-CA" dirty="0"/>
              <a:t>We would like to try and implement local/online multiplayer support.</a:t>
            </a:r>
          </a:p>
          <a:p>
            <a:r>
              <a:rPr lang="en-CA" dirty="0"/>
              <a:t>Implement an in game currency where players could acquire more in-game money.</a:t>
            </a:r>
          </a:p>
          <a:p>
            <a:r>
              <a:rPr lang="en-CA" dirty="0"/>
              <a:t>Maybe provide a mobile port, gamble on the go.</a:t>
            </a:r>
          </a:p>
          <a:p>
            <a:r>
              <a:rPr lang="en-CA" dirty="0"/>
              <a:t>Not really a feature set but provide better polishing/refinement of application. No one likes bugs…</a:t>
            </a:r>
          </a:p>
        </p:txBody>
      </p:sp>
    </p:spTree>
    <p:extLst>
      <p:ext uri="{BB962C8B-B14F-4D97-AF65-F5344CB8AC3E}">
        <p14:creationId xmlns:p14="http://schemas.microsoft.com/office/powerpoint/2010/main" val="74744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0B89-4202-4CBB-B0B7-207FA357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272-E231-4769-AE1F-D66CFE82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Sharek: </a:t>
            </a:r>
          </a:p>
          <a:p>
            <a:pPr lvl="1"/>
            <a:r>
              <a:rPr lang="en-CA" dirty="0"/>
              <a:t>Logic Implementation</a:t>
            </a:r>
          </a:p>
          <a:p>
            <a:pPr lvl="1"/>
            <a:r>
              <a:rPr lang="en-CA" dirty="0"/>
              <a:t>Business Classes</a:t>
            </a:r>
          </a:p>
          <a:p>
            <a:pPr lvl="1"/>
            <a:r>
              <a:rPr lang="en-CA" dirty="0"/>
              <a:t>DAO</a:t>
            </a:r>
          </a:p>
          <a:p>
            <a:pPr lvl="1"/>
            <a:r>
              <a:rPr lang="en-CA" dirty="0"/>
              <a:t>Entities</a:t>
            </a:r>
          </a:p>
          <a:p>
            <a:r>
              <a:rPr lang="en-CA" dirty="0"/>
              <a:t>Omer: </a:t>
            </a:r>
          </a:p>
          <a:p>
            <a:pPr lvl="1"/>
            <a:r>
              <a:rPr lang="en-CA" dirty="0"/>
              <a:t>GUI</a:t>
            </a:r>
          </a:p>
          <a:p>
            <a:pPr lvl="1"/>
            <a:r>
              <a:rPr lang="en-CA" dirty="0"/>
              <a:t>Business Classes</a:t>
            </a:r>
          </a:p>
          <a:p>
            <a:pPr lvl="1"/>
            <a:r>
              <a:rPr lang="en-CA" dirty="0"/>
              <a:t>DAO</a:t>
            </a:r>
          </a:p>
          <a:p>
            <a:pPr lvl="1"/>
            <a:r>
              <a:rPr lang="en-CA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261457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772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Black Jack Application</vt:lpstr>
      <vt:lpstr>Technologies Used</vt:lpstr>
      <vt:lpstr>Feature List</vt:lpstr>
      <vt:lpstr>Classes - Entities</vt:lpstr>
      <vt:lpstr>Classes- Game Files</vt:lpstr>
      <vt:lpstr>Database Diagram</vt:lpstr>
      <vt:lpstr>Limitations</vt:lpstr>
      <vt:lpstr>Scope for future enhancements</vt:lpstr>
      <vt:lpstr>Roles</vt:lpstr>
      <vt:lpstr>Web 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 Application</dc:title>
  <dc:creator>Omer Farkhand</dc:creator>
  <cp:lastModifiedBy>Sharek Khan</cp:lastModifiedBy>
  <cp:revision>29</cp:revision>
  <dcterms:created xsi:type="dcterms:W3CDTF">2019-04-12T12:52:37Z</dcterms:created>
  <dcterms:modified xsi:type="dcterms:W3CDTF">2019-04-19T01:51:24Z</dcterms:modified>
</cp:coreProperties>
</file>