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7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7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48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1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6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07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3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0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8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9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0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4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lanık içeren bir resim&#10;&#10;Açıklama otomatik olarak oluşturuldu">
            <a:extLst>
              <a:ext uri="{FF2B5EF4-FFF2-40B4-BE49-F238E27FC236}">
                <a16:creationId xmlns:a16="http://schemas.microsoft.com/office/drawing/2014/main" id="{CD7A5A9E-C00C-478B-AA45-6D4D4A3F8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3CDCEB-D0A3-4F1C-8E63-68ED9E44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tr-TR" sz="4000" dirty="0"/>
              <a:t>RANDEVU TAKİP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294E25B-0D30-4349-AC69-BE955427F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5C89BD"/>
                </a:solidFill>
              </a:rPr>
              <a:t>JAVA - NYP</a:t>
            </a:r>
          </a:p>
        </p:txBody>
      </p:sp>
    </p:spTree>
    <p:extLst>
      <p:ext uri="{BB962C8B-B14F-4D97-AF65-F5344CB8AC3E}">
        <p14:creationId xmlns:p14="http://schemas.microsoft.com/office/powerpoint/2010/main" val="115104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9D5D3-FF43-4795-B066-50BB6259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Hasta Ekleme Menüsü</a:t>
            </a:r>
          </a:p>
        </p:txBody>
      </p:sp>
      <p:pic>
        <p:nvPicPr>
          <p:cNvPr id="5" name="İçerik Yer Tutucusu 4" descr="ekran görüntüsü, telefon içeren bir resim&#10;&#10;Açıklama otomatik olarak oluşturuldu">
            <a:extLst>
              <a:ext uri="{FF2B5EF4-FFF2-40B4-BE49-F238E27FC236}">
                <a16:creationId xmlns:a16="http://schemas.microsoft.com/office/drawing/2014/main" id="{A8D0C9EA-BE8D-472B-AB65-20F7EF8A1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58" y="1866900"/>
            <a:ext cx="3839635" cy="4523925"/>
          </a:xfrm>
        </p:spPr>
      </p:pic>
    </p:spTree>
    <p:extLst>
      <p:ext uri="{BB962C8B-B14F-4D97-AF65-F5344CB8AC3E}">
        <p14:creationId xmlns:p14="http://schemas.microsoft.com/office/powerpoint/2010/main" val="290945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8ECB4F-B6EE-487D-8DD1-F478C097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Doktor Ekleme Menüsü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B280CC2-C10A-4856-98B8-31EB4B390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4" y="1681370"/>
            <a:ext cx="3157731" cy="4880131"/>
          </a:xfrm>
        </p:spPr>
      </p:pic>
    </p:spTree>
    <p:extLst>
      <p:ext uri="{BB962C8B-B14F-4D97-AF65-F5344CB8AC3E}">
        <p14:creationId xmlns:p14="http://schemas.microsoft.com/office/powerpoint/2010/main" val="100643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53D81A-7645-4E2B-91BC-A70FD265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Randevu Ekleme Menüsü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A063295-5ECA-4EDE-9888-26253353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38" y="1709530"/>
            <a:ext cx="5526923" cy="4538870"/>
          </a:xfrm>
        </p:spPr>
      </p:pic>
    </p:spTree>
    <p:extLst>
      <p:ext uri="{BB962C8B-B14F-4D97-AF65-F5344CB8AC3E}">
        <p14:creationId xmlns:p14="http://schemas.microsoft.com/office/powerpoint/2010/main" val="122947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32834B-3E62-469F-B25C-38B53DAA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Randevu Tablosu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79A868D-1AD0-4AFD-B365-2FB24CDFA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91" y="1643269"/>
            <a:ext cx="6534818" cy="4996069"/>
          </a:xfrm>
        </p:spPr>
      </p:pic>
    </p:spTree>
    <p:extLst>
      <p:ext uri="{BB962C8B-B14F-4D97-AF65-F5344CB8AC3E}">
        <p14:creationId xmlns:p14="http://schemas.microsoft.com/office/powerpoint/2010/main" val="165071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432"/>
      </a:dk2>
      <a:lt2>
        <a:srgbClr val="E2E8E8"/>
      </a:lt2>
      <a:accent1>
        <a:srgbClr val="C34D55"/>
      </a:accent1>
      <a:accent2>
        <a:srgbClr val="B13B74"/>
      </a:accent2>
      <a:accent3>
        <a:srgbClr val="C34DB8"/>
      </a:accent3>
      <a:accent4>
        <a:srgbClr val="8B3BB1"/>
      </a:accent4>
      <a:accent5>
        <a:srgbClr val="6C4DC3"/>
      </a:accent5>
      <a:accent6>
        <a:srgbClr val="4153B4"/>
      </a:accent6>
      <a:hlink>
        <a:srgbClr val="8E61CA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Geniş ekran</PresentationFormat>
  <Paragraphs>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SlateVTI</vt:lpstr>
      <vt:lpstr>RANDEVU TAKİP</vt:lpstr>
      <vt:lpstr>Hasta Ekleme Menüsü</vt:lpstr>
      <vt:lpstr>Doktor Ekleme Menüsü</vt:lpstr>
      <vt:lpstr>Randevu Ekleme Menüsü</vt:lpstr>
      <vt:lpstr>Randevu Tablosu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RANDEVU TAKİP</dc:title>
  <dc:creator>ÖMER FARUK KOÇAL</dc:creator>
  <cp:lastModifiedBy>ÖMER FARUK KOÇAL</cp:lastModifiedBy>
  <cp:revision>2</cp:revision>
  <dcterms:created xsi:type="dcterms:W3CDTF">2019-12-25T07:19:02Z</dcterms:created>
  <dcterms:modified xsi:type="dcterms:W3CDTF">2019-12-25T07:32:45Z</dcterms:modified>
</cp:coreProperties>
</file>