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9" r:id="rId4"/>
    <p:sldId id="261" r:id="rId5"/>
    <p:sldId id="258" r:id="rId6"/>
    <p:sldId id="272" r:id="rId7"/>
    <p:sldId id="259" r:id="rId8"/>
    <p:sldId id="260" r:id="rId9"/>
    <p:sldId id="264" r:id="rId10"/>
    <p:sldId id="262" r:id="rId11"/>
    <p:sldId id="265" r:id="rId12"/>
    <p:sldId id="263" r:id="rId13"/>
    <p:sldId id="270" r:id="rId14"/>
    <p:sldId id="266" r:id="rId15"/>
    <p:sldId id="267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mer Faruk MERCAN" initials="ÖFM" lastIdx="1" clrIdx="0">
    <p:extLst>
      <p:ext uri="{19B8F6BF-5375-455C-9EA6-DF929625EA0E}">
        <p15:presenceInfo xmlns:p15="http://schemas.microsoft.com/office/powerpoint/2012/main" userId="f23c23ed574ced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15FD-0E64-467B-BB7F-A78CB178C3D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37D3-6FA4-4D98-8FB9-D720FB4A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37D3-6FA4-4D98-8FB9-D720FB4A2C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824036" y="3923015"/>
            <a:ext cx="3344981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3808271" y="2587843"/>
            <a:ext cx="7697445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4453079" y="3015792"/>
            <a:ext cx="6462717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4267332" y="4766917"/>
            <a:ext cx="6448608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1284390" y="5061540"/>
            <a:ext cx="2624713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863457" y="4135346"/>
            <a:ext cx="2781175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2641919" y="5509809"/>
            <a:ext cx="98424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12192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50279"/>
            <a:ext cx="2617760" cy="5469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40" y="838199"/>
            <a:ext cx="7877120" cy="5181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97994"/>
            <a:ext cx="1072191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754403"/>
            <a:ext cx="99568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21664" y="2039112"/>
            <a:ext cx="4876800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039112"/>
            <a:ext cx="4876800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664" y="2038389"/>
            <a:ext cx="402336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54788" y="2038387"/>
            <a:ext cx="4019611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5244850" y="4281003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5234482" y="3316841"/>
            <a:ext cx="1717993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121664" y="2743199"/>
            <a:ext cx="4023360" cy="324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7059168" y="2743200"/>
            <a:ext cx="4023360" cy="3246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1" y="1487082"/>
            <a:ext cx="4011084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133" y="835428"/>
            <a:ext cx="6265827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041" y="3408421"/>
            <a:ext cx="4011084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91206"/>
            <a:ext cx="37084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0" y="4669655"/>
            <a:ext cx="1072192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840736" y="594360"/>
            <a:ext cx="6498336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600" y="5416153"/>
            <a:ext cx="89408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40" y="436563"/>
            <a:ext cx="1072192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038388"/>
            <a:ext cx="99568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40" y="6148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86238AEC-5B81-44DE-ADAA-F9F8254D358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48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160" y="6148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9EC7DFB2-DFFE-4C7C-9904-63C1CEB5F4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A4E4201-FF70-4A8F-8D5E-65D916CEB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859" y="476903"/>
            <a:ext cx="9144000" cy="1719449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Electricity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Consumption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Forecasting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Portugal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5785E87-85B9-4400-9D03-455A8D64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5577"/>
            <a:ext cx="9144000" cy="2102224"/>
          </a:xfrm>
        </p:spPr>
        <p:txBody>
          <a:bodyPr>
            <a:normAutofit/>
          </a:bodyPr>
          <a:lstStyle/>
          <a:p>
            <a:r>
              <a:rPr lang="tr-TR" dirty="0"/>
              <a:t>Group 7</a:t>
            </a:r>
          </a:p>
          <a:p>
            <a:r>
              <a:rPr lang="tr-TR" dirty="0"/>
              <a:t>Ömer Faruk MERCAN – 150114018 </a:t>
            </a:r>
          </a:p>
          <a:p>
            <a:r>
              <a:rPr lang="tr-TR" dirty="0"/>
              <a:t>Taylan SABIR – 150714017 </a:t>
            </a:r>
          </a:p>
          <a:p>
            <a:r>
              <a:rPr lang="tr-TR" dirty="0"/>
              <a:t>Akif TAŞCI – 150716840 </a:t>
            </a:r>
          </a:p>
          <a:p>
            <a:r>
              <a:rPr lang="tr-TR" dirty="0"/>
              <a:t>Emre YILDIZ- 150316505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4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185" y="91357"/>
            <a:ext cx="10721920" cy="1442674"/>
          </a:xfrm>
        </p:spPr>
        <p:txBody>
          <a:bodyPr/>
          <a:lstStyle/>
          <a:p>
            <a:r>
              <a:rPr lang="tr-TR" dirty="0"/>
              <a:t>Choosing of k by using Elbow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8" y="1534031"/>
            <a:ext cx="5023644" cy="5023644"/>
          </a:xfrm>
        </p:spPr>
      </p:pic>
    </p:spTree>
    <p:extLst>
      <p:ext uri="{BB962C8B-B14F-4D97-AF65-F5344CB8AC3E}">
        <p14:creationId xmlns:p14="http://schemas.microsoft.com/office/powerpoint/2010/main" val="93664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Silhouette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For 2 , 0.616126</a:t>
            </a:r>
          </a:p>
          <a:p>
            <a:r>
              <a:rPr lang="tr-TR" dirty="0"/>
              <a:t>For 3,  0.507959</a:t>
            </a:r>
          </a:p>
          <a:p>
            <a:r>
              <a:rPr lang="tr-TR" dirty="0"/>
              <a:t>For 4,  0.47467</a:t>
            </a:r>
          </a:p>
          <a:p>
            <a:endParaRPr lang="tr-TR" dirty="0"/>
          </a:p>
          <a:p>
            <a:r>
              <a:rPr lang="tr-TR" dirty="0"/>
              <a:t>Error Sum of Squares (SSE) = 65981553677.2014</a:t>
            </a:r>
          </a:p>
        </p:txBody>
      </p:sp>
    </p:spTree>
    <p:extLst>
      <p:ext uri="{BB962C8B-B14F-4D97-AF65-F5344CB8AC3E}">
        <p14:creationId xmlns:p14="http://schemas.microsoft.com/office/powerpoint/2010/main" val="373886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622" y="0"/>
            <a:ext cx="10721920" cy="1442674"/>
          </a:xfrm>
        </p:spPr>
        <p:txBody>
          <a:bodyPr/>
          <a:lstStyle/>
          <a:p>
            <a:r>
              <a:rPr lang="tr-TR" dirty="0"/>
              <a:t>k-Means Clustering (2 Cluster)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6" y="1109376"/>
            <a:ext cx="6830290" cy="5122717"/>
          </a:xfrm>
        </p:spPr>
      </p:pic>
    </p:spTree>
    <p:extLst>
      <p:ext uri="{BB962C8B-B14F-4D97-AF65-F5344CB8AC3E}">
        <p14:creationId xmlns:p14="http://schemas.microsoft.com/office/powerpoint/2010/main" val="358716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9769A63-ED3C-4733-AEC0-745803E6B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0" y="227473"/>
            <a:ext cx="10778590" cy="67749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E283BC5-CE30-4E85-A4AB-35F71736D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9" y="904971"/>
            <a:ext cx="10778590" cy="58446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0497511-0A1A-45C0-A85E-E8C1F38A5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8" y="1351269"/>
            <a:ext cx="9617104" cy="4802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8CD0180-780D-425B-A14C-64ED6BC05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8" y="5861328"/>
            <a:ext cx="10737809" cy="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0" y="175856"/>
            <a:ext cx="10721920" cy="1442674"/>
          </a:xfrm>
        </p:spPr>
        <p:txBody>
          <a:bodyPr/>
          <a:lstStyle/>
          <a:p>
            <a:r>
              <a:rPr lang="tr-TR" dirty="0"/>
              <a:t>Auto Regression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33" y="1369149"/>
            <a:ext cx="9807934" cy="4897582"/>
          </a:xfrm>
        </p:spPr>
      </p:pic>
    </p:spTree>
    <p:extLst>
      <p:ext uri="{BB962C8B-B14F-4D97-AF65-F5344CB8AC3E}">
        <p14:creationId xmlns:p14="http://schemas.microsoft.com/office/powerpoint/2010/main" val="292351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40" y="0"/>
            <a:ext cx="10721920" cy="1442674"/>
          </a:xfrm>
        </p:spPr>
        <p:txBody>
          <a:bodyPr/>
          <a:lstStyle/>
          <a:p>
            <a:r>
              <a:rPr lang="tr-TR" dirty="0"/>
              <a:t>Specific Results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35" y="1157900"/>
            <a:ext cx="10052730" cy="5019820"/>
          </a:xfrm>
        </p:spPr>
      </p:pic>
    </p:spTree>
    <p:extLst>
      <p:ext uri="{BB962C8B-B14F-4D97-AF65-F5344CB8AC3E}">
        <p14:creationId xmlns:p14="http://schemas.microsoft.com/office/powerpoint/2010/main" val="46423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Error Results of AutoRegression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28" y="1879237"/>
            <a:ext cx="6553200" cy="3451093"/>
          </a:xfrm>
        </p:spPr>
      </p:pic>
    </p:spTree>
    <p:extLst>
      <p:ext uri="{BB962C8B-B14F-4D97-AF65-F5344CB8AC3E}">
        <p14:creationId xmlns:p14="http://schemas.microsoft.com/office/powerpoint/2010/main" val="332496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EE646-12A0-4927-833F-01837551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800" dirty="0"/>
              <a:t>THANKS </a:t>
            </a:r>
            <a:r>
              <a:rPr lang="tr-TR" sz="8800"/>
              <a:t>FOR LISTENING</a:t>
            </a:r>
            <a:endParaRPr lang="tr-TR" sz="8800" dirty="0"/>
          </a:p>
        </p:txBody>
      </p:sp>
    </p:spTree>
    <p:extLst>
      <p:ext uri="{BB962C8B-B14F-4D97-AF65-F5344CB8AC3E}">
        <p14:creationId xmlns:p14="http://schemas.microsoft.com/office/powerpoint/2010/main" val="334549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04D085-FA32-4D1E-9717-11DAB712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Outline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691714-D000-4C73-ADDD-B12EA46D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Project</a:t>
            </a:r>
          </a:p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  <a:p>
            <a:r>
              <a:rPr lang="tr-TR" dirty="0" err="1"/>
              <a:t>Graphs</a:t>
            </a:r>
            <a:r>
              <a:rPr lang="tr-TR" dirty="0"/>
              <a:t> </a:t>
            </a:r>
            <a:r>
              <a:rPr lang="tr-TR" dirty="0" err="1"/>
              <a:t>describing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Clustering</a:t>
            </a:r>
          </a:p>
          <a:p>
            <a:r>
              <a:rPr lang="tr-TR" dirty="0" err="1"/>
              <a:t>Autoregression</a:t>
            </a:r>
            <a:r>
              <a:rPr lang="tr-TR" dirty="0"/>
              <a:t> </a:t>
            </a:r>
            <a:r>
              <a:rPr lang="tr-TR" dirty="0" err="1"/>
              <a:t>prediction</a:t>
            </a:r>
            <a:endParaRPr lang="tr-TR" dirty="0"/>
          </a:p>
          <a:p>
            <a:r>
              <a:rPr lang="tr-TR" dirty="0" err="1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Project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    </a:t>
            </a:r>
            <a:r>
              <a:rPr lang="tr-TR" sz="2000" u="sng" dirty="0"/>
              <a:t>Content of </a:t>
            </a:r>
            <a:r>
              <a:rPr lang="tr-TR" sz="2000" u="sng" dirty="0" err="1"/>
              <a:t>Dataset</a:t>
            </a:r>
            <a:endParaRPr lang="tr-TR" sz="2000" u="sng" dirty="0"/>
          </a:p>
          <a:p>
            <a:r>
              <a:rPr lang="tr-TR" sz="2000" dirty="0" err="1"/>
              <a:t>Electricity</a:t>
            </a:r>
            <a:r>
              <a:rPr lang="tr-TR" sz="2000" dirty="0"/>
              <a:t> </a:t>
            </a:r>
            <a:r>
              <a:rPr lang="tr-TR" sz="2000" dirty="0" err="1"/>
              <a:t>consumption</a:t>
            </a:r>
            <a:r>
              <a:rPr lang="tr-TR" sz="2000" dirty="0"/>
              <a:t> in 370 </a:t>
            </a:r>
            <a:r>
              <a:rPr lang="tr-TR" sz="2000" dirty="0" err="1"/>
              <a:t>different</a:t>
            </a:r>
            <a:r>
              <a:rPr lang="tr-TR" sz="2000" dirty="0"/>
              <a:t> </a:t>
            </a:r>
            <a:r>
              <a:rPr lang="tr-TR" sz="2000" dirty="0" err="1"/>
              <a:t>location</a:t>
            </a:r>
            <a:r>
              <a:rPr lang="tr-TR" sz="2000" dirty="0"/>
              <a:t> in </a:t>
            </a:r>
            <a:r>
              <a:rPr lang="tr-TR" sz="2000" dirty="0" err="1"/>
              <a:t>Portugal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Measurements</a:t>
            </a:r>
            <a:r>
              <a:rPr lang="tr-TR" sz="2000" dirty="0"/>
              <a:t> in </a:t>
            </a:r>
            <a:r>
              <a:rPr lang="tr-TR" sz="2000" dirty="0" err="1"/>
              <a:t>kWh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15 </a:t>
            </a:r>
            <a:r>
              <a:rPr lang="tr-TR" sz="2000" dirty="0" err="1"/>
              <a:t>minute</a:t>
            </a:r>
            <a:r>
              <a:rPr lang="tr-TR" sz="2000" dirty="0"/>
              <a:t> </a:t>
            </a:r>
            <a:r>
              <a:rPr lang="tr-TR" sz="2000" dirty="0" err="1"/>
              <a:t>intervals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Between</a:t>
            </a:r>
            <a:r>
              <a:rPr lang="tr-TR" sz="2000" dirty="0"/>
              <a:t> </a:t>
            </a:r>
            <a:r>
              <a:rPr lang="tr-TR" sz="2000" dirty="0" err="1"/>
              <a:t>years</a:t>
            </a:r>
            <a:r>
              <a:rPr lang="tr-TR" sz="2000" dirty="0"/>
              <a:t> 2012 and </a:t>
            </a:r>
            <a:r>
              <a:rPr lang="tr-TR" sz="2000" dirty="0" err="1"/>
              <a:t>end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2014.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000" dirty="0" err="1"/>
              <a:t>Our</a:t>
            </a:r>
            <a:r>
              <a:rPr lang="tr-TR" sz="2000" dirty="0"/>
              <a:t> </a:t>
            </a:r>
            <a:r>
              <a:rPr lang="tr-TR" sz="2000" dirty="0" err="1"/>
              <a:t>aim</a:t>
            </a:r>
            <a:r>
              <a:rPr lang="tr-TR" sz="2000" dirty="0"/>
              <a:t> is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predict</a:t>
            </a:r>
            <a:r>
              <a:rPr lang="tr-TR" sz="2000" dirty="0"/>
              <a:t> </a:t>
            </a:r>
            <a:r>
              <a:rPr lang="tr-TR" sz="2000" dirty="0" err="1"/>
              <a:t>electricty</a:t>
            </a:r>
            <a:r>
              <a:rPr lang="tr-TR" sz="2000" dirty="0"/>
              <a:t> </a:t>
            </a:r>
            <a:r>
              <a:rPr lang="tr-TR" sz="2000" dirty="0" err="1"/>
              <a:t>consumption</a:t>
            </a:r>
            <a:r>
              <a:rPr lang="tr-TR" sz="2000" dirty="0"/>
              <a:t> in </a:t>
            </a:r>
            <a:r>
              <a:rPr lang="tr-TR" sz="2000" dirty="0" err="1"/>
              <a:t>next</a:t>
            </a:r>
            <a:r>
              <a:rPr lang="tr-TR" sz="2000" dirty="0"/>
              <a:t> </a:t>
            </a:r>
            <a:r>
              <a:rPr lang="tr-TR" sz="2000" dirty="0" err="1"/>
              <a:t>year</a:t>
            </a:r>
            <a:r>
              <a:rPr lang="tr-TR" sz="2000" dirty="0"/>
              <a:t>.</a:t>
            </a:r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en-US" dirty="0"/>
          </a:p>
        </p:txBody>
      </p:sp>
      <p:pic>
        <p:nvPicPr>
          <p:cNvPr id="1026" name="Picture 2" descr="Ä°lgili re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662" y="2123343"/>
            <a:ext cx="30956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72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 to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7" name="Picture 3" descr="C:\Users\MONSTER\Desktop\Ekran Alınt3r3ısı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9" y="1724213"/>
            <a:ext cx="11330735" cy="44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29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6522054-2A45-4601-8F64-400C9361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38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Dataset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762B660-B08A-4AC8-BE5A-C50D24F31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3508"/>
            <a:ext cx="10515600" cy="4944415"/>
          </a:xfrm>
        </p:spPr>
      </p:pic>
    </p:spTree>
    <p:extLst>
      <p:ext uri="{BB962C8B-B14F-4D97-AF65-F5344CB8AC3E}">
        <p14:creationId xmlns:p14="http://schemas.microsoft.com/office/powerpoint/2010/main" val="342165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E7CE35C4-BBA7-4BE5-A968-0EEDB1243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7" y="2902338"/>
            <a:ext cx="11961845" cy="1862702"/>
          </a:xfrm>
          <a:prstGeom prst="rect">
            <a:avLst/>
          </a:prstGeom>
        </p:spPr>
      </p:pic>
      <p:sp>
        <p:nvSpPr>
          <p:cNvPr id="6" name="Unvan 5">
            <a:extLst>
              <a:ext uri="{FF2B5EF4-FFF2-40B4-BE49-F238E27FC236}">
                <a16:creationId xmlns:a16="http://schemas.microsoft.com/office/drawing/2014/main" id="{FC655DF4-FBBE-458B-A3BA-2AC71E81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Statistical </a:t>
            </a:r>
            <a:r>
              <a:rPr lang="tr-TR" dirty="0" err="1"/>
              <a:t>Description</a:t>
            </a:r>
            <a:r>
              <a:rPr lang="tr-TR" dirty="0"/>
              <a:t> of </a:t>
            </a:r>
            <a:r>
              <a:rPr lang="tr-TR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0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4EF317-80FB-4098-A60F-8C1320A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tr-TR" dirty="0" err="1"/>
              <a:t>One</a:t>
            </a:r>
            <a:r>
              <a:rPr lang="tr-TR" dirty="0"/>
              <a:t> Point </a:t>
            </a:r>
            <a:r>
              <a:rPr lang="tr-TR" dirty="0" err="1"/>
              <a:t>Visualization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E06BF34-F92D-42A1-896A-1E91C6211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2" t="10853" r="8614" b="6357"/>
          <a:stretch/>
        </p:blipFill>
        <p:spPr>
          <a:xfrm>
            <a:off x="838200" y="1225486"/>
            <a:ext cx="10719062" cy="4949071"/>
          </a:xfrm>
        </p:spPr>
      </p:pic>
    </p:spTree>
    <p:extLst>
      <p:ext uri="{BB962C8B-B14F-4D97-AF65-F5344CB8AC3E}">
        <p14:creationId xmlns:p14="http://schemas.microsoft.com/office/powerpoint/2010/main" val="328597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4B8A5F8-134A-4FA1-BE47-7E9E8F00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10647" r="9081" b="6174"/>
          <a:stretch/>
        </p:blipFill>
        <p:spPr>
          <a:xfrm>
            <a:off x="161364" y="120417"/>
            <a:ext cx="5828146" cy="3060528"/>
          </a:xfrm>
        </p:spPr>
      </p:pic>
      <p:pic>
        <p:nvPicPr>
          <p:cNvPr id="7" name="Resim 6" descr="harita, metin içeren bir resim&#10;&#10;Açıklama otomatik olarak oluşturuldu">
            <a:extLst>
              <a:ext uri="{FF2B5EF4-FFF2-40B4-BE49-F238E27FC236}">
                <a16:creationId xmlns:a16="http://schemas.microsoft.com/office/drawing/2014/main" id="{68393110-E6F5-4848-9767-33C6436D3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11573" r="10079" b="7258"/>
          <a:stretch/>
        </p:blipFill>
        <p:spPr>
          <a:xfrm>
            <a:off x="2511357" y="3180945"/>
            <a:ext cx="7169285" cy="3470867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F6665161-64E6-428E-B106-6FBD9BAB6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" t="11412" r="9761" b="7098"/>
          <a:stretch/>
        </p:blipFill>
        <p:spPr>
          <a:xfrm>
            <a:off x="5989510" y="186668"/>
            <a:ext cx="5850310" cy="29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0" y="678872"/>
            <a:ext cx="10851718" cy="5292437"/>
          </a:xfrm>
        </p:spPr>
      </p:pic>
    </p:spTree>
    <p:extLst>
      <p:ext uri="{BB962C8B-B14F-4D97-AF65-F5344CB8AC3E}">
        <p14:creationId xmlns:p14="http://schemas.microsoft.com/office/powerpoint/2010/main" val="2332647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TM01790492[[fn=Sketchbook]]</Template>
  <TotalTime>136</TotalTime>
  <Words>145</Words>
  <Application>Microsoft Office PowerPoint</Application>
  <PresentationFormat>Geniş ekran</PresentationFormat>
  <Paragraphs>44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Calibri</vt:lpstr>
      <vt:lpstr>Cambria</vt:lpstr>
      <vt:lpstr>Rage Italic</vt:lpstr>
      <vt:lpstr>Sketchbook</vt:lpstr>
      <vt:lpstr>Electricity Consumption Forecasting in Portugal</vt:lpstr>
      <vt:lpstr>Outline</vt:lpstr>
      <vt:lpstr>Aim of the Project</vt:lpstr>
      <vt:lpstr>Introduction to dataset</vt:lpstr>
      <vt:lpstr>Dataset</vt:lpstr>
      <vt:lpstr>Statistical Description of Dataset</vt:lpstr>
      <vt:lpstr>One Point Visualization</vt:lpstr>
      <vt:lpstr>PowerPoint Sunusu</vt:lpstr>
      <vt:lpstr>PowerPoint Sunusu</vt:lpstr>
      <vt:lpstr>Choosing of k by using Elbow Method</vt:lpstr>
      <vt:lpstr>Silhouette Score</vt:lpstr>
      <vt:lpstr>k-Means Clustering (2 Cluster)</vt:lpstr>
      <vt:lpstr>PowerPoint Sunusu</vt:lpstr>
      <vt:lpstr>Auto Regression Results</vt:lpstr>
      <vt:lpstr>Specific Results </vt:lpstr>
      <vt:lpstr>Error Results of AutoRegression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Consumption Forecasting</dc:title>
  <dc:creator>Ömer Faruk MERCAN</dc:creator>
  <cp:lastModifiedBy>Ömer Faruk MERCAN</cp:lastModifiedBy>
  <cp:revision>19</cp:revision>
  <dcterms:created xsi:type="dcterms:W3CDTF">2019-05-23T20:53:09Z</dcterms:created>
  <dcterms:modified xsi:type="dcterms:W3CDTF">2019-05-24T08:10:07Z</dcterms:modified>
</cp:coreProperties>
</file>