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ist_of_most_valuable_brands" TargetMode="External" /><Relationship Id="rId3" Type="http://schemas.openxmlformats.org/officeDocument/2006/relationships/hyperlink" Target="https://en.wikipedia.org/wiki/Alphabet_Inc." TargetMode="External" /><Relationship Id="rId4" Type="http://schemas.openxmlformats.org/officeDocument/2006/relationships/hyperlink" Target="https://en.wikipedia.org/wiki/Information_technology" TargetMode="External" /><Relationship Id="rId5" Type="http://schemas.openxmlformats.org/officeDocument/2006/relationships/hyperlink" Target="https://en.wikipedia.org/wiki/Apple_Inc." TargetMode="External" /><Relationship Id="rId6" Type="http://schemas.openxmlformats.org/officeDocument/2006/relationships/hyperlink" Target="https://en.wikipedia.org/wiki/Meta_Platforms" TargetMode="External" /><Relationship Id="rId7" Type="http://schemas.openxmlformats.org/officeDocument/2006/relationships/hyperlink" Target="https://en.wikipedia.org/wiki/Microsoft" TargetMode="External" /><Relationship Id="rId8" Type="http://schemas.openxmlformats.org/officeDocument/2006/relationships/hyperlink" Target="https://en.wikipedia.org/wiki/Larry_Page" TargetMode="External" /><Relationship Id="rId9" Type="http://schemas.openxmlformats.org/officeDocument/2006/relationships/hyperlink" Target="https://en.wikipedia.org/wiki" TargetMode="External" /><Relationship Id="rId10" Type="http://schemas.openxmlformats.org/officeDocument/2006/relationships/hyperlink" Target="https://en.wikipedia.org/wiki/California" TargetMode="External" /><Relationship Id="rId11" Type="http://schemas.openxmlformats.org/officeDocument/2006/relationships/hyperlink" Target="https://en.wikipedia.org/wiki/Super-voting_stock" TargetMode="External" /><Relationship Id="rId12" Type="http://schemas.openxmlformats.org/officeDocument/2006/relationships/hyperlink" Target="https://en.wikipedia.org/wiki/Initial_public_offering" TargetMode="External" /><Relationship Id="rId13" Type="http://schemas.openxmlformats.org/officeDocument/2006/relationships/hyperlink" Target="https://en.wikipedia.org/wiki/Holding_company" TargetMode="External" /><Relationship Id="rId14" Type="http://schemas.openxmlformats.org/officeDocument/2006/relationships/hyperlink" Target="https://en.wikipedia.org/wiki/Sundar_Pichai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Omer Faruk DOGAN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 indent="0" marL="0">
              <a:buNone/>
            </a:pPr>
            <a:r>
              <a:rPr/>
              <a:t>-Google’ı kullanma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—Google nasıl kullanılabilir?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Google nedir?</a:t>
            </a:r>
            <a:r>
              <a:rPr/>
              <a:t> Sahip olduğu özellikler nedeniyle “dünyanın en güçlü şirketi. ve dünyanın </a:t>
            </a:r>
            <a:r>
              <a:rPr>
                <a:hlinkClick r:id="rId2"/>
              </a:rPr>
              <a:t>en değerli markalarından</a:t>
            </a:r>
            <a:r>
              <a:rPr/>
              <a:t> olarak anılmıştır. yapay zeka alanında pazar hakimiyeti, veri toplama ve teknolojik avantajlar. Ana şirketi </a:t>
            </a:r>
            <a:r>
              <a:rPr>
                <a:hlinkClick r:id="rId3"/>
              </a:rPr>
              <a:t>Alphabet</a:t>
            </a:r>
            <a:r>
              <a:rPr/>
              <a:t> [Büyük] Beş](https://en.wikipedia.org/wiki/Big_Tech”Big Tech”) Amerikan </a:t>
            </a:r>
            <a:r>
              <a:rPr>
                <a:hlinkClick r:id="rId4"/>
              </a:rPr>
              <a:t>bilgi teknolojisi</a:t>
            </a:r>
            <a:r>
              <a:rPr/>
              <a:t> şirketi, [Amazon] ](https://en.wikipedia.org/wiki/Amazon_(şirket) “Amazon (şirket)”), </a:t>
            </a:r>
            <a:r>
              <a:rPr>
                <a:hlinkClick r:id="rId5"/>
              </a:rPr>
              <a:t>Apple</a:t>
            </a:r>
            <a:r>
              <a:rPr/>
              <a:t> , </a:t>
            </a:r>
            <a:r>
              <a:rPr>
                <a:hlinkClick r:id="rId6"/>
              </a:rPr>
              <a:t>Meta</a:t>
            </a:r>
            <a:r>
              <a:rPr/>
              <a:t> ve </a:t>
            </a:r>
            <a:r>
              <a:rPr>
                <a:hlinkClick r:id="rId7"/>
              </a:rPr>
              <a:t>Microsoft</a:t>
            </a:r>
            <a:r>
              <a:rPr/>
              <a:t>. —</a:t>
            </a:r>
          </a:p>
          <a:p>
            <a:pPr lvl="0" indent="0" marL="0">
              <a:buNone/>
            </a:pPr>
            <a:r>
              <a:rPr/>
              <a:t>Örnek Konu</a:t>
            </a:r>
          </a:p>
          <a:p>
            <a:pPr lvl="0"/>
            <a:r>
              <a:rPr b="1"/>
              <a:t>Google nedir?</a:t>
            </a:r>
            <a:r>
              <a:rPr/>
              <a:t> Google, 4 Eylül 1998’de </a:t>
            </a:r>
            <a:r>
              <a:rPr>
                <a:hlinkClick r:id="rId8"/>
              </a:rPr>
              <a:t>Larry Page</a:t>
            </a:r>
            <a:r>
              <a:rPr/>
              <a:t> ve </a:t>
            </a:r>
            <a:r>
              <a:rPr>
                <a:hlinkClick r:id="rId9"/>
              </a:rPr>
              <a:t>Sergey Brin</a:t>
            </a:r>
            <a:r>
              <a:rPr/>
              <a:t> tarafından kurulmuştur. /Sergey_Brin “Sergey Brin”), wiki/Stanford_University “Stanford Üniversitesi”) </a:t>
            </a:r>
            <a:r>
              <a:rPr>
                <a:hlinkClick r:id="rId10"/>
              </a:rPr>
              <a:t>California</a:t>
            </a:r>
            <a:r>
              <a:rPr/>
              <a:t>. Birlikte, halka açık hisselerin yaklaşık %14’üne sahipler ve </a:t>
            </a:r>
            <a:r>
              <a:rPr>
                <a:hlinkClick r:id="rId11"/>
              </a:rPr>
              <a:t>süper oylama hissesi</a:t>
            </a:r>
            <a:r>
              <a:rPr/>
              <a:t> aracılığıyla hissedar oy gücünün %56’sını kontrol ediyorlar. . Şirket, </a:t>
            </a:r>
            <a:r>
              <a:rPr>
                <a:hlinkClick r:id="rId12"/>
              </a:rPr>
              <a:t>ilk halka arz</a:t>
            </a:r>
            <a:r>
              <a:rPr/>
              <a:t> (IPO) 2004 yılında.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Google Play’de Google LLC’den Android Uygulamaları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/>
              <a:t>*</a:t>
            </a:r>
            <a:r>
              <a:rPr b="1"/>
              <a:t>Google nedir?</a:t>
            </a:r>
            <a:r>
              <a:rPr/>
              <a:t> In 2015, Google was reorganized as a wholly owned subsidiary of Alphabet Inc. Google is Alphabet’s largest subsidiary and is a </a:t>
            </a:r>
            <a:r>
              <a:rPr>
                <a:hlinkClick r:id="rId13"/>
              </a:rPr>
              <a:t>holding company</a:t>
            </a:r>
            <a:r>
              <a:rPr/>
              <a:t> for Alphabet’s Internet properties and interests. </a:t>
            </a:r>
            <a:r>
              <a:rPr>
                <a:hlinkClick r:id="rId14"/>
              </a:rPr>
              <a:t>Sundar Pichai</a:t>
            </a:r>
            <a:r>
              <a:rPr/>
              <a:t> was appointed CEO of Google on October 24, 2015, replacing Larry Page, who became the CEO of Alphabet. On December 3, 2019, Pichai also became the CEO of Alphabet.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Google Chrome - Vikipedi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Google nedir?</a:t>
            </a:r>
            <a:r>
              <a:rPr/>
              <a:t> Google Chrome is one of the most popular web browsers because of its fast performance, stability, efficiency, and top-notch security. And if you use Gmail, Chrome makes the transition from checking your email to surfing the web seamless.</a:t>
            </a:r>
          </a:p>
          <a:p>
            <a:pPr lvl="0"/>
            <a:r>
              <a:rPr/>
              <a:t>Browse All of Google’s Products &amp; Services - Google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Google nasıl indirilir?</a:t>
            </a:r>
            <a:r>
              <a:rPr/>
              <a:t> Google Chrome internet sine git. Google Chrome’u indirmek için herhangi bir internet tarayıcısını kullanabilirsin. Bir tarayıcı yüklemediysen, işletim sisteminin önceden yüklenmiş internet tarayıcısını (Windows için Internet Explorer ve Mac OS X için Safari) kullanabilirsin.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Omer Faruk DOGAN</dc:creator>
  <cp:keywords/>
  <dcterms:created xsi:type="dcterms:W3CDTF">2022-10-18T20:51:45Z</dcterms:created>
  <dcterms:modified xsi:type="dcterms:W3CDTF">2022-10-18T20:51:45Z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Omer Faruk DOGAN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