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Google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ist_of_most_valuable_brands" TargetMode="External" /><Relationship Id="rId3" Type="http://schemas.openxmlformats.org/officeDocument/2006/relationships/hyperlink" Target="https://en.wikipedia.org/wiki/Alphabet_Inc." TargetMode="External" /><Relationship Id="rId4" Type="http://schemas.openxmlformats.org/officeDocument/2006/relationships/hyperlink" Target="https://en.wikipedia.org/wiki/Big_Tech" TargetMode="External" /><Relationship Id="rId5" Type="http://schemas.openxmlformats.org/officeDocument/2006/relationships/hyperlink" Target="https://en.wikipedia.org/wiki/Information_technology" TargetMode="External" /><Relationship Id="rId6" Type="http://schemas.openxmlformats.org/officeDocument/2006/relationships/hyperlink" Target="https://en.wikipedia.org/wiki/Amazon_(company)" TargetMode="External" /><Relationship Id="rId7" Type="http://schemas.openxmlformats.org/officeDocument/2006/relationships/hyperlink" Target="https://en.wikipedia.org/wiki/Apple_Inc." TargetMode="External" /><Relationship Id="rId8" Type="http://schemas.openxmlformats.org/officeDocument/2006/relationships/hyperlink" Target="https://en.wikipedia.org/wiki/Meta_Platforms" TargetMode="External" /><Relationship Id="rId9" Type="http://schemas.openxmlformats.org/officeDocument/2006/relationships/hyperlink" Target="https://en.wikipedia.org/wiki/Microsoft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arry_Page" TargetMode="External" /><Relationship Id="rId3" Type="http://schemas.openxmlformats.org/officeDocument/2006/relationships/hyperlink" Target="https://en.wikipedia.org/wiki/Sergey_Brin" TargetMode="External" /><Relationship Id="rId4" Type="http://schemas.openxmlformats.org/officeDocument/2006/relationships/hyperlink" Target="https://en.wikipedia.org/wiki/Doctor_of_Philosophy" TargetMode="External" /><Relationship Id="rId5" Type="http://schemas.openxmlformats.org/officeDocument/2006/relationships/hyperlink" Target="https://en.wikipedia.org/wiki/Stanford_University" TargetMode="External" /><Relationship Id="rId6" Type="http://schemas.openxmlformats.org/officeDocument/2006/relationships/hyperlink" Target="https://en.wikipedia.org/wiki/California" TargetMode="External" /><Relationship Id="rId7" Type="http://schemas.openxmlformats.org/officeDocument/2006/relationships/hyperlink" Target="https://en.wikipedia.org/wiki/Super-voting_stock" TargetMode="External" /><Relationship Id="rId8" Type="http://schemas.openxmlformats.org/officeDocument/2006/relationships/hyperlink" Target="https://en.wikipedia.org/wiki/Public_company" TargetMode="External" /><Relationship Id="rId9" Type="http://schemas.openxmlformats.org/officeDocument/2006/relationships/hyperlink" Target="https://en.wikipedia.org/wiki/Initial_public_offerin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Holding_company" TargetMode="External" /><Relationship Id="rId3" Type="http://schemas.openxmlformats.org/officeDocument/2006/relationships/hyperlink" Target="https://en.wikipedia.org/wiki/Sundar_Pichai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Omer Faruk DOGAN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https://www.wikihow.com/images/thumb/3/31/Download-and-Install-Google-Chrome-Step-2-Version-3.jpg/v4-728px-Download-and-Install-Google-Chrome-Step-2-Version-3.jpg</a:t>
            </a:r>
          </a:p>
          <a:p>
            <a:pPr lvl="0"/>
            <a:r>
              <a:rPr>
                <a:hlinkClick r:id="rId2"/>
              </a:rPr>
              <a:t>Google - Wikipedia</a:t>
            </a:r>
          </a:p>
          <a:p>
            <a:pPr lvl="0"/>
            <a:r>
              <a:rPr/>
              <a:t>https://lh3.googleusercontent.com/O53jgarLMMs6WBjROWgvDFWD1SrzVxc3yLfpI8Lk7_2zUwmgzDi4T-y3QxFTABRkzXKG385ZSkknvOcbL0dt0S5XiAAqEzUO06gy6koJDSCxLERtlJw</a:t>
            </a:r>
          </a:p>
          <a:p>
            <a:pPr lvl="0"/>
            <a:r>
              <a:rPr/>
              <a:t>https://storage.googleapis.com/gweb-uniblog-publish-prod/images/Chrome__logo.max-500x500.png</a:t>
            </a:r>
          </a:p>
          <a:p>
            <a:pPr lvl="0"/>
            <a:r>
              <a:rPr/>
              <a:t>https://i.bigpara.com/resize/650x365/i/55big/google_650.jpg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Note)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Using Google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can google be used?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/>
              <a:t>****What is Google?****  It has been referred to as the “most powerful company in the world. and one of the world’s </a:t>
            </a:r>
            <a:r>
              <a:rPr>
                <a:hlinkClick r:id="rId2"/>
              </a:rPr>
              <a:t>most valuable brands</a:t>
            </a:r>
            <a:r>
              <a:rPr/>
              <a:t> due to its market dominance, data collection, and technological advantages in the area of artificial intelligence.Its parent company </a:t>
            </a:r>
            <a:r>
              <a:rPr>
                <a:hlinkClick r:id="rId3"/>
              </a:rPr>
              <a:t>Alphabet</a:t>
            </a:r>
            <a:r>
              <a:rPr/>
              <a:t> is considered one of the </a:t>
            </a:r>
            <a:r>
              <a:rPr>
                <a:hlinkClick r:id="rId4"/>
              </a:rPr>
              <a:t>Big Five</a:t>
            </a:r>
            <a:r>
              <a:rPr/>
              <a:t> American </a:t>
            </a:r>
            <a:r>
              <a:rPr>
                <a:hlinkClick r:id="rId5"/>
              </a:rPr>
              <a:t>information technology</a:t>
            </a:r>
            <a:r>
              <a:rPr/>
              <a:t> companies, alongside </a:t>
            </a:r>
            <a:r>
              <a:rPr>
                <a:hlinkClick r:id="rId6"/>
              </a:rPr>
              <a:t>Amazon</a:t>
            </a:r>
            <a:r>
              <a:rPr/>
              <a:t>, </a:t>
            </a:r>
            <a:r>
              <a:rPr>
                <a:hlinkClick r:id="rId7"/>
              </a:rPr>
              <a:t>Apple</a:t>
            </a:r>
            <a:r>
              <a:rPr/>
              <a:t>, </a:t>
            </a:r>
            <a:r>
              <a:rPr>
                <a:hlinkClick r:id="rId8"/>
              </a:rPr>
              <a:t>Meta</a:t>
            </a:r>
            <a:r>
              <a:rPr/>
              <a:t>, and </a:t>
            </a:r>
            <a:r>
              <a:rPr>
                <a:hlinkClick r:id="rId9"/>
              </a:rPr>
              <a:t>Microsoft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/>
              <a:t>****What is Google?****</a:t>
            </a:r>
          </a:p>
          <a:p>
            <a:pPr lvl="1" indent="0" marL="342900">
              <a:buNone/>
            </a:pPr>
            <a:r>
              <a:rPr/>
              <a:t>Google was founded on September 4, 1998, by </a:t>
            </a:r>
            <a:r>
              <a:rPr>
                <a:hlinkClick r:id="rId2"/>
              </a:rPr>
              <a:t>Larry Page</a:t>
            </a:r>
            <a:r>
              <a:rPr/>
              <a:t> and </a:t>
            </a:r>
            <a:r>
              <a:rPr>
                <a:hlinkClick r:id="rId3"/>
              </a:rPr>
              <a:t>Sergey Brin</a:t>
            </a:r>
            <a:r>
              <a:rPr/>
              <a:t> while they were </a:t>
            </a:r>
            <a:r>
              <a:rPr>
                <a:hlinkClick r:id="rId4"/>
              </a:rPr>
              <a:t>PhD</a:t>
            </a:r>
            <a:r>
              <a:rPr/>
              <a:t> students at </a:t>
            </a:r>
            <a:r>
              <a:rPr>
                <a:hlinkClick r:id="rId5"/>
              </a:rPr>
              <a:t>Stanford University</a:t>
            </a:r>
            <a:r>
              <a:rPr/>
              <a:t> in </a:t>
            </a:r>
            <a:r>
              <a:rPr>
                <a:hlinkClick r:id="rId6"/>
              </a:rPr>
              <a:t>California</a:t>
            </a:r>
            <a:r>
              <a:rPr/>
              <a:t>. Together they own about 14% of its publicly listed shares and control 56% of the stockholder voting power through </a:t>
            </a:r>
            <a:r>
              <a:rPr>
                <a:hlinkClick r:id="rId7"/>
              </a:rPr>
              <a:t>super-voting stock</a:t>
            </a:r>
            <a:r>
              <a:rPr/>
              <a:t>. The company went </a:t>
            </a:r>
            <a:r>
              <a:rPr>
                <a:hlinkClick r:id="rId8"/>
              </a:rPr>
              <a:t>public</a:t>
            </a:r>
            <a:r>
              <a:rPr/>
              <a:t> via an </a:t>
            </a:r>
            <a:r>
              <a:rPr>
                <a:hlinkClick r:id="rId9"/>
              </a:rPr>
              <a:t>initial public offering</a:t>
            </a:r>
            <a:r>
              <a:rPr/>
              <a:t> (IPO) in 2004.</a:t>
            </a:r>
          </a:p>
          <a:p>
            <a:pPr lvl="1" indent="0" marL="342900">
              <a:buNone/>
            </a:pPr>
            <a:r>
              <a:rPr/>
              <a:t>Android Apps by Google LLC on Google Play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/>
              <a:t>****What is Google?**** In 2015, Google was reorganized as a wholly owned subsidiary of Alphabet Inc. Google is Alphabet’s largest subsidiary and is a </a:t>
            </a:r>
            <a:r>
              <a:rPr>
                <a:hlinkClick r:id="rId2"/>
              </a:rPr>
              <a:t>holding company</a:t>
            </a:r>
            <a:r>
              <a:rPr/>
              <a:t> for Alphabet’s Internet properties and interests. </a:t>
            </a:r>
            <a:r>
              <a:rPr>
                <a:hlinkClick r:id="rId3"/>
              </a:rPr>
              <a:t>Sundar Pichai</a:t>
            </a:r>
            <a:r>
              <a:rPr/>
              <a:t> was appointed CEO of Google on October 24, 2015, replacing Larry Page, who became the CEO of Alphabet. On December 3, 2019, Pichai also became the CEO of Alphabet.</a:t>
            </a:r>
          </a:p>
          <a:p>
            <a:pPr lvl="0"/>
            <a:r>
              <a:rPr/>
              <a:t>Google Chrome - Vikipedi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/>
              <a:t>****What is Google?**** Google Chrome is one of the most popular web browsers because of its fast performance, stability, efficiency, and top-notch security. And if you use Gmail, Chrome makes the transition from checking your email to surfing the web seamless.</a:t>
            </a:r>
          </a:p>
          <a:p>
            <a:pPr lvl="0"/>
            <a:r>
              <a:rPr/>
              <a:t>Browse All of Google’s Products &amp; Services - Google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How is download Google ?</a:t>
            </a:r>
          </a:p>
          <a:p>
            <a:pPr lvl="1" indent="0" marL="342900">
              <a:buNone/>
            </a:pPr>
            <a:r>
              <a:rPr/>
              <a:t>Go to Google Chrome internet. You can use any internet browser to download Google Chrome. If you haven’t installed a browser, you can use the operating system’s pre-installed internet browser (Internet Explorer for Windows and Safari for Mac OS X).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Omer Faruk DOGAN</dc:creator>
  <cp:keywords/>
  <dcterms:created xsi:type="dcterms:W3CDTF">2022-10-18T20:50:59Z</dcterms:created>
  <dcterms:modified xsi:type="dcterms:W3CDTF">2022-10-18T20:50:59Z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Omer Faruk DOGAN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