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Flowgorithm" TargetMode="External" /><Relationship Id="rId3" Type="http://schemas.openxmlformats.org/officeDocument/2006/relationships/hyperlink" Target="https://www.wikiwand.com/en/Flowgorithm"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Authoring_tool" TargetMode="External" /><Relationship Id="rId3" Type="http://schemas.openxmlformats.org/officeDocument/2006/relationships/hyperlink" Target="https://en.wikipedia.org/wiki/Flowchart" TargetMode="External" /><Relationship Id="rId4" Type="http://schemas.openxmlformats.org/officeDocument/2006/relationships/hyperlink" Target="https://en.wikipedia.org/wiki/Sacramento_State_University"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flowgorithm.org/"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Sample Images-5</a:t>
            </a:r>
          </a:p>
          <a:p>
            <a:pPr lvl="0"/>
            <a:r>
              <a:rPr b="1"/>
              <a:t>What does Flowgorithm do?</a:t>
            </a:r>
            <a:r>
              <a:rPr/>
              <a:t> Flowgorithm is a graphical authoring tool which </a:t>
            </a:r>
            <a:r>
              <a:rPr b="1"/>
              <a:t>allows users to write and execute programs using flowcharts</a:t>
            </a:r>
            <a:r>
              <a:rPr/>
              <a:t>. The approach is designed to emphasize the algorithm rather than the syntax of a specific programming language. The flowchart can be converted to several major programming languages.</a:t>
            </a:r>
          </a:p>
          <a:p>
            <a:pPr lvl="0" indent="0" marL="0">
              <a:buNone/>
            </a:pPr>
            <a:r>
              <a:rPr/>
              <a:t>)Flowgorithm - Wikipedia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Latex Sample-1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m>
                              <m:mPr>
                                <m:baseJc m:val="center"/>
                                <m:plcHide m:val="1"/>
                                <m:mcs>
                                  <m:mc>
                                    <m:mcPr>
                                      <m:mcJc m:val="right"/>
                                      <m:count m:val="1"/>
                                    </m:mcPr>
                                  </m:mc>
                                </m:mcs>
                              </m:mPr>
                              <m:mr>
                                <m:e>
                                  <m:r>
                                    <m:rPr>
                                      <m:nor/>
                                      <m:sty m:val="p"/>
                                    </m:rPr>
                                    <m:t>compute </m:t>
                                  </m:r>
                                  <m:r>
                                    <m:t>m</m:t>
                                  </m:r>
                                  <m:d>
                                    <m:dPr>
                                      <m:begChr m:val="["/>
                                      <m:endChr m:val="]"/>
                                      <m:sepChr m:val=""/>
                                      <m:grow/>
                                    </m:dPr>
                                    <m:e>
                                      <m:r>
                                        <m:t>i</m:t>
                                      </m:r>
                                      <m:r>
                                        <m:rPr>
                                          <m:sty m:val="p"/>
                                        </m:rPr>
                                        <m:t>,</m:t>
                                      </m:r>
                                      <m:r>
                                        <m:t>i</m:t>
                                      </m:r>
                                      <m:r>
                                        <m:rPr>
                                          <m:sty m:val="p"/>
                                        </m:rPr>
                                        <m:t>+</m:t>
                                      </m:r>
                                      <m:r>
                                        <m:t>1</m:t>
                                      </m:r>
                                    </m:e>
                                  </m:d>
                                </m:e>
                              </m:mr>
                              <m:mr>
                                <m:e>
                                  <m:limLow>
                                    <m:e>
                                      <m:limLow>
                                        <m:e>
                                          <m:r>
                                            <m:rPr>
                                              <m:sty m:val="p"/>
                                            </m:rPr>
                                            <m:t>{</m:t>
                                          </m:r>
                                          <m:r>
                                            <m:t>m</m:t>
                                          </m:r>
                                          <m:d>
                                            <m:dPr>
                                              <m:begChr m:val="["/>
                                              <m:endChr m:val="]"/>
                                              <m:sepChr m:val=""/>
                                              <m:grow/>
                                            </m:dPr>
                                            <m:e>
                                              <m:r>
                                                <m:t>1</m:t>
                                              </m:r>
                                              <m:r>
                                                <m:rPr>
                                                  <m:sty m:val="p"/>
                                                </m:rPr>
                                                <m:t>,</m:t>
                                              </m:r>
                                              <m:r>
                                                <m:t>2</m:t>
                                              </m:r>
                                            </m:e>
                                          </m:d>
                                          <m:r>
                                            <m:rPr>
                                              <m:sty m:val="p"/>
                                            </m:rPr>
                                            <m:t>,</m:t>
                                          </m:r>
                                          <m:r>
                                            <m:t>m</m:t>
                                          </m:r>
                                          <m:d>
                                            <m:dPr>
                                              <m:begChr m:val="["/>
                                              <m:endChr m:val="]"/>
                                              <m:sepChr m:val=""/>
                                              <m:grow/>
                                            </m:dPr>
                                            <m:e>
                                              <m:r>
                                                <m:t>2</m:t>
                                              </m:r>
                                              <m:r>
                                                <m:rPr>
                                                  <m:sty m:val="p"/>
                                                </m:rPr>
                                                <m:t>,</m:t>
                                              </m:r>
                                              <m:r>
                                                <m:t>3</m:t>
                                              </m:r>
                                            </m:e>
                                          </m:d>
                                          <m:r>
                                            <m:rPr>
                                              <m:sty m:val="p"/>
                                            </m:rPr>
                                            <m:t>,</m:t>
                                          </m:r>
                                          <m:r>
                                            <m:rPr>
                                              <m:sty m:val="p"/>
                                            </m:rPr>
                                            <m:t>…</m:t>
                                          </m:r>
                                          <m:r>
                                            <m:rPr>
                                              <m:sty m:val="p"/>
                                            </m:rPr>
                                            <m:t>,</m:t>
                                          </m:r>
                                          <m:r>
                                            <m:t>m</m:t>
                                          </m:r>
                                          <m:d>
                                            <m:dPr>
                                              <m:begChr m:val="["/>
                                              <m:endChr m:val="]"/>
                                              <m:sepChr m:val=""/>
                                              <m:grow/>
                                            </m:dPr>
                                            <m:e>
                                              <m:r>
                                                <m:t>n</m:t>
                                              </m:r>
                                              <m:r>
                                                <m:rPr>
                                                  <m:sty m:val="p"/>
                                                </m:rPr>
                                                <m:t>−</m:t>
                                              </m:r>
                                              <m:r>
                                                <m:t>1</m:t>
                                              </m:r>
                                              <m:r>
                                                <m:rPr>
                                                  <m:sty m:val="p"/>
                                                </m:rPr>
                                                <m:t>,</m:t>
                                              </m:r>
                                              <m:r>
                                                <m:t>n</m:t>
                                              </m:r>
                                            </m:e>
                                          </m:d>
                                          <m:r>
                                            <m:rPr>
                                              <m:sty m:val="p"/>
                                            </m:rPr>
                                            <m:t>}</m:t>
                                          </m:r>
                                        </m:e>
                                        <m:lim>
                                          <m:r>
                                            <m:rPr>
                                              <m:sty m:val="p"/>
                                            </m:rPr>
                                            <m:t>⏟</m:t>
                                          </m:r>
                                        </m:lim>
                                      </m:limLow>
                                    </m:e>
                                    <m:lim>
                                      <m:d>
                                        <m:dPr>
                                          <m:begChr m:val="("/>
                                          <m:endChr m:val=")"/>
                                          <m:sepChr m:val=""/>
                                          <m:grow/>
                                        </m:dPr>
                                        <m:e>
                                          <m:r>
                                            <m:t>n</m:t>
                                          </m:r>
                                          <m:r>
                                            <m:rPr>
                                              <m:sty m:val="p"/>
                                            </m:rPr>
                                            <m:t>−</m:t>
                                          </m:r>
                                          <m:r>
                                            <m:t>1</m:t>
                                          </m:r>
                                        </m:e>
                                      </m:d>
                                      <m:r>
                                        <m:rPr>
                                          <m:nor/>
                                          <m:sty m:val="p"/>
                                        </m:rPr>
                                        <m:t> values</m:t>
                                      </m:r>
                                    </m:lim>
                                  </m:limLow>
                                </m:e>
                              </m:mr>
                            </m:m>
                          </m:e>
                          <m:e>
                            <m:d>
                              <m:dPr>
                                <m:begChr m:val="{"/>
                                <m:endChr m:val=""/>
                                <m:sepChr m:val=""/>
                                <m:grow/>
                              </m:dPr>
                              <m:e>
                                <m:m>
                                  <m:mPr>
                                    <m:baseJc m:val="center"/>
                                    <m:plcHide m:val="1"/>
                                    <m:mcs>
                                      <m:mc>
                                        <m:mcPr>
                                          <m:mcJc m:val="left"/>
                                          <m:count m:val="1"/>
                                        </m:mcPr>
                                      </m:mc>
                                      <m:mc>
                                        <m:mcPr>
                                          <m:mcJc m:val="left"/>
                                          <m:count m:val="1"/>
                                        </m:mcPr>
                                      </m:mc>
                                    </m:mcs>
                                  </m:mPr>
                                  <m:mr>
                                    <m:e/>
                                    <m:e>
                                      <m:r>
                                        <m:rPr>
                                          <m:sty m:val="p"/>
                                        </m:rPr>
                                        <m:t>ℓ</m:t>
                                      </m:r>
                                      <m:r>
                                        <m:rPr>
                                          <m:sty m:val="p"/>
                                        </m:rPr>
                                        <m:t>=</m:t>
                                      </m:r>
                                      <m:r>
                                        <m:t>2</m:t>
                                      </m:r>
                                    </m:e>
                                  </m:mr>
                                  <m:mr>
                                    <m:e/>
                                    <m:e>
                                      <m:r>
                                        <m:rPr>
                                          <m:nor/>
                                          <m:sty m:val="p"/>
                                        </m:rPr>
                                        <m:t>for </m:t>
                                      </m:r>
                                      <m:r>
                                        <m:t>i</m:t>
                                      </m:r>
                                      <m:r>
                                        <m:rPr>
                                          <m:sty m:val="p"/>
                                        </m:rPr>
                                        <m:t>=</m:t>
                                      </m:r>
                                      <m:r>
                                        <m:t>1</m:t>
                                      </m:r>
                                      <m:r>
                                        <m:rPr>
                                          <m:nor/>
                                          <m:sty m:val="p"/>
                                        </m:rPr>
                                        <m:t> to </m:t>
                                      </m:r>
                                      <m:r>
                                        <m:t>n</m:t>
                                      </m:r>
                                      <m:r>
                                        <m:rPr>
                                          <m:sty m:val="p"/>
                                        </m:rPr>
                                        <m:t>−</m:t>
                                      </m:r>
                                      <m:r>
                                        <m:t>1</m:t>
                                      </m:r>
                                      <m:r>
                                        <m:rPr>
                                          <m:nor/>
                                          <m:sty m:val="p"/>
                                        </m:rPr>
                                        <m:t> do </m:t>
                                      </m:r>
                                    </m:e>
                                  </m:mr>
                                  <m:mr>
                                    <m:e/>
                                    <m:e>
                                      <m:r>
                                        <m:t> </m:t>
                                      </m:r>
                                      <m:r>
                                        <m:t>m</m:t>
                                      </m:r>
                                      <m:d>
                                        <m:dPr>
                                          <m:begChr m:val="["/>
                                          <m:endChr m:val="]"/>
                                          <m:sepChr m:val=""/>
                                          <m:grow/>
                                        </m:dPr>
                                        <m:e>
                                          <m:r>
                                            <m:t>i</m:t>
                                          </m:r>
                                          <m:r>
                                            <m:rPr>
                                              <m:sty m:val="p"/>
                                            </m:rPr>
                                            <m:t>,</m:t>
                                          </m:r>
                                          <m:r>
                                            <m:t>i</m:t>
                                          </m:r>
                                          <m:r>
                                            <m:rPr>
                                              <m:sty m:val="p"/>
                                            </m:rPr>
                                            <m:t>+</m:t>
                                          </m:r>
                                          <m:r>
                                            <m:t>1</m:t>
                                          </m:r>
                                        </m:e>
                                      </m:d>
                                      <m:r>
                                        <m:rPr>
                                          <m:sty m:val="p"/>
                                        </m:rPr>
                                        <m:t>=</m:t>
                                      </m:r>
                                      <m:r>
                                        <m:rPr>
                                          <m:sty m:val="p"/>
                                        </m:rPr>
                                        <m:t>∞</m:t>
                                      </m:r>
                                    </m:e>
                                  </m:mr>
                                  <m:mr>
                                    <m:e/>
                                    <m:e>
                                      <m:r>
                                        <m:t> </m:t>
                                      </m:r>
                                      <m:r>
                                        <m:t> </m:t>
                                      </m:r>
                                      <m:r>
                                        <m:rPr>
                                          <m:nor/>
                                          <m:sty m:val="p"/>
                                        </m:rPr>
                                        <m:t>for </m:t>
                                      </m:r>
                                      <m:r>
                                        <m:t>k</m:t>
                                      </m:r>
                                      <m:r>
                                        <m:rPr>
                                          <m:sty m:val="p"/>
                                        </m:rPr>
                                        <m:t>=</m:t>
                                      </m:r>
                                      <m:r>
                                        <m:t>i</m:t>
                                      </m:r>
                                      <m:r>
                                        <m:rPr>
                                          <m:nor/>
                                          <m:sty m:val="p"/>
                                        </m:rPr>
                                        <m:t> to </m:t>
                                      </m:r>
                                      <m:r>
                                        <m:t>i</m:t>
                                      </m:r>
                                      <m:r>
                                        <m:rPr>
                                          <m:nor/>
                                          <m:sty m:val="p"/>
                                        </m:rPr>
                                        <m:t> do </m:t>
                                      </m:r>
                                    </m:e>
                                  </m:mr>
                                  <m:mr>
                                    <m:e/>
                                    <m:e>
                                      <m:r>
                                        <m:t> </m:t>
                                      </m:r>
                                      <m:r>
                                        <m:t> </m:t>
                                      </m:r>
                                      <m:r>
                                        <m:t> </m:t>
                                      </m:r>
                                      <m:r>
                                        <m:rPr>
                                          <m:sty m:val="p"/>
                                        </m:rPr>
                                        <m:t>⋮</m:t>
                                      </m:r>
                                    </m:e>
                                  </m:mr>
                                </m:m>
                              </m:e>
                            </m:d>
                          </m:e>
                        </m:mr>
                        <m:mr>
                          <m:e>
                            <m:m>
                              <m:mPr>
                                <m:baseJc m:val="center"/>
                                <m:plcHide m:val="1"/>
                                <m:mcs>
                                  <m:mc>
                                    <m:mcPr>
                                      <m:mcJc m:val="right"/>
                                      <m:count m:val="1"/>
                                    </m:mcPr>
                                  </m:mc>
                                </m:mcs>
                              </m:mPr>
                              <m:mr>
                                <m:e>
                                  <m:r>
                                    <m:rPr>
                                      <m:nor/>
                                      <m:sty m:val="p"/>
                                    </m:rPr>
                                    <m:t>compute </m:t>
                                  </m:r>
                                  <m:r>
                                    <m:t>m</m:t>
                                  </m:r>
                                  <m:d>
                                    <m:dPr>
                                      <m:begChr m:val="["/>
                                      <m:endChr m:val="]"/>
                                      <m:sepChr m:val=""/>
                                      <m:grow/>
                                    </m:dPr>
                                    <m:e>
                                      <m:r>
                                        <m:t>i</m:t>
                                      </m:r>
                                      <m:r>
                                        <m:rPr>
                                          <m:sty m:val="p"/>
                                        </m:rPr>
                                        <m:t>,</m:t>
                                      </m:r>
                                      <m:r>
                                        <m:t>i</m:t>
                                      </m:r>
                                      <m:r>
                                        <m:rPr>
                                          <m:sty m:val="p"/>
                                        </m:rPr>
                                        <m:t>+</m:t>
                                      </m:r>
                                      <m:r>
                                        <m:t>2</m:t>
                                      </m:r>
                                    </m:e>
                                  </m:d>
                                </m:e>
                              </m:mr>
                              <m:mr>
                                <m:e>
                                  <m:limLow>
                                    <m:e>
                                      <m:limLow>
                                        <m:e>
                                          <m:r>
                                            <m:rPr>
                                              <m:sty m:val="p"/>
                                            </m:rPr>
                                            <m:t>{</m:t>
                                          </m:r>
                                          <m:r>
                                            <m:t>m</m:t>
                                          </m:r>
                                          <m:d>
                                            <m:dPr>
                                              <m:begChr m:val="["/>
                                              <m:endChr m:val="]"/>
                                              <m:sepChr m:val=""/>
                                              <m:grow/>
                                            </m:dPr>
                                            <m:e>
                                              <m:r>
                                                <m:t>1</m:t>
                                              </m:r>
                                              <m:r>
                                                <m:rPr>
                                                  <m:sty m:val="p"/>
                                                </m:rPr>
                                                <m:t>,</m:t>
                                              </m:r>
                                              <m:r>
                                                <m:t>3</m:t>
                                              </m:r>
                                            </m:e>
                                          </m:d>
                                          <m:r>
                                            <m:rPr>
                                              <m:sty m:val="p"/>
                                            </m:rPr>
                                            <m:t>,</m:t>
                                          </m:r>
                                          <m:r>
                                            <m:t>m</m:t>
                                          </m:r>
                                          <m:d>
                                            <m:dPr>
                                              <m:begChr m:val="["/>
                                              <m:endChr m:val="]"/>
                                              <m:sepChr m:val=""/>
                                              <m:grow/>
                                            </m:dPr>
                                            <m:e>
                                              <m:r>
                                                <m:t>2</m:t>
                                              </m:r>
                                              <m:r>
                                                <m:rPr>
                                                  <m:sty m:val="p"/>
                                                </m:rPr>
                                                <m:t>,</m:t>
                                              </m:r>
                                              <m:r>
                                                <m:t>4</m:t>
                                              </m:r>
                                            </m:e>
                                          </m:d>
                                          <m:r>
                                            <m:rPr>
                                              <m:sty m:val="p"/>
                                            </m:rPr>
                                            <m:t>,</m:t>
                                          </m:r>
                                          <m:r>
                                            <m:rPr>
                                              <m:sty m:val="p"/>
                                            </m:rPr>
                                            <m:t>…</m:t>
                                          </m:r>
                                          <m:r>
                                            <m:rPr>
                                              <m:sty m:val="p"/>
                                            </m:rPr>
                                            <m:t>,</m:t>
                                          </m:r>
                                          <m:r>
                                            <m:t>m</m:t>
                                          </m:r>
                                          <m:d>
                                            <m:dPr>
                                              <m:begChr m:val="["/>
                                              <m:endChr m:val="]"/>
                                              <m:sepChr m:val=""/>
                                              <m:grow/>
                                            </m:dPr>
                                            <m:e>
                                              <m:r>
                                                <m:t>n</m:t>
                                              </m:r>
                                              <m:r>
                                                <m:rPr>
                                                  <m:sty m:val="p"/>
                                                </m:rPr>
                                                <m:t>−</m:t>
                                              </m:r>
                                              <m:r>
                                                <m:t>2</m:t>
                                              </m:r>
                                              <m:r>
                                                <m:rPr>
                                                  <m:sty m:val="p"/>
                                                </m:rPr>
                                                <m:t>,</m:t>
                                              </m:r>
                                              <m:r>
                                                <m:t>n</m:t>
                                              </m:r>
                                            </m:e>
                                          </m:d>
                                          <m:r>
                                            <m:rPr>
                                              <m:sty m:val="p"/>
                                            </m:rPr>
                                            <m:t>}</m:t>
                                          </m:r>
                                        </m:e>
                                        <m:lim>
                                          <m:r>
                                            <m:rPr>
                                              <m:sty m:val="p"/>
                                            </m:rPr>
                                            <m:t>⏟</m:t>
                                          </m:r>
                                        </m:lim>
                                      </m:limLow>
                                    </m:e>
                                    <m:lim>
                                      <m:d>
                                        <m:dPr>
                                          <m:begChr m:val="("/>
                                          <m:endChr m:val=")"/>
                                          <m:sepChr m:val=""/>
                                          <m:grow/>
                                        </m:dPr>
                                        <m:e>
                                          <m:r>
                                            <m:t>n</m:t>
                                          </m:r>
                                          <m:r>
                                            <m:rPr>
                                              <m:sty m:val="p"/>
                                            </m:rPr>
                                            <m:t>−</m:t>
                                          </m:r>
                                          <m:r>
                                            <m:t>2</m:t>
                                          </m:r>
                                        </m:e>
                                      </m:d>
                                      <m:r>
                                        <m:rPr>
                                          <m:nor/>
                                          <m:sty m:val="p"/>
                                        </m:rPr>
                                        <m:t> values</m:t>
                                      </m:r>
                                    </m:lim>
                                  </m:limLow>
                                </m:e>
                              </m:mr>
                            </m:m>
                          </m:e>
                          <m:e>
                            <m:d>
                              <m:dPr>
                                <m:begChr m:val="{"/>
                                <m:endChr m:val=""/>
                                <m:sepChr m:val=""/>
                                <m:grow/>
                              </m:dPr>
                              <m:e>
                                <m:m>
                                  <m:mPr>
                                    <m:baseJc m:val="center"/>
                                    <m:plcHide m:val="1"/>
                                    <m:mcs>
                                      <m:mc>
                                        <m:mcPr>
                                          <m:mcJc m:val="left"/>
                                          <m:count m:val="1"/>
                                        </m:mcPr>
                                      </m:mc>
                                      <m:mc>
                                        <m:mcPr>
                                          <m:mcJc m:val="left"/>
                                          <m:count m:val="1"/>
                                        </m:mcPr>
                                      </m:mc>
                                    </m:mcs>
                                  </m:mPr>
                                  <m:mr>
                                    <m:e/>
                                    <m:e>
                                      <m:r>
                                        <m:rPr>
                                          <m:sty m:val="p"/>
                                        </m:rPr>
                                        <m:t>ℓ</m:t>
                                      </m:r>
                                      <m:r>
                                        <m:rPr>
                                          <m:sty m:val="p"/>
                                        </m:rPr>
                                        <m:t>=</m:t>
                                      </m:r>
                                      <m:r>
                                        <m:t>3</m:t>
                                      </m:r>
                                    </m:e>
                                  </m:mr>
                                  <m:mr>
                                    <m:e/>
                                    <m:e>
                                      <m:r>
                                        <m:rPr>
                                          <m:nor/>
                                          <m:sty m:val="p"/>
                                        </m:rPr>
                                        <m:t>for </m:t>
                                      </m:r>
                                      <m:r>
                                        <m:t>i</m:t>
                                      </m:r>
                                      <m:r>
                                        <m:rPr>
                                          <m:sty m:val="p"/>
                                        </m:rPr>
                                        <m:t>=</m:t>
                                      </m:r>
                                      <m:r>
                                        <m:t>1</m:t>
                                      </m:r>
                                      <m:r>
                                        <m:rPr>
                                          <m:nor/>
                                          <m:sty m:val="p"/>
                                        </m:rPr>
                                        <m:t> to </m:t>
                                      </m:r>
                                      <m:r>
                                        <m:t>n</m:t>
                                      </m:r>
                                      <m:r>
                                        <m:rPr>
                                          <m:sty m:val="p"/>
                                        </m:rPr>
                                        <m:t>−</m:t>
                                      </m:r>
                                      <m:r>
                                        <m:t>2</m:t>
                                      </m:r>
                                      <m:r>
                                        <m:rPr>
                                          <m:nor/>
                                          <m:sty m:val="p"/>
                                        </m:rPr>
                                        <m:t> do </m:t>
                                      </m:r>
                                    </m:e>
                                  </m:mr>
                                  <m:mr>
                                    <m:e/>
                                    <m:e>
                                      <m:r>
                                        <m:t> </m:t>
                                      </m:r>
                                      <m:r>
                                        <m:t>m</m:t>
                                      </m:r>
                                      <m:d>
                                        <m:dPr>
                                          <m:begChr m:val="["/>
                                          <m:endChr m:val="]"/>
                                          <m:sepChr m:val=""/>
                                          <m:grow/>
                                        </m:dPr>
                                        <m:e>
                                          <m:r>
                                            <m:t>i</m:t>
                                          </m:r>
                                          <m:r>
                                            <m:rPr>
                                              <m:sty m:val="p"/>
                                            </m:rPr>
                                            <m:t>,</m:t>
                                          </m:r>
                                          <m:r>
                                            <m:t>i</m:t>
                                          </m:r>
                                          <m:r>
                                            <m:rPr>
                                              <m:sty m:val="p"/>
                                            </m:rPr>
                                            <m:t>+</m:t>
                                          </m:r>
                                          <m:r>
                                            <m:t>2</m:t>
                                          </m:r>
                                        </m:e>
                                      </m:d>
                                      <m:r>
                                        <m:rPr>
                                          <m:sty m:val="p"/>
                                        </m:rPr>
                                        <m:t>=</m:t>
                                      </m:r>
                                      <m:r>
                                        <m:rPr>
                                          <m:sty m:val="p"/>
                                        </m:rPr>
                                        <m:t>∞</m:t>
                                      </m:r>
                                    </m:e>
                                  </m:mr>
                                  <m:mr>
                                    <m:e/>
                                    <m:e>
                                      <m:r>
                                        <m:t> </m:t>
                                      </m:r>
                                      <m:r>
                                        <m:t> </m:t>
                                      </m:r>
                                      <m:r>
                                        <m:rPr>
                                          <m:nor/>
                                          <m:sty m:val="p"/>
                                        </m:rPr>
                                        <m:t>for </m:t>
                                      </m:r>
                                      <m:r>
                                        <m:t>k</m:t>
                                      </m:r>
                                      <m:r>
                                        <m:rPr>
                                          <m:sty m:val="p"/>
                                        </m:rPr>
                                        <m:t>=</m:t>
                                      </m:r>
                                      <m:r>
                                        <m:t>i</m:t>
                                      </m:r>
                                      <m:r>
                                        <m:rPr>
                                          <m:nor/>
                                          <m:sty m:val="p"/>
                                        </m:rPr>
                                        <m:t> to </m:t>
                                      </m:r>
                                      <m:r>
                                        <m:t>i</m:t>
                                      </m:r>
                                      <m:r>
                                        <m:rPr>
                                          <m:sty m:val="p"/>
                                        </m:rPr>
                                        <m:t>+</m:t>
                                      </m:r>
                                      <m:r>
                                        <m:t>1</m:t>
                                      </m:r>
                                      <m:r>
                                        <m:rPr>
                                          <m:nor/>
                                          <m:sty m:val="p"/>
                                        </m:rPr>
                                        <m:t> do </m:t>
                                      </m:r>
                                    </m:e>
                                  </m:mr>
                                  <m:mr>
                                    <m:e/>
                                    <m:e>
                                      <m:r>
                                        <m:t> </m:t>
                                      </m:r>
                                      <m:r>
                                        <m:t> </m:t>
                                      </m:r>
                                      <m:r>
                                        <m:t> </m:t>
                                      </m:r>
                                      <m:r>
                                        <m:rPr>
                                          <m:sty m:val="p"/>
                                        </m:rPr>
                                        <m:t>⋮</m:t>
                                      </m:r>
                                    </m:e>
                                  </m:mr>
                                </m:m>
                              </m:e>
                            </m:d>
                          </m:e>
                        </m:mr>
                        <m:mr>
                          <m:e>
                            <m:m>
                              <m:mPr>
                                <m:baseJc m:val="center"/>
                                <m:plcHide m:val="1"/>
                                <m:mcs>
                                  <m:mc>
                                    <m:mcPr>
                                      <m:mcJc m:val="right"/>
                                      <m:count m:val="1"/>
                                    </m:mcPr>
                                  </m:mc>
                                </m:mcs>
                              </m:mPr>
                              <m:mr>
                                <m:e>
                                  <m:r>
                                    <m:rPr>
                                      <m:nor/>
                                      <m:sty m:val="p"/>
                                    </m:rPr>
                                    <m:t>compute </m:t>
                                  </m:r>
                                  <m:r>
                                    <m:t>m</m:t>
                                  </m:r>
                                  <m:d>
                                    <m:dPr>
                                      <m:begChr m:val="["/>
                                      <m:endChr m:val="]"/>
                                      <m:sepChr m:val=""/>
                                      <m:grow/>
                                    </m:dPr>
                                    <m:e>
                                      <m:r>
                                        <m:t>i</m:t>
                                      </m:r>
                                      <m:r>
                                        <m:rPr>
                                          <m:sty m:val="p"/>
                                        </m:rPr>
                                        <m:t>,</m:t>
                                      </m:r>
                                      <m:r>
                                        <m:t>i</m:t>
                                      </m:r>
                                      <m:r>
                                        <m:rPr>
                                          <m:sty m:val="p"/>
                                        </m:rPr>
                                        <m:t>+</m:t>
                                      </m:r>
                                      <m:r>
                                        <m:t>3</m:t>
                                      </m:r>
                                    </m:e>
                                  </m:d>
                                </m:e>
                              </m:mr>
                              <m:mr>
                                <m:e>
                                  <m:limLow>
                                    <m:e>
                                      <m:limLow>
                                        <m:e>
                                          <m:r>
                                            <m:rPr>
                                              <m:sty m:val="p"/>
                                            </m:rPr>
                                            <m:t>{</m:t>
                                          </m:r>
                                          <m:r>
                                            <m:t>m</m:t>
                                          </m:r>
                                          <m:d>
                                            <m:dPr>
                                              <m:begChr m:val="["/>
                                              <m:endChr m:val="]"/>
                                              <m:sepChr m:val=""/>
                                              <m:grow/>
                                            </m:dPr>
                                            <m:e>
                                              <m:r>
                                                <m:t>1</m:t>
                                              </m:r>
                                              <m:r>
                                                <m:rPr>
                                                  <m:sty m:val="p"/>
                                                </m:rPr>
                                                <m:t>,</m:t>
                                              </m:r>
                                              <m:r>
                                                <m:t>4</m:t>
                                              </m:r>
                                            </m:e>
                                          </m:d>
                                          <m:r>
                                            <m:rPr>
                                              <m:sty m:val="p"/>
                                            </m:rPr>
                                            <m:t>,</m:t>
                                          </m:r>
                                          <m:r>
                                            <m:t>m</m:t>
                                          </m:r>
                                          <m:d>
                                            <m:dPr>
                                              <m:begChr m:val="["/>
                                              <m:endChr m:val="]"/>
                                              <m:sepChr m:val=""/>
                                              <m:grow/>
                                            </m:dPr>
                                            <m:e>
                                              <m:r>
                                                <m:t>2</m:t>
                                              </m:r>
                                              <m:r>
                                                <m:rPr>
                                                  <m:sty m:val="p"/>
                                                </m:rPr>
                                                <m:t>,</m:t>
                                              </m:r>
                                              <m:r>
                                                <m:t>5</m:t>
                                              </m:r>
                                            </m:e>
                                          </m:d>
                                          <m:r>
                                            <m:rPr>
                                              <m:sty m:val="p"/>
                                            </m:rPr>
                                            <m:t>,</m:t>
                                          </m:r>
                                          <m:r>
                                            <m:rPr>
                                              <m:sty m:val="p"/>
                                            </m:rPr>
                                            <m:t>…</m:t>
                                          </m:r>
                                          <m:r>
                                            <m:rPr>
                                              <m:sty m:val="p"/>
                                            </m:rPr>
                                            <m:t>,</m:t>
                                          </m:r>
                                          <m:r>
                                            <m:t>m</m:t>
                                          </m:r>
                                          <m:d>
                                            <m:dPr>
                                              <m:begChr m:val="["/>
                                              <m:endChr m:val="]"/>
                                              <m:sepChr m:val=""/>
                                              <m:grow/>
                                            </m:dPr>
                                            <m:e>
                                              <m:r>
                                                <m:t>n</m:t>
                                              </m:r>
                                              <m:r>
                                                <m:rPr>
                                                  <m:sty m:val="p"/>
                                                </m:rPr>
                                                <m:t>−</m:t>
                                              </m:r>
                                              <m:r>
                                                <m:t>3</m:t>
                                              </m:r>
                                              <m:r>
                                                <m:rPr>
                                                  <m:sty m:val="p"/>
                                                </m:rPr>
                                                <m:t>,</m:t>
                                              </m:r>
                                              <m:r>
                                                <m:t>n</m:t>
                                              </m:r>
                                            </m:e>
                                          </m:d>
                                          <m:r>
                                            <m:rPr>
                                              <m:sty m:val="p"/>
                                            </m:rPr>
                                            <m:t>}</m:t>
                                          </m:r>
                                        </m:e>
                                        <m:lim>
                                          <m:r>
                                            <m:rPr>
                                              <m:sty m:val="p"/>
                                            </m:rPr>
                                            <m:t>⏟</m:t>
                                          </m:r>
                                        </m:lim>
                                      </m:limLow>
                                    </m:e>
                                    <m:lim>
                                      <m:d>
                                        <m:dPr>
                                          <m:begChr m:val="("/>
                                          <m:endChr m:val=")"/>
                                          <m:sepChr m:val=""/>
                                          <m:grow/>
                                        </m:dPr>
                                        <m:e>
                                          <m:r>
                                            <m:t>n</m:t>
                                          </m:r>
                                          <m:r>
                                            <m:rPr>
                                              <m:sty m:val="p"/>
                                            </m:rPr>
                                            <m:t>−</m:t>
                                          </m:r>
                                          <m:r>
                                            <m:t>3</m:t>
                                          </m:r>
                                        </m:e>
                                      </m:d>
                                      <m:r>
                                        <m:rPr>
                                          <m:nor/>
                                          <m:sty m:val="p"/>
                                        </m:rPr>
                                        <m:t> values</m:t>
                                      </m:r>
                                    </m:lim>
                                  </m:limLow>
                                </m:e>
                              </m:mr>
                            </m:m>
                          </m:e>
                          <m:e>
                            <m:d>
                              <m:dPr>
                                <m:begChr m:val="{"/>
                                <m:endChr m:val=""/>
                                <m:sepChr m:val=""/>
                                <m:grow/>
                              </m:dPr>
                              <m:e>
                                <m:m>
                                  <m:mPr>
                                    <m:baseJc m:val="center"/>
                                    <m:plcHide m:val="1"/>
                                    <m:mcs>
                                      <m:mc>
                                        <m:mcPr>
                                          <m:mcJc m:val="left"/>
                                          <m:count m:val="1"/>
                                        </m:mcPr>
                                      </m:mc>
                                      <m:mc>
                                        <m:mcPr>
                                          <m:mcJc m:val="left"/>
                                          <m:count m:val="1"/>
                                        </m:mcPr>
                                      </m:mc>
                                    </m:mcs>
                                  </m:mPr>
                                  <m:mr>
                                    <m:e/>
                                    <m:e>
                                      <m:r>
                                        <m:rPr>
                                          <m:sty m:val="p"/>
                                        </m:rPr>
                                        <m:t>ℓ</m:t>
                                      </m:r>
                                      <m:r>
                                        <m:rPr>
                                          <m:sty m:val="p"/>
                                        </m:rPr>
                                        <m:t>=</m:t>
                                      </m:r>
                                      <m:r>
                                        <m:t>4</m:t>
                                      </m:r>
                                    </m:e>
                                  </m:mr>
                                  <m:mr>
                                    <m:e/>
                                    <m:e>
                                      <m:r>
                                        <m:rPr>
                                          <m:nor/>
                                          <m:sty m:val="p"/>
                                        </m:rPr>
                                        <m:t>for </m:t>
                                      </m:r>
                                      <m:r>
                                        <m:t>i</m:t>
                                      </m:r>
                                      <m:r>
                                        <m:rPr>
                                          <m:sty m:val="p"/>
                                        </m:rPr>
                                        <m:t>=</m:t>
                                      </m:r>
                                      <m:r>
                                        <m:t>1</m:t>
                                      </m:r>
                                      <m:r>
                                        <m:rPr>
                                          <m:nor/>
                                          <m:sty m:val="p"/>
                                        </m:rPr>
                                        <m:t> to </m:t>
                                      </m:r>
                                      <m:r>
                                        <m:t>n</m:t>
                                      </m:r>
                                      <m:r>
                                        <m:rPr>
                                          <m:sty m:val="p"/>
                                        </m:rPr>
                                        <m:t>−</m:t>
                                      </m:r>
                                      <m:r>
                                        <m:t>3</m:t>
                                      </m:r>
                                      <m:r>
                                        <m:rPr>
                                          <m:nor/>
                                          <m:sty m:val="p"/>
                                        </m:rPr>
                                        <m:t> do </m:t>
                                      </m:r>
                                    </m:e>
                                  </m:mr>
                                  <m:mr>
                                    <m:e/>
                                    <m:e>
                                      <m:r>
                                        <m:t> </m:t>
                                      </m:r>
                                      <m:r>
                                        <m:t>m</m:t>
                                      </m:r>
                                      <m:d>
                                        <m:dPr>
                                          <m:begChr m:val="["/>
                                          <m:endChr m:val="]"/>
                                          <m:sepChr m:val=""/>
                                          <m:grow/>
                                        </m:dPr>
                                        <m:e>
                                          <m:r>
                                            <m:t>i</m:t>
                                          </m:r>
                                          <m:r>
                                            <m:rPr>
                                              <m:sty m:val="p"/>
                                            </m:rPr>
                                            <m:t>,</m:t>
                                          </m:r>
                                          <m:r>
                                            <m:t>i</m:t>
                                          </m:r>
                                          <m:r>
                                            <m:rPr>
                                              <m:sty m:val="p"/>
                                            </m:rPr>
                                            <m:t>+</m:t>
                                          </m:r>
                                          <m:r>
                                            <m:t>3</m:t>
                                          </m:r>
                                        </m:e>
                                      </m:d>
                                      <m:r>
                                        <m:rPr>
                                          <m:sty m:val="p"/>
                                        </m:rPr>
                                        <m:t>=</m:t>
                                      </m:r>
                                      <m:r>
                                        <m:rPr>
                                          <m:sty m:val="p"/>
                                        </m:rPr>
                                        <m:t>∞</m:t>
                                      </m:r>
                                    </m:e>
                                  </m:mr>
                                  <m:mr>
                                    <m:e/>
                                    <m:e>
                                      <m:r>
                                        <m:t> </m:t>
                                      </m:r>
                                      <m:r>
                                        <m:t> </m:t>
                                      </m:r>
                                      <m:r>
                                        <m:rPr>
                                          <m:nor/>
                                          <m:sty m:val="p"/>
                                        </m:rPr>
                                        <m:t>for </m:t>
                                      </m:r>
                                      <m:r>
                                        <m:t>k</m:t>
                                      </m:r>
                                      <m:r>
                                        <m:rPr>
                                          <m:sty m:val="p"/>
                                        </m:rPr>
                                        <m:t>=</m:t>
                                      </m:r>
                                      <m:r>
                                        <m:t>i</m:t>
                                      </m:r>
                                      <m:r>
                                        <m:rPr>
                                          <m:nor/>
                                          <m:sty m:val="p"/>
                                        </m:rPr>
                                        <m:t> to </m:t>
                                      </m:r>
                                      <m:r>
                                        <m:t>i</m:t>
                                      </m:r>
                                      <m:r>
                                        <m:rPr>
                                          <m:sty m:val="p"/>
                                        </m:rPr>
                                        <m:t>+</m:t>
                                      </m:r>
                                      <m:r>
                                        <m:t>2</m:t>
                                      </m:r>
                                      <m:r>
                                        <m:rPr>
                                          <m:nor/>
                                          <m:sty m:val="p"/>
                                        </m:rPr>
                                        <m:t> do </m:t>
                                      </m:r>
                                    </m:e>
                                  </m:mr>
                                  <m:mr>
                                    <m:e/>
                                    <m:e>
                                      <m:r>
                                        <m:t> </m:t>
                                      </m:r>
                                      <m:r>
                                        <m:t> </m:t>
                                      </m:r>
                                      <m:r>
                                        <m:t> </m:t>
                                      </m:r>
                                      <m:r>
                                        <m:rPr>
                                          <m:sty m:val="p"/>
                                        </m:rPr>
                                        <m:t>⋮</m:t>
                                      </m:r>
                                    </m:e>
                                  </m:mr>
                                </m:m>
                              </m:e>
                            </m:d>
                          </m:e>
                        </m:mr>
                      </m:m>
                    </m:oMath>
                  </m:oMathPara>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Latex Sample-2</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e>
                            <m:r>
                              <m:rPr>
                                <m:nor/>
                                <m:sty m:val="p"/>
                              </m:rPr>
                              <m:t>OPTIMAL-BST-COST</m:t>
                            </m:r>
                            <m:d>
                              <m:dPr>
                                <m:begChr m:val="("/>
                                <m:endChr m:val=")"/>
                                <m:sepChr m:val=""/>
                                <m:grow/>
                              </m:dPr>
                              <m:e>
                                <m:r>
                                  <m:t>p</m:t>
                                </m:r>
                                <m:r>
                                  <m:rPr>
                                    <m:sty m:val="p"/>
                                  </m:rPr>
                                  <m:t>,</m:t>
                                </m:r>
                                <m:r>
                                  <m:t>n</m:t>
                                </m:r>
                              </m:e>
                            </m:d>
                          </m:e>
                        </m:mr>
                        <m:mr>
                          <m:e/>
                          <m:e>
                            <m:r>
                              <m:t> </m:t>
                            </m:r>
                            <m:r>
                              <m:rPr>
                                <m:nor/>
                                <m:sty m:val="p"/>
                              </m:rPr>
                              <m:t>for</m:t>
                            </m:r>
                            <m:r>
                              <m:t> </m:t>
                            </m:r>
                            <m:r>
                              <m:t>i</m:t>
                            </m:r>
                            <m:r>
                              <m:rPr>
                                <m:sty m:val="p"/>
                              </m:rPr>
                              <m:t>←</m:t>
                            </m:r>
                            <m:r>
                              <m:t>1</m:t>
                            </m:r>
                            <m:r>
                              <m:t> </m:t>
                            </m:r>
                            <m:r>
                              <m:rPr>
                                <m:nor/>
                                <m:sty m:val="p"/>
                              </m:rPr>
                              <m:t>to</m:t>
                            </m:r>
                            <m:r>
                              <m:t> </m:t>
                            </m:r>
                            <m:r>
                              <m:t>n</m:t>
                            </m:r>
                            <m:r>
                              <m:t> </m:t>
                            </m:r>
                            <m:r>
                              <m:rPr>
                                <m:nor/>
                                <m:sty m:val="p"/>
                              </m:rPr>
                              <m:t>do</m:t>
                            </m:r>
                          </m:e>
                        </m:mr>
                        <m:mr>
                          <m:e/>
                          <m:e>
                            <m:r>
                              <m:t>  </m:t>
                            </m:r>
                            <m:r>
                              <m:t>c</m:t>
                            </m:r>
                            <m:d>
                              <m:dPr>
                                <m:begChr m:val="["/>
                                <m:endChr m:val="]"/>
                                <m:sepChr m:val=""/>
                                <m:grow/>
                              </m:dPr>
                              <m:e>
                                <m:r>
                                  <m:t>i</m:t>
                                </m:r>
                                <m:r>
                                  <m:rPr>
                                    <m:sty m:val="p"/>
                                  </m:rPr>
                                  <m:t>,</m:t>
                                </m:r>
                                <m:r>
                                  <m:t>i</m:t>
                                </m:r>
                                <m:r>
                                  <m:rPr>
                                    <m:sty m:val="p"/>
                                  </m:rPr>
                                  <m:t>−</m:t>
                                </m:r>
                                <m:r>
                                  <m:t>1</m:t>
                                </m:r>
                              </m:e>
                            </m:d>
                            <m:r>
                              <m:rPr>
                                <m:sty m:val="p"/>
                              </m:rPr>
                              <m:t>←</m:t>
                            </m:r>
                            <m:r>
                              <m:t>0</m:t>
                            </m:r>
                          </m:e>
                        </m:mr>
                        <m:mr>
                          <m:e/>
                          <m:e>
                            <m:r>
                              <m:t>  </m:t>
                            </m:r>
                            <m:r>
                              <m:t>c</m:t>
                            </m:r>
                            <m:d>
                              <m:dPr>
                                <m:begChr m:val="["/>
                                <m:endChr m:val="]"/>
                                <m:sepChr m:val=""/>
                                <m:grow/>
                              </m:dPr>
                              <m:e>
                                <m:r>
                                  <m:t>i</m:t>
                                </m:r>
                                <m:r>
                                  <m:rPr>
                                    <m:sty m:val="p"/>
                                  </m:rPr>
                                  <m:t>,</m:t>
                                </m:r>
                                <m:r>
                                  <m:t>i</m:t>
                                </m:r>
                              </m:e>
                            </m:d>
                            <m:r>
                              <m:rPr>
                                <m:sty m:val="p"/>
                              </m:rPr>
                              <m:t>←</m:t>
                            </m:r>
                            <m:r>
                              <m:t>p</m:t>
                            </m:r>
                            <m:d>
                              <m:dPr>
                                <m:begChr m:val="["/>
                                <m:endChr m:val="]"/>
                                <m:sepChr m:val=""/>
                                <m:grow/>
                              </m:dPr>
                              <m:e>
                                <m:r>
                                  <m:t>i</m:t>
                                </m:r>
                              </m:e>
                            </m:d>
                          </m:e>
                        </m:mr>
                        <m:mr>
                          <m:e/>
                          <m:e>
                            <m:r>
                              <m:t>  </m:t>
                            </m:r>
                            <m:r>
                              <m:t>R</m:t>
                            </m:r>
                            <m:d>
                              <m:dPr>
                                <m:begChr m:val="["/>
                                <m:endChr m:val="]"/>
                                <m:sepChr m:val=""/>
                                <m:grow/>
                              </m:dPr>
                              <m:e>
                                <m:r>
                                  <m:t>i</m:t>
                                </m:r>
                                <m:r>
                                  <m:rPr>
                                    <m:sty m:val="p"/>
                                  </m:rPr>
                                  <m:t>,</m:t>
                                </m:r>
                                <m:r>
                                  <m:t>j</m:t>
                                </m:r>
                              </m:e>
                            </m:d>
                            <m:r>
                              <m:rPr>
                                <m:sty m:val="p"/>
                              </m:rPr>
                              <m:t>←</m:t>
                            </m:r>
                            <m:r>
                              <m:t>i</m:t>
                            </m:r>
                          </m:e>
                        </m:mr>
                        <m:mr>
                          <m:e/>
                          <m:e>
                            <m:r>
                              <m:t> </m:t>
                            </m:r>
                            <m:r>
                              <m:t>P</m:t>
                            </m:r>
                            <m:r>
                              <m:t>S</m:t>
                            </m:r>
                            <m:d>
                              <m:dPr>
                                <m:begChr m:val="["/>
                                <m:endChr m:val="]"/>
                                <m:sepChr m:val=""/>
                                <m:grow/>
                              </m:dPr>
                              <m:e>
                                <m:r>
                                  <m:t>1</m:t>
                                </m:r>
                              </m:e>
                            </m:d>
                            <m:r>
                              <m:rPr>
                                <m:sty m:val="p"/>
                              </m:rPr>
                              <m:t>←</m:t>
                            </m:r>
                            <m:r>
                              <m:t>p</m:t>
                            </m:r>
                            <m:d>
                              <m:dPr>
                                <m:begChr m:val="["/>
                                <m:endChr m:val="]"/>
                                <m:sepChr m:val=""/>
                                <m:grow/>
                              </m:dPr>
                              <m:e>
                                <m:r>
                                  <m:t>1</m:t>
                                </m:r>
                              </m:e>
                            </m:d>
                            <m:r>
                              <m:rPr>
                                <m:sty m:val="p"/>
                              </m:rPr>
                              <m:t>⇐</m:t>
                            </m:r>
                            <m:r>
                              <m:t>P</m:t>
                            </m:r>
                            <m:r>
                              <m:t>S</m:t>
                            </m:r>
                            <m:d>
                              <m:dPr>
                                <m:begChr m:val="["/>
                                <m:endChr m:val="]"/>
                                <m:sepChr m:val=""/>
                                <m:grow/>
                              </m:dPr>
                              <m:e>
                                <m:r>
                                  <m:t>i</m:t>
                                </m:r>
                              </m:e>
                            </m:d>
                            <m:r>
                              <m:rPr>
                                <m:sty m:val="p"/>
                              </m:rPr>
                              <m:t>→</m:t>
                            </m:r>
                            <m:r>
                              <m:rPr>
                                <m:nor/>
                                <m:sty m:val="p"/>
                              </m:rPr>
                              <m:t> prefix-sum </m:t>
                            </m:r>
                            <m:d>
                              <m:dPr>
                                <m:begChr m:val="("/>
                                <m:endChr m:val=")"/>
                                <m:sepChr m:val=""/>
                                <m:grow/>
                              </m:dPr>
                              <m:e>
                                <m:r>
                                  <m:t>i</m:t>
                                </m:r>
                              </m:e>
                            </m:d>
                            <m:r>
                              <m:rPr>
                                <m:sty m:val="p"/>
                              </m:rPr>
                              <m:t>:</m:t>
                            </m:r>
                            <m:r>
                              <m:rPr>
                                <m:nor/>
                                <m:sty m:val="p"/>
                              </m:rPr>
                              <m:t>Sum of all</m:t>
                            </m:r>
                            <m:r>
                              <m:t> </m:t>
                            </m:r>
                            <m:r>
                              <m:t>p</m:t>
                            </m:r>
                            <m:d>
                              <m:dPr>
                                <m:begChr m:val="["/>
                                <m:endChr m:val="]"/>
                                <m:sepChr m:val=""/>
                                <m:grow/>
                              </m:dPr>
                              <m:e>
                                <m:r>
                                  <m:t>j</m:t>
                                </m:r>
                              </m:e>
                            </m:d>
                            <m:r>
                              <m:t> </m:t>
                            </m:r>
                            <m:r>
                              <m:rPr>
                                <m:nor/>
                                <m:sty m:val="p"/>
                              </m:rPr>
                              <m:t>values for</m:t>
                            </m:r>
                            <m:r>
                              <m:t> </m:t>
                            </m:r>
                            <m:r>
                              <m:t>j</m:t>
                            </m:r>
                            <m:r>
                              <m:rPr>
                                <m:sty m:val="p"/>
                              </m:rPr>
                              <m:t>≤</m:t>
                            </m:r>
                            <m:r>
                              <m:t>i</m:t>
                            </m:r>
                          </m:e>
                        </m:mr>
                        <m:mr>
                          <m:e/>
                          <m:e>
                            <m:r>
                              <m:t> </m:t>
                            </m:r>
                            <m:r>
                              <m:rPr>
                                <m:nor/>
                                <m:sty m:val="p"/>
                              </m:rPr>
                              <m:t>for</m:t>
                            </m:r>
                            <m:r>
                              <m:t> </m:t>
                            </m:r>
                            <m:r>
                              <m:t>i</m:t>
                            </m:r>
                            <m:r>
                              <m:rPr>
                                <m:sty m:val="p"/>
                              </m:rPr>
                              <m:t>←</m:t>
                            </m:r>
                            <m:r>
                              <m:t>2</m:t>
                            </m:r>
                            <m:r>
                              <m:t> </m:t>
                            </m:r>
                            <m:r>
                              <m:rPr>
                                <m:nor/>
                                <m:sty m:val="p"/>
                              </m:rPr>
                              <m:t>to</m:t>
                            </m:r>
                            <m:r>
                              <m:t> </m:t>
                            </m:r>
                            <m:r>
                              <m:t>n</m:t>
                            </m:r>
                            <m:r>
                              <m:t> </m:t>
                            </m:r>
                            <m:r>
                              <m:rPr>
                                <m:nor/>
                                <m:sty m:val="p"/>
                              </m:rPr>
                              <m:t>do</m:t>
                            </m:r>
                          </m:e>
                        </m:mr>
                        <m:mr>
                          <m:e/>
                          <m:e>
                            <m:r>
                              <m:t>  </m:t>
                            </m:r>
                            <m:r>
                              <m:t>P</m:t>
                            </m:r>
                            <m:r>
                              <m:t>S</m:t>
                            </m:r>
                            <m:d>
                              <m:dPr>
                                <m:begChr m:val="["/>
                                <m:endChr m:val="]"/>
                                <m:sepChr m:val=""/>
                                <m:grow/>
                              </m:dPr>
                              <m:e>
                                <m:r>
                                  <m:t>i</m:t>
                                </m:r>
                              </m:e>
                            </m:d>
                            <m:r>
                              <m:rPr>
                                <m:sty m:val="p"/>
                              </m:rPr>
                              <m:t>←</m:t>
                            </m:r>
                            <m:r>
                              <m:t>p</m:t>
                            </m:r>
                            <m:d>
                              <m:dPr>
                                <m:begChr m:val="["/>
                                <m:endChr m:val="]"/>
                                <m:sepChr m:val=""/>
                                <m:grow/>
                              </m:dPr>
                              <m:e>
                                <m:r>
                                  <m:t>i</m:t>
                                </m:r>
                              </m:e>
                            </m:d>
                            <m:r>
                              <m:rPr>
                                <m:sty m:val="p"/>
                              </m:rPr>
                              <m:t>+</m:t>
                            </m:r>
                            <m:r>
                              <m:t>P</m:t>
                            </m:r>
                            <m:r>
                              <m:t>S</m:t>
                            </m:r>
                            <m:d>
                              <m:dPr>
                                <m:begChr m:val="["/>
                                <m:endChr m:val="]"/>
                                <m:sepChr m:val=""/>
                                <m:grow/>
                              </m:dPr>
                              <m:e>
                                <m:r>
                                  <m:t>i</m:t>
                                </m:r>
                                <m:r>
                                  <m:rPr>
                                    <m:sty m:val="p"/>
                                  </m:rPr>
                                  <m:t>−</m:t>
                                </m:r>
                                <m:r>
                                  <m:t>1</m:t>
                                </m:r>
                              </m:e>
                            </m:d>
                            <m:r>
                              <m:rPr>
                                <m:sty m:val="p"/>
                              </m:rPr>
                              <m:t>⇐</m:t>
                            </m:r>
                            <m:r>
                              <m:rPr>
                                <m:nor/>
                                <m:sty m:val="p"/>
                              </m:rPr>
                              <m:t>compute the prefix sum</m:t>
                            </m:r>
                          </m:e>
                        </m:mr>
                        <m:mr>
                          <m:e/>
                          <m:e>
                            <m:r>
                              <m:t> </m:t>
                            </m:r>
                            <m:r>
                              <m:rPr>
                                <m:nor/>
                                <m:sty m:val="p"/>
                              </m:rPr>
                              <m:t>for</m:t>
                            </m:r>
                            <m:r>
                              <m:t> </m:t>
                            </m:r>
                            <m:r>
                              <m:t>d</m:t>
                            </m:r>
                            <m:r>
                              <m:rPr>
                                <m:sty m:val="p"/>
                              </m:rPr>
                              <m:t>←</m:t>
                            </m:r>
                            <m:r>
                              <m:t>1</m:t>
                            </m:r>
                            <m:r>
                              <m:t> </m:t>
                            </m:r>
                            <m:r>
                              <m:rPr>
                                <m:nor/>
                                <m:sty m:val="p"/>
                              </m:rPr>
                              <m:t>to</m:t>
                            </m:r>
                            <m:r>
                              <m:t> </m:t>
                            </m:r>
                            <m:r>
                              <m:t>n</m:t>
                            </m:r>
                            <m:r>
                              <m:rPr>
                                <m:sty m:val="p"/>
                              </m:rPr>
                              <m:t>−</m:t>
                            </m:r>
                            <m:r>
                              <m:t>1</m:t>
                            </m:r>
                            <m:r>
                              <m:t> </m:t>
                            </m:r>
                            <m:r>
                              <m:rPr>
                                <m:nor/>
                                <m:sty m:val="p"/>
                              </m:rPr>
                              <m:t>do</m:t>
                            </m:r>
                            <m:r>
                              <m:rPr>
                                <m:sty m:val="p"/>
                              </m:rPr>
                              <m:t>⇐</m:t>
                            </m:r>
                            <m:r>
                              <m:rPr>
                                <m:nor/>
                                <m:sty m:val="p"/>
                              </m:rPr>
                              <m:t>BSTs with</m:t>
                            </m:r>
                            <m:r>
                              <m:t> </m:t>
                            </m:r>
                            <m:r>
                              <m:t>d</m:t>
                            </m:r>
                            <m:r>
                              <m:rPr>
                                <m:sty m:val="p"/>
                              </m:rPr>
                              <m:t>+</m:t>
                            </m:r>
                            <m:r>
                              <m:t>1</m:t>
                            </m:r>
                            <m:r>
                              <m:t> </m:t>
                            </m:r>
                            <m:r>
                              <m:rPr>
                                <m:nor/>
                                <m:sty m:val="p"/>
                              </m:rPr>
                              <m:t>consecutive keys</m:t>
                            </m:r>
                          </m:e>
                        </m:mr>
                        <m:mr>
                          <m:e/>
                          <m:e>
                            <m:r>
                              <m:t>  </m:t>
                            </m:r>
                            <m:r>
                              <m:rPr>
                                <m:nor/>
                                <m:sty m:val="p"/>
                              </m:rPr>
                              <m:t>for</m:t>
                            </m:r>
                            <m:r>
                              <m:t> </m:t>
                            </m:r>
                            <m:r>
                              <m:t>i</m:t>
                            </m:r>
                            <m:r>
                              <m:rPr>
                                <m:sty m:val="p"/>
                              </m:rPr>
                              <m:t>←</m:t>
                            </m:r>
                            <m:r>
                              <m:t>1</m:t>
                            </m:r>
                            <m:r>
                              <m:t> </m:t>
                            </m:r>
                            <m:r>
                              <m:rPr>
                                <m:nor/>
                                <m:sty m:val="p"/>
                              </m:rPr>
                              <m:t>to</m:t>
                            </m:r>
                            <m:r>
                              <m:t> </m:t>
                            </m:r>
                            <m:r>
                              <m:t>n</m:t>
                            </m:r>
                            <m:r>
                              <m:rPr>
                                <m:sty m:val="p"/>
                              </m:rPr>
                              <m:t>–</m:t>
                            </m:r>
                            <m:r>
                              <m:t>d</m:t>
                            </m:r>
                            <m:r>
                              <m:t> </m:t>
                            </m:r>
                            <m:r>
                              <m:rPr>
                                <m:nor/>
                                <m:sty m:val="p"/>
                              </m:rPr>
                              <m:t>do</m:t>
                            </m:r>
                          </m:e>
                        </m:mr>
                        <m:mr>
                          <m:e/>
                          <m:e>
                            <m:r>
                              <m:t>  </m:t>
                            </m:r>
                            <m:r>
                              <m:t> </m:t>
                            </m:r>
                            <m:r>
                              <m:t>j</m:t>
                            </m:r>
                            <m:r>
                              <m:rPr>
                                <m:sty m:val="p"/>
                              </m:rPr>
                              <m:t>←</m:t>
                            </m:r>
                            <m:r>
                              <m:t>i</m:t>
                            </m:r>
                            <m:r>
                              <m:rPr>
                                <m:sty m:val="p"/>
                              </m:rPr>
                              <m:t>+</m:t>
                            </m:r>
                            <m:r>
                              <m:t>d</m:t>
                            </m:r>
                          </m:e>
                        </m:mr>
                        <m:mr>
                          <m:e/>
                          <m:e>
                            <m:r>
                              <m:t>  </m:t>
                            </m:r>
                            <m:r>
                              <m:t> </m:t>
                            </m:r>
                            <m:r>
                              <m:t>c</m:t>
                            </m:r>
                            <m:d>
                              <m:dPr>
                                <m:begChr m:val="["/>
                                <m:endChr m:val="]"/>
                                <m:sepChr m:val=""/>
                                <m:grow/>
                              </m:dPr>
                              <m:e>
                                <m:r>
                                  <m:t>i</m:t>
                                </m:r>
                                <m:r>
                                  <m:rPr>
                                    <m:sty m:val="p"/>
                                  </m:rPr>
                                  <m:t>,</m:t>
                                </m:r>
                                <m:r>
                                  <m:t>j</m:t>
                                </m:r>
                              </m:e>
                            </m:d>
                            <m:r>
                              <m:rPr>
                                <m:sty m:val="p"/>
                              </m:rPr>
                              <m:t>←</m:t>
                            </m:r>
                            <m:r>
                              <m:rPr>
                                <m:sty m:val="p"/>
                              </m:rPr>
                              <m:t>∞</m:t>
                            </m:r>
                          </m:e>
                        </m:mr>
                        <m:mr>
                          <m:e/>
                          <m:e>
                            <m:r>
                              <m:t>  </m:t>
                            </m:r>
                            <m:r>
                              <m:t> </m:t>
                            </m:r>
                            <m:r>
                              <m:rPr>
                                <m:nor/>
                                <m:sty m:val="p"/>
                              </m:rPr>
                              <m:t>for</m:t>
                            </m:r>
                            <m:r>
                              <m:t> </m:t>
                            </m:r>
                            <m:r>
                              <m:t>r</m:t>
                            </m:r>
                            <m:r>
                              <m:rPr>
                                <m:sty m:val="p"/>
                              </m:rPr>
                              <m:t>←</m:t>
                            </m:r>
                            <m:r>
                              <m:t>i</m:t>
                            </m:r>
                            <m:r>
                              <m:t> </m:t>
                            </m:r>
                            <m:r>
                              <m:rPr>
                                <m:nor/>
                                <m:sty m:val="p"/>
                              </m:rPr>
                              <m:t>to</m:t>
                            </m:r>
                            <m:r>
                              <m:t> </m:t>
                            </m:r>
                            <m:r>
                              <m:t>j</m:t>
                            </m:r>
                            <m:r>
                              <m:t> </m:t>
                            </m:r>
                            <m:r>
                              <m:rPr>
                                <m:nor/>
                                <m:sty m:val="p"/>
                              </m:rPr>
                              <m:t>do</m:t>
                            </m:r>
                          </m:e>
                        </m:mr>
                        <m:mr>
                          <m:e/>
                          <m:e>
                            <m:r>
                              <m:t>  </m:t>
                            </m:r>
                            <m:r>
                              <m:t>  </m:t>
                            </m:r>
                            <m:r>
                              <m:t>q</m:t>
                            </m:r>
                            <m:r>
                              <m:rPr>
                                <m:sty m:val="p"/>
                              </m:rPr>
                              <m:t>←</m:t>
                            </m:r>
                            <m:r>
                              <m:t>m</m:t>
                            </m:r>
                            <m:r>
                              <m:t>i</m:t>
                            </m:r>
                            <m:r>
                              <m:t>n</m:t>
                            </m:r>
                            <m:r>
                              <m:rPr>
                                <m:sty m:val="p"/>
                              </m:rPr>
                              <m:t>{</m:t>
                            </m:r>
                            <m:r>
                              <m:t>c</m:t>
                            </m:r>
                            <m:d>
                              <m:dPr>
                                <m:begChr m:val="["/>
                                <m:endChr m:val="]"/>
                                <m:sepChr m:val=""/>
                                <m:grow/>
                              </m:dPr>
                              <m:e>
                                <m:r>
                                  <m:t>i</m:t>
                                </m:r>
                                <m:r>
                                  <m:rPr>
                                    <m:sty m:val="p"/>
                                  </m:rPr>
                                  <m:t>,</m:t>
                                </m:r>
                                <m:r>
                                  <m:t>r</m:t>
                                </m:r>
                                <m:r>
                                  <m:rPr>
                                    <m:sty m:val="p"/>
                                  </m:rPr>
                                  <m:t>−</m:t>
                                </m:r>
                                <m:r>
                                  <m:t>1</m:t>
                                </m:r>
                              </m:e>
                            </m:d>
                            <m:r>
                              <m:rPr>
                                <m:sty m:val="p"/>
                              </m:rPr>
                              <m:t>+</m:t>
                            </m:r>
                            <m:r>
                              <m:t>c</m:t>
                            </m:r>
                            <m:d>
                              <m:dPr>
                                <m:begChr m:val="["/>
                                <m:endChr m:val="]"/>
                                <m:sepChr m:val=""/>
                                <m:grow/>
                              </m:dPr>
                              <m:e>
                                <m:r>
                                  <m:t>r</m:t>
                                </m:r>
                                <m:r>
                                  <m:rPr>
                                    <m:sty m:val="p"/>
                                  </m:rPr>
                                  <m:t>+</m:t>
                                </m:r>
                                <m:r>
                                  <m:t>1</m:t>
                                </m:r>
                                <m:r>
                                  <m:rPr>
                                    <m:sty m:val="p"/>
                                  </m:rPr>
                                  <m:t>,</m:t>
                                </m:r>
                                <m:r>
                                  <m:t>j</m:t>
                                </m:r>
                              </m:e>
                            </m:d>
                            <m:r>
                              <m:rPr>
                                <m:sty m:val="p"/>
                              </m:rPr>
                              <m:t>}</m:t>
                            </m:r>
                            <m:r>
                              <m:rPr>
                                <m:sty m:val="p"/>
                              </m:rPr>
                              <m:t>+</m:t>
                            </m:r>
                            <m:r>
                              <m:t>P</m:t>
                            </m:r>
                            <m:r>
                              <m:t>S</m:t>
                            </m:r>
                            <m:d>
                              <m:dPr>
                                <m:begChr m:val="["/>
                                <m:endChr m:val="]"/>
                                <m:sepChr m:val=""/>
                                <m:grow/>
                              </m:dPr>
                              <m:e>
                                <m:r>
                                  <m:t>j</m:t>
                                </m:r>
                              </m:e>
                            </m:d>
                            <m:r>
                              <m:rPr>
                                <m:sty m:val="p"/>
                              </m:rPr>
                              <m:t>–</m:t>
                            </m:r>
                            <m:r>
                              <m:t>P</m:t>
                            </m:r>
                            <m:r>
                              <m:t>S</m:t>
                            </m:r>
                            <m:d>
                              <m:dPr>
                                <m:begChr m:val="["/>
                                <m:endChr m:val="]"/>
                                <m:sepChr m:val=""/>
                                <m:grow/>
                              </m:dPr>
                              <m:e>
                                <m:r>
                                  <m:t>i</m:t>
                                </m:r>
                                <m:r>
                                  <m:rPr>
                                    <m:sty m:val="p"/>
                                  </m:rPr>
                                  <m:t>−</m:t>
                                </m:r>
                                <m:r>
                                  <m:t>1</m:t>
                                </m:r>
                              </m:e>
                            </m:d>
                            <m:r>
                              <m:rPr>
                                <m:sty m:val="p"/>
                              </m:rPr>
                              <m:t>}</m:t>
                            </m:r>
                          </m:e>
                        </m:mr>
                        <m:mr>
                          <m:e/>
                          <m:e>
                            <m:r>
                              <m:t>  </m:t>
                            </m:r>
                            <m:r>
                              <m:t>  </m:t>
                            </m:r>
                            <m:r>
                              <m:rPr>
                                <m:nor/>
                                <m:sty m:val="p"/>
                              </m:rPr>
                              <m:t>if</m:t>
                            </m:r>
                            <m:r>
                              <m:t> </m:t>
                            </m:r>
                            <m:r>
                              <m:t>q</m:t>
                            </m:r>
                            <m:r>
                              <m:rPr>
                                <m:sty m:val="p"/>
                              </m:rPr>
                              <m:t>&lt;</m:t>
                            </m:r>
                            <m:r>
                              <m:t>c</m:t>
                            </m:r>
                            <m:d>
                              <m:dPr>
                                <m:begChr m:val="["/>
                                <m:endChr m:val="]"/>
                                <m:sepChr m:val=""/>
                                <m:grow/>
                              </m:dPr>
                              <m:e>
                                <m:r>
                                  <m:t>i</m:t>
                                </m:r>
                                <m:r>
                                  <m:rPr>
                                    <m:sty m:val="p"/>
                                  </m:rPr>
                                  <m:t>,</m:t>
                                </m:r>
                                <m:r>
                                  <m:t>j</m:t>
                                </m:r>
                              </m:e>
                            </m:d>
                            <m:r>
                              <m:t> </m:t>
                            </m:r>
                            <m:r>
                              <m:rPr>
                                <m:nor/>
                                <m:sty m:val="p"/>
                              </m:rPr>
                              <m:t>then</m:t>
                            </m:r>
                          </m:e>
                        </m:mr>
                        <m:mr>
                          <m:e/>
                          <m:e>
                            <m:r>
                              <m:t>  </m:t>
                            </m:r>
                            <m:r>
                              <m:t>  </m:t>
                            </m:r>
                            <m:r>
                              <m:t> </m:t>
                            </m:r>
                            <m:r>
                              <m:t>c</m:t>
                            </m:r>
                            <m:d>
                              <m:dPr>
                                <m:begChr m:val="["/>
                                <m:endChr m:val="]"/>
                                <m:sepChr m:val=""/>
                                <m:grow/>
                              </m:dPr>
                              <m:e>
                                <m:r>
                                  <m:t>i</m:t>
                                </m:r>
                                <m:r>
                                  <m:rPr>
                                    <m:sty m:val="p"/>
                                  </m:rPr>
                                  <m:t>,</m:t>
                                </m:r>
                                <m:r>
                                  <m:t>j</m:t>
                                </m:r>
                              </m:e>
                            </m:d>
                            <m:r>
                              <m:rPr>
                                <m:sty m:val="p"/>
                              </m:rPr>
                              <m:t>←</m:t>
                            </m:r>
                            <m:r>
                              <m:t>q</m:t>
                            </m:r>
                          </m:e>
                        </m:mr>
                        <m:mr>
                          <m:e/>
                          <m:e>
                            <m:r>
                              <m:t>  </m:t>
                            </m:r>
                            <m:r>
                              <m:t>  </m:t>
                            </m:r>
                            <m:r>
                              <m:t> </m:t>
                            </m:r>
                            <m:r>
                              <m:t>R</m:t>
                            </m:r>
                            <m:d>
                              <m:dPr>
                                <m:begChr m:val="["/>
                                <m:endChr m:val="]"/>
                                <m:sepChr m:val=""/>
                                <m:grow/>
                              </m:dPr>
                              <m:e>
                                <m:r>
                                  <m:t>i</m:t>
                                </m:r>
                                <m:r>
                                  <m:rPr>
                                    <m:sty m:val="p"/>
                                  </m:rPr>
                                  <m:t>,</m:t>
                                </m:r>
                                <m:r>
                                  <m:t>j</m:t>
                                </m:r>
                              </m:e>
                            </m:d>
                            <m:r>
                              <m:rPr>
                                <m:sty m:val="p"/>
                              </m:rPr>
                              <m:t>←</m:t>
                            </m:r>
                            <m:r>
                              <m:t>r</m:t>
                            </m:r>
                          </m:e>
                        </m:mr>
                        <m:mr>
                          <m:e/>
                          <m:e>
                            <m:r>
                              <m:t> </m:t>
                            </m:r>
                            <m:r>
                              <m:rPr>
                                <m:nor/>
                                <m:sty m:val="p"/>
                              </m:rPr>
                              <m:t>return</m:t>
                            </m:r>
                            <m:r>
                              <m:t> </m:t>
                            </m:r>
                            <m:r>
                              <m:t>c</m:t>
                            </m:r>
                            <m:d>
                              <m:dPr>
                                <m:begChr m:val="["/>
                                <m:endChr m:val="]"/>
                                <m:sepChr m:val=""/>
                                <m:grow/>
                              </m:dPr>
                              <m:e>
                                <m:r>
                                  <m:t>1</m:t>
                                </m:r>
                                <m:r>
                                  <m:rPr>
                                    <m:sty m:val="p"/>
                                  </m:rPr>
                                  <m:t>,</m:t>
                                </m:r>
                                <m:r>
                                  <m:t>n</m:t>
                                </m:r>
                              </m:e>
                            </m:d>
                            <m:r>
                              <m:rPr>
                                <m:sty m:val="p"/>
                              </m:rPr>
                              <m:t>,</m:t>
                            </m:r>
                            <m:r>
                              <m:t>R</m:t>
                            </m:r>
                          </m:e>
                        </m:mr>
                      </m:m>
                    </m:oMath>
                  </m:oMathPara>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TODO</a:t>
            </a:r>
            <a:r>
              <a:rPr/>
              <a:t> UPDATE CONTENT FOR YOUR COURSE NOTES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http://www.flowgorithm.org/</a:t>
            </a:r>
          </a:p>
          <a:p>
            <a:pPr lvl="0"/>
            <a:r>
              <a:rPr>
                <a:hlinkClick r:id="rId2"/>
              </a:rPr>
              <a:t>Flowgorithm - Wikipedia</a:t>
            </a:r>
          </a:p>
          <a:p>
            <a:pPr lvl="0"/>
            <a:r>
              <a:rPr>
                <a:hlinkClick r:id="rId3"/>
              </a:rPr>
              <a:t>Flowgorithm - Wikiwand</a:t>
            </a:r>
          </a:p>
          <a:p>
            <a:pPr lvl="0"/>
            <a:r>
              <a:rPr/>
              <a:t>https://upload.wikimedia.org/wikipedia/commons/4/42/Flowgorithm_99_Bottles_of_Beer.png</a:t>
            </a:r>
          </a:p>
          <a:p>
            <a:pPr lvl="0"/>
            <a:r>
              <a:rPr/>
              <a:t>https://www.testingdocs.com/wp-content/uploads/flowgorithm-logo.png</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Course Name</a:t>
            </a:r>
          </a:p>
        </p:txBody>
      </p:sp>
      <p:sp>
        <p:nvSpPr>
          <p:cNvPr id="3" name="Content Placeholder 2"/>
          <p:cNvSpPr>
            <a:spLocks noGrp="1"/>
          </p:cNvSpPr>
          <p:nvPr>
            <p:ph idx="1"/>
          </p:nvPr>
        </p:nvSpPr>
        <p:spPr/>
        <p:txBody>
          <a:bodyPr/>
          <a:lstStyle/>
          <a:p>
            <a:pPr lvl="0" indent="0" marL="0">
              <a:spcBef>
                <a:spcPts val="3000"/>
              </a:spcBef>
              <a:buNone/>
            </a:pPr>
            <a:r>
              <a:rPr b="1"/>
              <a:t>Week-2 (Sample Course Module Name)</a:t>
            </a:r>
          </a:p>
          <a:p>
            <a:pPr lvl="0" indent="0" marL="0">
              <a:spcBef>
                <a:spcPts val="3000"/>
              </a:spcBef>
              <a:buNone/>
            </a:pPr>
            <a:r>
              <a:rPr b="1"/>
              <a:t>Spring Semester, 20XX-20XX</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Flowgorithm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What is Flowgorithm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Sample Topic</a:t>
            </a:r>
          </a:p>
          <a:p>
            <a:pPr lvl="0"/>
            <a:r>
              <a:rPr/>
              <a:t>****What is Flowgorithm ?**** </a:t>
            </a:r>
            <a:r>
              <a:rPr b="1"/>
              <a:t>Flowgorithm</a:t>
            </a:r>
            <a:r>
              <a:rPr/>
              <a:t> is a graphical </a:t>
            </a:r>
            <a:r>
              <a:rPr>
                <a:hlinkClick r:id="rId2"/>
              </a:rPr>
              <a:t>authoring tool</a:t>
            </a:r>
            <a:r>
              <a:rPr/>
              <a:t> which allows users to write and execute programs using </a:t>
            </a:r>
            <a:r>
              <a:rPr>
                <a:hlinkClick r:id="rId3"/>
              </a:rPr>
              <a:t>flowcharts</a:t>
            </a:r>
            <a:r>
              <a:rPr/>
              <a:t>. The approach is designed to emphasize the algorithm rather than the syntax of a specific programming language.The flowchart can be converted to several major programming languages. Flowgorithm was created at </a:t>
            </a:r>
            <a:r>
              <a:rPr>
                <a:hlinkClick r:id="rId4"/>
              </a:rPr>
              <a:t>Sacramento State University</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Sample Images-1</a:t>
            </a:r>
          </a:p>
          <a:p>
            <a:pPr lvl="0"/>
            <a:r>
              <a:rPr/>
              <a:t>****What is Flowgorithm?**** Flowgorithm is a </a:t>
            </a:r>
            <a:r>
              <a:rPr b="1"/>
              <a:t>free</a:t>
            </a:r>
            <a:r>
              <a:rPr/>
              <a:t> beginner’s programming language that is based on simple graphical flowcharts.</a:t>
            </a:r>
          </a:p>
          <a:p>
            <a:pPr lvl="1" indent="0" marL="342900">
              <a:buNone/>
            </a:pPr>
            <a:r>
              <a:rPr/>
              <a:t>Typically, when a student first learns to program, they often use one of the text-based programming languages. Depending on the language, this can either be easy or frustratingly difficult. Many languages require you to write lines of confusing code just to display the text “Hello, world!”.</a:t>
            </a:r>
          </a:p>
          <a:p>
            <a:pPr lvl="1" indent="0" marL="342900">
              <a:buNone/>
            </a:pPr>
            <a:r>
              <a:rPr/>
              <a:t>By using flowcharts, you can concentrate on programming concepts rather than all the nuances of a typical programming language. You can also run your programs directly in Flowgorithm.</a:t>
            </a:r>
          </a:p>
          <a:p>
            <a:pPr lvl="1" indent="0" marL="342900">
              <a:buNone/>
            </a:pPr>
            <a:r>
              <a:rPr/>
              <a:t>Once you understand programming logic, it is easy for you to learn one of the major languages. Flowgorithm can interactively convert your flowchart to over 18 languages. These include: C#, C++, Java, JavaScript, Lua, Perl, Python, Ruby, Swift, Visual Basic .NET, and VBA (used in Office).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Sample Images-2</a:t>
            </a:r>
          </a:p>
          <a:p>
            <a:pPr lvl="0"/>
            <a:r>
              <a:rPr/>
              <a:t>****What is Flowgorithm?**** Flowgorithm is a graphical authoring tool which allows users to write and execute programs using flowcharts. The approach is designed to emphasize the algorithm rather than the syntax of a specific programming language.The flowchart can be converted to several major programming languages. Flowgorithm was created at Sacramento State University.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Sample Images-3</a:t>
            </a:r>
          </a:p>
          <a:p>
            <a:pPr lvl="0"/>
            <a:r>
              <a:rPr/>
              <a:t>Flowgorithm Tutorial - TestingDocs.com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Sample Images-4</a:t>
            </a:r>
          </a:p>
          <a:p>
            <a:pPr lvl="0"/>
            <a:r>
              <a:rPr b="1"/>
              <a:t>How is download Flowgorithm ?</a:t>
            </a:r>
            <a:r>
              <a:rPr/>
              <a:t> </a:t>
            </a:r>
            <a:r>
              <a:rPr>
                <a:hlinkClick r:id="rId2"/>
              </a:rPr>
              <a:t>http://www.flowgorithm.org/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2022-10-18T17:27:38Z</dcterms:created>
  <dcterms:modified xsi:type="dcterms:W3CDTF">2022-10-18T17:27:38Z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