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64" r:id="rId4"/>
    <p:sldId id="263" r:id="rId5"/>
    <p:sldId id="266" r:id="rId6"/>
    <p:sldId id="267" r:id="rId7"/>
    <p:sldId id="257" r:id="rId8"/>
    <p:sldId id="261" r:id="rId9"/>
    <p:sldId id="259" r:id="rId10"/>
    <p:sldId id="262" r:id="rId11"/>
    <p:sldId id="260"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7A889DD-2F45-4174-9A67-D3C95673004F}" type="datetimeFigureOut">
              <a:rPr lang="tr-TR" smtClean="0"/>
              <a:t>27.03.2022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BCE4C850-D311-4022-872D-E3FC8A6BDECF}"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25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A889DD-2F45-4174-9A67-D3C95673004F}" type="datetimeFigureOut">
              <a:rPr lang="tr-TR" smtClean="0"/>
              <a:t>27.03.2022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E4C850-D311-4022-872D-E3FC8A6BDECF}"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714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A889DD-2F45-4174-9A67-D3C95673004F}" type="datetimeFigureOut">
              <a:rPr lang="tr-TR" smtClean="0"/>
              <a:t>27.03.2022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E4C850-D311-4022-872D-E3FC8A6BDECF}"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382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A889DD-2F45-4174-9A67-D3C95673004F}" type="datetimeFigureOut">
              <a:rPr lang="tr-TR" smtClean="0"/>
              <a:t>27.03.2022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E4C850-D311-4022-872D-E3FC8A6BDECF}"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85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7A889DD-2F45-4174-9A67-D3C95673004F}" type="datetimeFigureOut">
              <a:rPr lang="tr-TR" smtClean="0"/>
              <a:t>27.03.2022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E4C850-D311-4022-872D-E3FC8A6BDECF}"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181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A889DD-2F45-4174-9A67-D3C95673004F}" type="datetimeFigureOut">
              <a:rPr lang="tr-TR" smtClean="0"/>
              <a:t>27.03.2022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E4C850-D311-4022-872D-E3FC8A6BDECF}"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250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7A889DD-2F45-4174-9A67-D3C95673004F}" type="datetimeFigureOut">
              <a:rPr lang="tr-TR" smtClean="0"/>
              <a:t>27.03.2022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CE4C850-D311-4022-872D-E3FC8A6BDECF}"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53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7A889DD-2F45-4174-9A67-D3C95673004F}" type="datetimeFigureOut">
              <a:rPr lang="tr-TR" smtClean="0"/>
              <a:t>27.03.2022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CE4C850-D311-4022-872D-E3FC8A6BDECF}"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44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889DD-2F45-4174-9A67-D3C95673004F}" type="datetimeFigureOut">
              <a:rPr lang="tr-TR" smtClean="0"/>
              <a:t>27.03.2022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CE4C850-D311-4022-872D-E3FC8A6BDECF}" type="slidenum">
              <a:rPr lang="tr-TR" smtClean="0"/>
              <a:t>‹#›</a:t>
            </a:fld>
            <a:endParaRPr lang="tr-TR"/>
          </a:p>
        </p:txBody>
      </p:sp>
    </p:spTree>
    <p:extLst>
      <p:ext uri="{BB962C8B-B14F-4D97-AF65-F5344CB8AC3E}">
        <p14:creationId xmlns:p14="http://schemas.microsoft.com/office/powerpoint/2010/main" val="328232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7A889DD-2F45-4174-9A67-D3C95673004F}" type="datetimeFigureOut">
              <a:rPr lang="tr-TR" smtClean="0"/>
              <a:t>27.03.2022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E4C850-D311-4022-872D-E3FC8A6BDECF}"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196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7A889DD-2F45-4174-9A67-D3C95673004F}" type="datetimeFigureOut">
              <a:rPr lang="tr-TR" smtClean="0"/>
              <a:t>27.03.2022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BCE4C850-D311-4022-872D-E3FC8A6BDECF}"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24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A889DD-2F45-4174-9A67-D3C95673004F}" type="datetimeFigureOut">
              <a:rPr lang="tr-TR" smtClean="0"/>
              <a:t>27.03.2022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E4C850-D311-4022-872D-E3FC8A6BDECF}"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25243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E39394-31A1-4ACB-94E3-615132F81714}"/>
              </a:ext>
            </a:extLst>
          </p:cNvPr>
          <p:cNvSpPr>
            <a:spLocks noGrp="1"/>
          </p:cNvSpPr>
          <p:nvPr>
            <p:ph type="ctrTitle"/>
          </p:nvPr>
        </p:nvSpPr>
        <p:spPr/>
        <p:txBody>
          <a:bodyPr/>
          <a:lstStyle/>
          <a:p>
            <a:r>
              <a:rPr lang="tr-TR" dirty="0"/>
              <a:t>Eczanem Yanımda</a:t>
            </a:r>
          </a:p>
        </p:txBody>
      </p:sp>
      <p:sp>
        <p:nvSpPr>
          <p:cNvPr id="3" name="Alt Başlık 2">
            <a:extLst>
              <a:ext uri="{FF2B5EF4-FFF2-40B4-BE49-F238E27FC236}">
                <a16:creationId xmlns:a16="http://schemas.microsoft.com/office/drawing/2014/main" id="{4C83F94C-1479-4748-81CD-33973AFFC941}"/>
              </a:ext>
            </a:extLst>
          </p:cNvPr>
          <p:cNvSpPr>
            <a:spLocks noGrp="1"/>
          </p:cNvSpPr>
          <p:nvPr>
            <p:ph type="subTitle" idx="1"/>
          </p:nvPr>
        </p:nvSpPr>
        <p:spPr/>
        <p:txBody>
          <a:bodyPr/>
          <a:lstStyle/>
          <a:p>
            <a:pPr algn="ctr"/>
            <a:r>
              <a:rPr lang="tr-TR" dirty="0" err="1"/>
              <a:t>Nilfgaard</a:t>
            </a:r>
            <a:r>
              <a:rPr lang="tr-TR" dirty="0"/>
              <a:t> Takımı</a:t>
            </a:r>
          </a:p>
        </p:txBody>
      </p:sp>
    </p:spTree>
    <p:extLst>
      <p:ext uri="{BB962C8B-B14F-4D97-AF65-F5344CB8AC3E}">
        <p14:creationId xmlns:p14="http://schemas.microsoft.com/office/powerpoint/2010/main" val="111326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CDF69E-76DA-4A40-BB98-22DD347A7F41}"/>
              </a:ext>
            </a:extLst>
          </p:cNvPr>
          <p:cNvSpPr>
            <a:spLocks noGrp="1"/>
          </p:cNvSpPr>
          <p:nvPr>
            <p:ph type="title"/>
          </p:nvPr>
        </p:nvSpPr>
        <p:spPr/>
        <p:txBody>
          <a:bodyPr/>
          <a:lstStyle/>
          <a:p>
            <a:r>
              <a:rPr lang="tr-TR" dirty="0"/>
              <a:t>Peki uygulamanın içerebileceği sorunlar yok mu?</a:t>
            </a:r>
          </a:p>
        </p:txBody>
      </p:sp>
      <p:sp>
        <p:nvSpPr>
          <p:cNvPr id="3" name="İçerik Yer Tutucusu 2">
            <a:extLst>
              <a:ext uri="{FF2B5EF4-FFF2-40B4-BE49-F238E27FC236}">
                <a16:creationId xmlns:a16="http://schemas.microsoft.com/office/drawing/2014/main" id="{76685F61-7269-4D11-A6B8-8925424C3021}"/>
              </a:ext>
            </a:extLst>
          </p:cNvPr>
          <p:cNvSpPr>
            <a:spLocks noGrp="1"/>
          </p:cNvSpPr>
          <p:nvPr>
            <p:ph idx="1"/>
          </p:nvPr>
        </p:nvSpPr>
        <p:spPr/>
        <p:txBody>
          <a:bodyPr/>
          <a:lstStyle/>
          <a:p>
            <a:r>
              <a:rPr lang="tr-TR" dirty="0"/>
              <a:t>Uygulamamız insanların ihtiyaçlarını giderebilecek bir uygulamadır Ancak sistemsel olarak kullanıcıya kimlik onaylı verilmesi gereken ilaçlar bulunmaktadır. Bu ilaçlar için doğru kullanıcı ve gerekli imzalar olmadan hastaya verilmemektedir ama uygulamamızda  bu ilaçlar için Eczane ilaçları depodan isteyeceği için sisteme bilgileri gönderip daha sonra ilaç geldiği saatte eczaneye giderek gerekli imzalarını atarak ilaçlarını teslim almaktadır. Bu açıdan bile hastalara zaman konusunda ciddi tasarruflar kazandırmaktadır. </a:t>
            </a:r>
          </a:p>
        </p:txBody>
      </p:sp>
    </p:spTree>
    <p:extLst>
      <p:ext uri="{BB962C8B-B14F-4D97-AF65-F5344CB8AC3E}">
        <p14:creationId xmlns:p14="http://schemas.microsoft.com/office/powerpoint/2010/main" val="348147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2926B0-BF6B-4CD5-8C75-5DC79A3A7A67}"/>
              </a:ext>
            </a:extLst>
          </p:cNvPr>
          <p:cNvSpPr>
            <a:spLocks noGrp="1"/>
          </p:cNvSpPr>
          <p:nvPr>
            <p:ph type="title"/>
          </p:nvPr>
        </p:nvSpPr>
        <p:spPr/>
        <p:txBody>
          <a:bodyPr/>
          <a:lstStyle/>
          <a:p>
            <a:r>
              <a:rPr lang="tr-TR" dirty="0"/>
              <a:t>Peki </a:t>
            </a:r>
            <a:r>
              <a:rPr lang="tr-TR" dirty="0" err="1"/>
              <a:t>vodafone</a:t>
            </a:r>
            <a:r>
              <a:rPr lang="tr-TR" dirty="0"/>
              <a:t> için neler sağlayabilir</a:t>
            </a:r>
          </a:p>
        </p:txBody>
      </p:sp>
      <p:sp>
        <p:nvSpPr>
          <p:cNvPr id="3" name="İçerik Yer Tutucusu 2">
            <a:extLst>
              <a:ext uri="{FF2B5EF4-FFF2-40B4-BE49-F238E27FC236}">
                <a16:creationId xmlns:a16="http://schemas.microsoft.com/office/drawing/2014/main" id="{B74DC0F4-4AFB-4DD6-BCB8-68EA24EF5F63}"/>
              </a:ext>
            </a:extLst>
          </p:cNvPr>
          <p:cNvSpPr>
            <a:spLocks noGrp="1"/>
          </p:cNvSpPr>
          <p:nvPr>
            <p:ph idx="1"/>
          </p:nvPr>
        </p:nvSpPr>
        <p:spPr/>
        <p:txBody>
          <a:bodyPr/>
          <a:lstStyle/>
          <a:p>
            <a:r>
              <a:rPr lang="tr-TR" dirty="0"/>
              <a:t>Uygulamayı </a:t>
            </a:r>
            <a:r>
              <a:rPr lang="tr-TR" dirty="0" err="1"/>
              <a:t>Vodafone</a:t>
            </a:r>
            <a:r>
              <a:rPr lang="tr-TR" dirty="0"/>
              <a:t> </a:t>
            </a:r>
            <a:r>
              <a:rPr lang="tr-TR" dirty="0" err="1"/>
              <a:t>Yanımdaya</a:t>
            </a:r>
            <a:r>
              <a:rPr lang="tr-TR" dirty="0"/>
              <a:t> entegre edersek kullanıcıların </a:t>
            </a:r>
            <a:r>
              <a:rPr lang="tr-TR" dirty="0" err="1"/>
              <a:t>Vodafone</a:t>
            </a:r>
            <a:r>
              <a:rPr lang="tr-TR" dirty="0"/>
              <a:t> </a:t>
            </a:r>
            <a:r>
              <a:rPr lang="tr-TR" dirty="0" err="1"/>
              <a:t>Yanımdadaki</a:t>
            </a:r>
            <a:r>
              <a:rPr lang="tr-TR" dirty="0"/>
              <a:t> diğer ürünlere erişimini de sağlamış oluruz. Aynı zamanda </a:t>
            </a:r>
            <a:r>
              <a:rPr lang="tr-TR" dirty="0" err="1"/>
              <a:t>Vodafone</a:t>
            </a:r>
            <a:r>
              <a:rPr lang="tr-TR" dirty="0"/>
              <a:t> </a:t>
            </a:r>
            <a:r>
              <a:rPr lang="tr-TR" dirty="0" err="1"/>
              <a:t>Yanımdaya</a:t>
            </a:r>
            <a:r>
              <a:rPr lang="tr-TR" dirty="0"/>
              <a:t> entegre olan sistem ücreti otomatik olarak faturaya yansıtma özelliğini de içererek kullanıcıların faturaları üzerinden ücretlerini ödemesi sağlanır</a:t>
            </a:r>
          </a:p>
        </p:txBody>
      </p:sp>
    </p:spTree>
    <p:extLst>
      <p:ext uri="{BB962C8B-B14F-4D97-AF65-F5344CB8AC3E}">
        <p14:creationId xmlns:p14="http://schemas.microsoft.com/office/powerpoint/2010/main" val="414716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7D4BF0-C79C-4BB4-A133-19A6CAD69A1D}"/>
              </a:ext>
            </a:extLst>
          </p:cNvPr>
          <p:cNvSpPr>
            <a:spLocks noGrp="1"/>
          </p:cNvSpPr>
          <p:nvPr>
            <p:ph type="title"/>
          </p:nvPr>
        </p:nvSpPr>
        <p:spPr/>
        <p:txBody>
          <a:bodyPr/>
          <a:lstStyle/>
          <a:p>
            <a:pPr algn="ctr"/>
            <a:r>
              <a:rPr lang="tr-TR" dirty="0"/>
              <a:t>Teşekkür ederiz </a:t>
            </a:r>
          </a:p>
        </p:txBody>
      </p:sp>
      <p:sp>
        <p:nvSpPr>
          <p:cNvPr id="3" name="İçerik Yer Tutucusu 2">
            <a:extLst>
              <a:ext uri="{FF2B5EF4-FFF2-40B4-BE49-F238E27FC236}">
                <a16:creationId xmlns:a16="http://schemas.microsoft.com/office/drawing/2014/main" id="{EBE75705-082C-4E8C-968F-52FC28E8F6C3}"/>
              </a:ext>
            </a:extLst>
          </p:cNvPr>
          <p:cNvSpPr>
            <a:spLocks noGrp="1"/>
          </p:cNvSpPr>
          <p:nvPr>
            <p:ph idx="1"/>
          </p:nvPr>
        </p:nvSpPr>
        <p:spPr/>
        <p:txBody>
          <a:bodyPr/>
          <a:lstStyle/>
          <a:p>
            <a:r>
              <a:rPr lang="tr-TR" dirty="0"/>
              <a:t>Muhammed Şen</a:t>
            </a:r>
          </a:p>
          <a:p>
            <a:r>
              <a:rPr lang="tr-TR" dirty="0"/>
              <a:t>Ömer Furkan Kaplan</a:t>
            </a:r>
          </a:p>
        </p:txBody>
      </p:sp>
    </p:spTree>
    <p:extLst>
      <p:ext uri="{BB962C8B-B14F-4D97-AF65-F5344CB8AC3E}">
        <p14:creationId xmlns:p14="http://schemas.microsoft.com/office/powerpoint/2010/main" val="94567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BDF99-6CB4-49C1-A7A9-F8A4DD44CA13}"/>
              </a:ext>
            </a:extLst>
          </p:cNvPr>
          <p:cNvSpPr>
            <a:spLocks noGrp="1"/>
          </p:cNvSpPr>
          <p:nvPr>
            <p:ph type="title"/>
          </p:nvPr>
        </p:nvSpPr>
        <p:spPr/>
        <p:txBody>
          <a:bodyPr/>
          <a:lstStyle/>
          <a:p>
            <a:r>
              <a:rPr lang="tr-TR" dirty="0"/>
              <a:t>Ne?</a:t>
            </a:r>
          </a:p>
        </p:txBody>
      </p:sp>
      <p:sp>
        <p:nvSpPr>
          <p:cNvPr id="3" name="İçerik Yer Tutucusu 2">
            <a:extLst>
              <a:ext uri="{FF2B5EF4-FFF2-40B4-BE49-F238E27FC236}">
                <a16:creationId xmlns:a16="http://schemas.microsoft.com/office/drawing/2014/main" id="{FA5AFA43-708E-4A2D-A964-B9CC45CF30C5}"/>
              </a:ext>
            </a:extLst>
          </p:cNvPr>
          <p:cNvSpPr>
            <a:spLocks noGrp="1"/>
          </p:cNvSpPr>
          <p:nvPr>
            <p:ph idx="1"/>
          </p:nvPr>
        </p:nvSpPr>
        <p:spPr/>
        <p:txBody>
          <a:bodyPr/>
          <a:lstStyle/>
          <a:p>
            <a:r>
              <a:rPr lang="tr-TR" dirty="0"/>
              <a:t>Eczanelere ve ilaçlara olan ulaşımdaki zorluğu minimuma indiren uygulama ve web platform olarak insanların kullanım hizmetine sunulan teknolojik hizmet modeli .Uygulamamız içinde barındıracağı kurye sistemi ile kullanıcı Eczaneye gitmeden reçete bilgilerini girip kendisine yakın konumdaki eczanelerde ilaçlarının var olup olmadığını kontrol ederek varsa ödemesini  sağlayıp teminini gerçekleştirmektedir. Eczane elinde ilaç veya ürün bulunmadığı durumda Eczane tarafından hastaya bu bilgi geçilip hastanın isterse depodan isteme seçeneği isterse de başka bir eczaneye sorgulatma seçeneği bulunacaktır.</a:t>
            </a:r>
          </a:p>
        </p:txBody>
      </p:sp>
    </p:spTree>
    <p:extLst>
      <p:ext uri="{BB962C8B-B14F-4D97-AF65-F5344CB8AC3E}">
        <p14:creationId xmlns:p14="http://schemas.microsoft.com/office/powerpoint/2010/main" val="389463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4B1B3-996E-42AA-95C9-1A0F8088D6D4}"/>
              </a:ext>
            </a:extLst>
          </p:cNvPr>
          <p:cNvSpPr>
            <a:spLocks noGrp="1"/>
          </p:cNvSpPr>
          <p:nvPr>
            <p:ph type="title"/>
          </p:nvPr>
        </p:nvSpPr>
        <p:spPr/>
        <p:txBody>
          <a:bodyPr/>
          <a:lstStyle/>
          <a:p>
            <a:r>
              <a:rPr lang="tr-TR" dirty="0"/>
              <a:t>neden</a:t>
            </a:r>
          </a:p>
        </p:txBody>
      </p:sp>
      <p:sp>
        <p:nvSpPr>
          <p:cNvPr id="3" name="İçerik Yer Tutucusu 2">
            <a:extLst>
              <a:ext uri="{FF2B5EF4-FFF2-40B4-BE49-F238E27FC236}">
                <a16:creationId xmlns:a16="http://schemas.microsoft.com/office/drawing/2014/main" id="{8B09B216-2C55-4346-AFC2-4D958DF6E6BD}"/>
              </a:ext>
            </a:extLst>
          </p:cNvPr>
          <p:cNvSpPr>
            <a:spLocks noGrp="1"/>
          </p:cNvSpPr>
          <p:nvPr>
            <p:ph idx="1"/>
          </p:nvPr>
        </p:nvSpPr>
        <p:spPr/>
        <p:txBody>
          <a:bodyPr/>
          <a:lstStyle/>
          <a:p>
            <a:r>
              <a:rPr lang="tr-TR" dirty="0"/>
              <a:t>Günümüzün dijitalleşen dünyasında insanlar artık istediği birçok şeyi akıllı cihazları sayesinde evine getirtebiliyor bu noktada giyim, gıda vb. sektörlerde kullanılan online uygulamaların bir benzerinin sağlık sektöründe uygulanmasının artık bir ihtiyaç olduğu görülüyor ve bu uygulamanın temellerini atıyoruz.</a:t>
            </a:r>
          </a:p>
        </p:txBody>
      </p:sp>
    </p:spTree>
    <p:extLst>
      <p:ext uri="{BB962C8B-B14F-4D97-AF65-F5344CB8AC3E}">
        <p14:creationId xmlns:p14="http://schemas.microsoft.com/office/powerpoint/2010/main" val="336508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931596-83AC-471D-AB77-50725A73A0D8}"/>
              </a:ext>
            </a:extLst>
          </p:cNvPr>
          <p:cNvSpPr>
            <a:spLocks noGrp="1"/>
          </p:cNvSpPr>
          <p:nvPr>
            <p:ph type="title"/>
          </p:nvPr>
        </p:nvSpPr>
        <p:spPr/>
        <p:txBody>
          <a:bodyPr/>
          <a:lstStyle/>
          <a:p>
            <a:r>
              <a:rPr lang="tr-TR" dirty="0"/>
              <a:t>Çalışma şekli</a:t>
            </a:r>
          </a:p>
        </p:txBody>
      </p:sp>
      <p:sp>
        <p:nvSpPr>
          <p:cNvPr id="3" name="İçerik Yer Tutucusu 2">
            <a:extLst>
              <a:ext uri="{FF2B5EF4-FFF2-40B4-BE49-F238E27FC236}">
                <a16:creationId xmlns:a16="http://schemas.microsoft.com/office/drawing/2014/main" id="{A4027579-25D4-4F8A-A3F5-382BE2F81321}"/>
              </a:ext>
            </a:extLst>
          </p:cNvPr>
          <p:cNvSpPr>
            <a:spLocks noGrp="1"/>
          </p:cNvSpPr>
          <p:nvPr>
            <p:ph idx="1"/>
          </p:nvPr>
        </p:nvSpPr>
        <p:spPr/>
        <p:txBody>
          <a:bodyPr/>
          <a:lstStyle/>
          <a:p>
            <a:r>
              <a:rPr lang="tr-TR" dirty="0"/>
              <a:t>Uygulama kullanıcıların e-reçete veya ellerinde doktorunun verdiği kağıt reçeteyle ilaçlarını istemesiyle başlar ona en yakın konumdaki eczanelere bakar ve eczanelerde kullanıcının ilacı veya ilaçlarının varlığını inceler ilaç veya ilaçların bulunduğu eczaneden bir kurye ile bulunulan konuma getirilir. </a:t>
            </a:r>
          </a:p>
        </p:txBody>
      </p:sp>
    </p:spTree>
    <p:extLst>
      <p:ext uri="{BB962C8B-B14F-4D97-AF65-F5344CB8AC3E}">
        <p14:creationId xmlns:p14="http://schemas.microsoft.com/office/powerpoint/2010/main" val="422948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FD56D07E-D4F6-4806-88B5-6CBC9D1C8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141964"/>
          </a:xfrm>
          <a:prstGeom prst="rect">
            <a:avLst/>
          </a:prstGeom>
        </p:spPr>
      </p:pic>
    </p:spTree>
    <p:extLst>
      <p:ext uri="{BB962C8B-B14F-4D97-AF65-F5344CB8AC3E}">
        <p14:creationId xmlns:p14="http://schemas.microsoft.com/office/powerpoint/2010/main" val="150036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E87FF7BC-370B-448D-8BEC-A8D2884FDF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890" y="265471"/>
            <a:ext cx="10658168" cy="5200292"/>
          </a:xfrm>
        </p:spPr>
      </p:pic>
    </p:spTree>
    <p:extLst>
      <p:ext uri="{BB962C8B-B14F-4D97-AF65-F5344CB8AC3E}">
        <p14:creationId xmlns:p14="http://schemas.microsoft.com/office/powerpoint/2010/main" val="18227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EA3456-6B3F-42C9-9D14-2E9794E6985B}"/>
              </a:ext>
            </a:extLst>
          </p:cNvPr>
          <p:cNvSpPr>
            <a:spLocks noGrp="1"/>
          </p:cNvSpPr>
          <p:nvPr>
            <p:ph type="title"/>
          </p:nvPr>
        </p:nvSpPr>
        <p:spPr/>
        <p:txBody>
          <a:bodyPr/>
          <a:lstStyle/>
          <a:p>
            <a:r>
              <a:rPr lang="tr-TR" dirty="0"/>
              <a:t>Projemizin Amacı</a:t>
            </a:r>
          </a:p>
        </p:txBody>
      </p:sp>
      <p:sp>
        <p:nvSpPr>
          <p:cNvPr id="3" name="İçerik Yer Tutucusu 2">
            <a:extLst>
              <a:ext uri="{FF2B5EF4-FFF2-40B4-BE49-F238E27FC236}">
                <a16:creationId xmlns:a16="http://schemas.microsoft.com/office/drawing/2014/main" id="{23EA3D34-1839-44A1-8CE6-438E8B68DAA7}"/>
              </a:ext>
            </a:extLst>
          </p:cNvPr>
          <p:cNvSpPr>
            <a:spLocks noGrp="1"/>
          </p:cNvSpPr>
          <p:nvPr>
            <p:ph idx="1"/>
          </p:nvPr>
        </p:nvSpPr>
        <p:spPr/>
        <p:txBody>
          <a:bodyPr/>
          <a:lstStyle/>
          <a:p>
            <a:r>
              <a:rPr lang="tr-TR" dirty="0"/>
              <a:t>Hasta ile Eczane arasındaki diyaloğu minimuma indirmek</a:t>
            </a:r>
          </a:p>
          <a:p>
            <a:r>
              <a:rPr lang="tr-TR" dirty="0"/>
              <a:t>İnsanların zaman kaybını engellemek </a:t>
            </a:r>
          </a:p>
          <a:p>
            <a:r>
              <a:rPr lang="tr-TR" dirty="0"/>
              <a:t>Sistemi dijital hale getirerek isteklere daha kolay cevap vermek</a:t>
            </a:r>
          </a:p>
          <a:p>
            <a:endParaRPr lang="tr-TR" dirty="0"/>
          </a:p>
        </p:txBody>
      </p:sp>
    </p:spTree>
    <p:extLst>
      <p:ext uri="{BB962C8B-B14F-4D97-AF65-F5344CB8AC3E}">
        <p14:creationId xmlns:p14="http://schemas.microsoft.com/office/powerpoint/2010/main" val="177256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D86137-83B7-48DC-AA2F-2106415AF669}"/>
              </a:ext>
            </a:extLst>
          </p:cNvPr>
          <p:cNvSpPr>
            <a:spLocks noGrp="1"/>
          </p:cNvSpPr>
          <p:nvPr>
            <p:ph type="title"/>
          </p:nvPr>
        </p:nvSpPr>
        <p:spPr/>
        <p:txBody>
          <a:bodyPr/>
          <a:lstStyle/>
          <a:p>
            <a:r>
              <a:rPr lang="tr-TR" dirty="0"/>
              <a:t>Kimler Faydalanabilir?</a:t>
            </a:r>
          </a:p>
        </p:txBody>
      </p:sp>
      <p:sp>
        <p:nvSpPr>
          <p:cNvPr id="3" name="İçerik Yer Tutucusu 2">
            <a:extLst>
              <a:ext uri="{FF2B5EF4-FFF2-40B4-BE49-F238E27FC236}">
                <a16:creationId xmlns:a16="http://schemas.microsoft.com/office/drawing/2014/main" id="{B96515D3-04FA-4339-BB47-F358663B439C}"/>
              </a:ext>
            </a:extLst>
          </p:cNvPr>
          <p:cNvSpPr>
            <a:spLocks noGrp="1"/>
          </p:cNvSpPr>
          <p:nvPr>
            <p:ph idx="1"/>
          </p:nvPr>
        </p:nvSpPr>
        <p:spPr/>
        <p:txBody>
          <a:bodyPr/>
          <a:lstStyle/>
          <a:p>
            <a:r>
              <a:rPr lang="tr-TR" dirty="0"/>
              <a:t>Uygulamamızın İnternet bağlantısı olan tüm cihazlardan kullanılabilirliği olduğu için insanların  reçetesini veya istediği ilaç, kozmetik ürün gibi ürünlerin en hızlı ve en kolay şekilde kendisine ulaşmasını sağlamaktadır.</a:t>
            </a:r>
          </a:p>
        </p:txBody>
      </p:sp>
    </p:spTree>
    <p:extLst>
      <p:ext uri="{BB962C8B-B14F-4D97-AF65-F5344CB8AC3E}">
        <p14:creationId xmlns:p14="http://schemas.microsoft.com/office/powerpoint/2010/main" val="2678716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58005C-7963-4239-B68B-58E9A3FA63A8}"/>
              </a:ext>
            </a:extLst>
          </p:cNvPr>
          <p:cNvSpPr>
            <a:spLocks noGrp="1"/>
          </p:cNvSpPr>
          <p:nvPr>
            <p:ph type="title"/>
          </p:nvPr>
        </p:nvSpPr>
        <p:spPr/>
        <p:txBody>
          <a:bodyPr/>
          <a:lstStyle/>
          <a:p>
            <a:r>
              <a:rPr lang="tr-TR" dirty="0"/>
              <a:t>Peki ileriye yönelik ne yapabiliriz?</a:t>
            </a:r>
          </a:p>
        </p:txBody>
      </p:sp>
      <p:sp>
        <p:nvSpPr>
          <p:cNvPr id="3" name="İçerik Yer Tutucusu 2">
            <a:extLst>
              <a:ext uri="{FF2B5EF4-FFF2-40B4-BE49-F238E27FC236}">
                <a16:creationId xmlns:a16="http://schemas.microsoft.com/office/drawing/2014/main" id="{07A9FDBA-8674-4778-8302-64B19DCCF194}"/>
              </a:ext>
            </a:extLst>
          </p:cNvPr>
          <p:cNvSpPr>
            <a:spLocks noGrp="1"/>
          </p:cNvSpPr>
          <p:nvPr>
            <p:ph idx="1"/>
          </p:nvPr>
        </p:nvSpPr>
        <p:spPr/>
        <p:txBody>
          <a:bodyPr/>
          <a:lstStyle/>
          <a:p>
            <a:r>
              <a:rPr lang="tr-TR" dirty="0"/>
              <a:t>Uygulamamız </a:t>
            </a:r>
            <a:r>
              <a:rPr lang="tr-TR" dirty="0" err="1"/>
              <a:t>Vodafone</a:t>
            </a:r>
            <a:r>
              <a:rPr lang="tr-TR" dirty="0"/>
              <a:t> Yanımda sistemi gibi sistemlere entegre ederek insanların ilaç almasını kolaylaştırırken aynı zamanda çeşitli ihtiyaçlarına karşılık vermesini sağlayabiliriz.</a:t>
            </a:r>
          </a:p>
          <a:p>
            <a:r>
              <a:rPr lang="tr-TR" dirty="0"/>
              <a:t>Uygulama daha otonom bir hale </a:t>
            </a:r>
            <a:r>
              <a:rPr lang="tr-TR" dirty="0" err="1"/>
              <a:t>gelebilir.Doktor</a:t>
            </a:r>
            <a:r>
              <a:rPr lang="tr-TR" dirty="0"/>
              <a:t> ilacı yazdığı anda reçete sisteme düşer ve Eczane tarafından direkt kullanıcının istediği </a:t>
            </a:r>
            <a:r>
              <a:rPr lang="tr-TR" dirty="0" err="1"/>
              <a:t>lokasyona</a:t>
            </a:r>
            <a:r>
              <a:rPr lang="tr-TR" dirty="0"/>
              <a:t> bırakılabilir.</a:t>
            </a:r>
          </a:p>
          <a:p>
            <a:pPr marL="0" indent="0">
              <a:buNone/>
            </a:pPr>
            <a:endParaRPr lang="tr-TR" dirty="0"/>
          </a:p>
        </p:txBody>
      </p:sp>
    </p:spTree>
    <p:extLst>
      <p:ext uri="{BB962C8B-B14F-4D97-AF65-F5344CB8AC3E}">
        <p14:creationId xmlns:p14="http://schemas.microsoft.com/office/powerpoint/2010/main" val="4038380752"/>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118</TotalTime>
  <Words>386</Words>
  <Application>Microsoft Office PowerPoint</Application>
  <PresentationFormat>Geniş ekran</PresentationFormat>
  <Paragraphs>24</Paragraphs>
  <Slides>12</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12</vt:i4>
      </vt:variant>
    </vt:vector>
  </HeadingPairs>
  <TitlesOfParts>
    <vt:vector size="15" baseType="lpstr">
      <vt:lpstr>Arial</vt:lpstr>
      <vt:lpstr>Gill Sans MT</vt:lpstr>
      <vt:lpstr>Galeri</vt:lpstr>
      <vt:lpstr>Eczanem Yanımda</vt:lpstr>
      <vt:lpstr>Ne?</vt:lpstr>
      <vt:lpstr>neden</vt:lpstr>
      <vt:lpstr>Çalışma şekli</vt:lpstr>
      <vt:lpstr>PowerPoint Sunusu</vt:lpstr>
      <vt:lpstr>PowerPoint Sunusu</vt:lpstr>
      <vt:lpstr>Projemizin Amacı</vt:lpstr>
      <vt:lpstr>Kimler Faydalanabilir?</vt:lpstr>
      <vt:lpstr>Peki ileriye yönelik ne yapabiliriz?</vt:lpstr>
      <vt:lpstr>Peki uygulamanın içerebileceği sorunlar yok mu?</vt:lpstr>
      <vt:lpstr>Peki vodafone için neler sağlayabilir</vt:lpstr>
      <vt:lpstr>Teşekkür ederiz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Eczanem Yanımda</dc:title>
  <dc:creator>Muhammed Şen</dc:creator>
  <cp:lastModifiedBy>Muhammed Şen</cp:lastModifiedBy>
  <cp:revision>4</cp:revision>
  <dcterms:created xsi:type="dcterms:W3CDTF">2022-03-27T03:41:57Z</dcterms:created>
  <dcterms:modified xsi:type="dcterms:W3CDTF">2022-03-27T08:56:56Z</dcterms:modified>
</cp:coreProperties>
</file>