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8" r:id="rId2"/>
    <p:sldId id="259" r:id="rId3"/>
    <p:sldId id="260" r:id="rId4"/>
    <p:sldId id="261" r:id="rId5"/>
    <p:sldId id="265" r:id="rId6"/>
    <p:sldId id="264" r:id="rId7"/>
    <p:sldId id="263" r:id="rId8"/>
    <p:sldId id="267" r:id="rId9"/>
    <p:sldId id="266" r:id="rId10"/>
    <p:sldId id="271" r:id="rId11"/>
    <p:sldId id="270"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143975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37897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2501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30707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790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479677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578239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86933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414796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6E814DB-2934-4550-B0F7-A37E042B98C8}" type="datetimeFigureOut">
              <a:rPr lang="tr-TR" smtClean="0"/>
              <a:t>9.04.2018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59286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6E814DB-2934-4550-B0F7-A37E042B98C8}" type="datetimeFigureOut">
              <a:rPr lang="tr-TR" smtClean="0"/>
              <a:t>9.04.2018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42246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6E814DB-2934-4550-B0F7-A37E042B98C8}" type="datetimeFigureOut">
              <a:rPr lang="tr-TR" smtClean="0"/>
              <a:t>9.04.2018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49431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6E814DB-2934-4550-B0F7-A37E042B98C8}" type="datetimeFigureOut">
              <a:rPr lang="tr-TR" smtClean="0"/>
              <a:t>9.04.2018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406880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814DB-2934-4550-B0F7-A37E042B98C8}" type="datetimeFigureOut">
              <a:rPr lang="tr-TR" smtClean="0"/>
              <a:t>9.04.2018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56343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6E814DB-2934-4550-B0F7-A37E042B98C8}" type="datetimeFigureOut">
              <a:rPr lang="tr-TR" smtClean="0"/>
              <a:t>9.04.2018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91973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6E814DB-2934-4550-B0F7-A37E042B98C8}" type="datetimeFigureOut">
              <a:rPr lang="tr-TR" smtClean="0"/>
              <a:t>9.04.2018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61C663-2E10-486E-ADE3-B710F360D8A1}" type="slidenum">
              <a:rPr lang="tr-TR" smtClean="0"/>
              <a:t>‹#›</a:t>
            </a:fld>
            <a:endParaRPr lang="tr-TR"/>
          </a:p>
        </p:txBody>
      </p:sp>
    </p:spTree>
    <p:extLst>
      <p:ext uri="{BB962C8B-B14F-4D97-AF65-F5344CB8AC3E}">
        <p14:creationId xmlns:p14="http://schemas.microsoft.com/office/powerpoint/2010/main" val="200022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E814DB-2934-4550-B0F7-A37E042B98C8}" type="datetimeFigureOut">
              <a:rPr lang="tr-TR" smtClean="0"/>
              <a:t>9.04.2018</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61C663-2E10-486E-ADE3-B710F360D8A1}" type="slidenum">
              <a:rPr lang="tr-TR" smtClean="0"/>
              <a:t>‹#›</a:t>
            </a:fld>
            <a:endParaRPr lang="tr-TR"/>
          </a:p>
        </p:txBody>
      </p:sp>
    </p:spTree>
    <p:extLst>
      <p:ext uri="{BB962C8B-B14F-4D97-AF65-F5344CB8AC3E}">
        <p14:creationId xmlns:p14="http://schemas.microsoft.com/office/powerpoint/2010/main" val="235430747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39402"/>
            <a:ext cx="10515600" cy="3374265"/>
          </a:xfrm>
        </p:spPr>
        <p:txBody>
          <a:bodyPr>
            <a:normAutofit/>
          </a:bodyPr>
          <a:lstStyle/>
          <a:p>
            <a:pPr algn="ctr"/>
            <a:r>
              <a:rPr lang="tr-TR" sz="1800" dirty="0" smtClean="0">
                <a:solidFill>
                  <a:schemeClr val="tx1"/>
                </a:solidFill>
              </a:rPr>
              <a:t>T.C</a:t>
            </a:r>
            <a:r>
              <a:rPr lang="tr-TR" sz="1800" dirty="0">
                <a:solidFill>
                  <a:schemeClr val="tx1"/>
                </a:solidFill>
              </a:rPr>
              <a:t>.</a:t>
            </a:r>
            <a:br>
              <a:rPr lang="tr-TR" sz="1800" dirty="0">
                <a:solidFill>
                  <a:schemeClr val="tx1"/>
                </a:solidFill>
              </a:rPr>
            </a:br>
            <a:r>
              <a:rPr lang="tr-TR" sz="1800" dirty="0">
                <a:solidFill>
                  <a:schemeClr val="tx1"/>
                </a:solidFill>
              </a:rPr>
              <a:t>CUMHURİYET ÜNİVERSİTESİ</a:t>
            </a:r>
            <a:br>
              <a:rPr lang="tr-TR" sz="1800" dirty="0">
                <a:solidFill>
                  <a:schemeClr val="tx1"/>
                </a:solidFill>
              </a:rPr>
            </a:br>
            <a:r>
              <a:rPr lang="tr-TR" sz="1800" dirty="0">
                <a:solidFill>
                  <a:schemeClr val="tx1"/>
                </a:solidFill>
              </a:rPr>
              <a:t>MÜHENDİSLİK FAKÜLTESİ</a:t>
            </a:r>
            <a:br>
              <a:rPr lang="tr-TR" sz="1800" dirty="0">
                <a:solidFill>
                  <a:schemeClr val="tx1"/>
                </a:solidFill>
              </a:rPr>
            </a:br>
            <a:r>
              <a:rPr lang="tr-TR" sz="1800" dirty="0">
                <a:solidFill>
                  <a:schemeClr val="tx1"/>
                </a:solidFill>
              </a:rPr>
              <a:t>BİLGİSAYAR MÜHENDİSLİĞİ </a:t>
            </a:r>
            <a:r>
              <a:rPr lang="tr-TR" sz="1800" dirty="0" smtClean="0">
                <a:solidFill>
                  <a:schemeClr val="tx1"/>
                </a:solidFill>
              </a:rPr>
              <a:t>BÖLÜMÜ</a:t>
            </a:r>
            <a:r>
              <a:rPr lang="tr-TR" sz="1800" dirty="0">
                <a:solidFill>
                  <a:schemeClr val="tx1"/>
                </a:solidFill>
              </a:rPr>
              <a:t/>
            </a:r>
            <a:br>
              <a:rPr lang="tr-TR" sz="1800" dirty="0">
                <a:solidFill>
                  <a:schemeClr val="tx1"/>
                </a:solidFill>
              </a:rPr>
            </a:br>
            <a:r>
              <a:rPr lang="tr-TR" sz="1800" b="1" cap="all" dirty="0">
                <a:solidFill>
                  <a:schemeClr val="tx1"/>
                </a:solidFill>
              </a:rPr>
              <a:t> </a:t>
            </a:r>
            <a:br>
              <a:rPr lang="tr-TR" sz="1800" b="1" cap="all" dirty="0">
                <a:solidFill>
                  <a:schemeClr val="tx1"/>
                </a:solidFill>
              </a:rPr>
            </a:br>
            <a:endParaRPr lang="tr-TR" sz="1800" dirty="0">
              <a:solidFill>
                <a:schemeClr val="tx1"/>
              </a:solidFill>
            </a:endParaRPr>
          </a:p>
        </p:txBody>
      </p:sp>
      <p:sp>
        <p:nvSpPr>
          <p:cNvPr id="5" name="İçerik Yer Tutucusu 2"/>
          <p:cNvSpPr>
            <a:spLocks noGrp="1"/>
          </p:cNvSpPr>
          <p:nvPr>
            <p:ph idx="1"/>
          </p:nvPr>
        </p:nvSpPr>
        <p:spPr>
          <a:xfrm>
            <a:off x="838200" y="3245476"/>
            <a:ext cx="10515600" cy="3612524"/>
          </a:xfrm>
        </p:spPr>
        <p:txBody>
          <a:bodyPr>
            <a:normAutofit/>
          </a:bodyPr>
          <a:lstStyle/>
          <a:p>
            <a:pPr marL="0" indent="0" algn="ctr">
              <a:buNone/>
            </a:pPr>
            <a:r>
              <a:rPr lang="tr-TR" dirty="0" smtClean="0">
                <a:solidFill>
                  <a:schemeClr val="tx1"/>
                </a:solidFill>
              </a:rPr>
              <a:t>VERİTABANI TASARIM VE UYGULAMA </a:t>
            </a:r>
          </a:p>
          <a:p>
            <a:pPr marL="0" indent="0" algn="ctr">
              <a:buNone/>
            </a:pPr>
            <a:endParaRPr lang="tr-TR" dirty="0" smtClean="0">
              <a:solidFill>
                <a:schemeClr val="tx1"/>
              </a:solidFill>
            </a:endParaRPr>
          </a:p>
          <a:p>
            <a:pPr marL="0" indent="0" algn="ctr">
              <a:buNone/>
            </a:pPr>
            <a:r>
              <a:rPr lang="tr-TR" dirty="0" smtClean="0">
                <a:solidFill>
                  <a:schemeClr val="tx1"/>
                </a:solidFill>
              </a:rPr>
              <a:t>ÖMER FURKAN OFLAZ</a:t>
            </a:r>
          </a:p>
          <a:p>
            <a:pPr marL="0" indent="0" algn="ctr">
              <a:buNone/>
            </a:pPr>
            <a:r>
              <a:rPr lang="tr-TR" dirty="0" smtClean="0">
                <a:solidFill>
                  <a:schemeClr val="tx1"/>
                </a:solidFill>
              </a:rPr>
              <a:t>2013141045</a:t>
            </a:r>
          </a:p>
          <a:p>
            <a:pPr marL="0" indent="0" algn="ctr">
              <a:buNone/>
            </a:pPr>
            <a:endParaRPr lang="tr-TR" dirty="0" smtClean="0">
              <a:solidFill>
                <a:schemeClr val="tx1"/>
              </a:solidFill>
            </a:endParaRPr>
          </a:p>
          <a:p>
            <a:pPr marL="0" indent="0" algn="ctr">
              <a:buNone/>
            </a:pPr>
            <a:r>
              <a:rPr lang="tr-TR" dirty="0" smtClean="0">
                <a:solidFill>
                  <a:schemeClr val="tx1"/>
                </a:solidFill>
              </a:rPr>
              <a:t>ÖMER ER</a:t>
            </a:r>
          </a:p>
          <a:p>
            <a:pPr marL="0" indent="0" algn="ctr">
              <a:buNone/>
            </a:pPr>
            <a:r>
              <a:rPr lang="tr-TR" dirty="0" smtClean="0">
                <a:solidFill>
                  <a:schemeClr val="tx1"/>
                </a:solidFill>
              </a:rPr>
              <a:t>2013141049</a:t>
            </a:r>
          </a:p>
          <a:p>
            <a:pPr marL="0" indent="0" algn="ctr">
              <a:buNone/>
            </a:pPr>
            <a:endParaRPr lang="tr-TR"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670867" y="494852"/>
            <a:ext cx="850265" cy="844550"/>
          </a:xfrm>
          <a:prstGeom prst="rect">
            <a:avLst/>
          </a:prstGeom>
        </p:spPr>
      </p:pic>
    </p:spTree>
    <p:extLst>
      <p:ext uri="{BB962C8B-B14F-4D97-AF65-F5344CB8AC3E}">
        <p14:creationId xmlns:p14="http://schemas.microsoft.com/office/powerpoint/2010/main" val="2860968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 Ekranı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 y="1270000"/>
            <a:ext cx="9247031" cy="5318974"/>
          </a:xfrm>
        </p:spPr>
      </p:pic>
    </p:spTree>
    <p:extLst>
      <p:ext uri="{BB962C8B-B14F-4D97-AF65-F5344CB8AC3E}">
        <p14:creationId xmlns:p14="http://schemas.microsoft.com/office/powerpoint/2010/main" val="764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Stok İşlemleri Ekranı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51" y="1506828"/>
            <a:ext cx="8939151" cy="5112913"/>
          </a:xfrm>
        </p:spPr>
      </p:pic>
    </p:spTree>
    <p:extLst>
      <p:ext uri="{BB962C8B-B14F-4D97-AF65-F5344CB8AC3E}">
        <p14:creationId xmlns:p14="http://schemas.microsoft.com/office/powerpoint/2010/main" val="1049745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96213"/>
            <a:ext cx="10515600" cy="917956"/>
          </a:xfrm>
        </p:spPr>
        <p:txBody>
          <a:bodyPr>
            <a:normAutofit fontScale="90000"/>
          </a:bodyPr>
          <a:lstStyle/>
          <a:p>
            <a:r>
              <a:rPr lang="tr-TR" b="1" dirty="0"/>
              <a:t>Projenin </a:t>
            </a:r>
            <a:r>
              <a:rPr lang="tr-TR" b="1" dirty="0" smtClean="0"/>
              <a:t>Amacı</a:t>
            </a:r>
            <a:r>
              <a:rPr lang="tr-TR" b="1" dirty="0"/>
              <a:t/>
            </a:r>
            <a:br>
              <a:rPr lang="tr-TR" b="1" dirty="0"/>
            </a:br>
            <a:endParaRPr lang="tr-TR" dirty="0"/>
          </a:p>
        </p:txBody>
      </p:sp>
      <p:sp>
        <p:nvSpPr>
          <p:cNvPr id="3" name="İçerik Yer Tutucusu 2"/>
          <p:cNvSpPr>
            <a:spLocks noGrp="1"/>
          </p:cNvSpPr>
          <p:nvPr>
            <p:ph idx="1"/>
          </p:nvPr>
        </p:nvSpPr>
        <p:spPr>
          <a:xfrm>
            <a:off x="180304" y="755191"/>
            <a:ext cx="9620519" cy="5801931"/>
          </a:xfrm>
        </p:spPr>
        <p:txBody>
          <a:bodyPr>
            <a:normAutofit/>
          </a:bodyPr>
          <a:lstStyle/>
          <a:p>
            <a:pPr marL="0" indent="0">
              <a:buNone/>
            </a:pPr>
            <a:r>
              <a:rPr lang="tr-TR" dirty="0"/>
              <a:t> </a:t>
            </a:r>
          </a:p>
          <a:p>
            <a:r>
              <a:rPr lang="tr-TR" sz="2000" dirty="0"/>
              <a:t>      </a:t>
            </a:r>
            <a:r>
              <a:rPr lang="tr-TR" sz="2000" dirty="0">
                <a:solidFill>
                  <a:schemeClr val="tx1"/>
                </a:solidFill>
              </a:rPr>
              <a:t>Stok takibi; tedarik edilerek ya da üretilerek elde edilen, kullanılmadan ya da müşteriye arz edilmeden önce belli bir süre bekletilen ürünlerin miktarıdır.</a:t>
            </a:r>
          </a:p>
          <a:p>
            <a:r>
              <a:rPr lang="tr-TR" sz="2000" dirty="0">
                <a:solidFill>
                  <a:schemeClr val="tx1"/>
                </a:solidFill>
              </a:rPr>
              <a:t>     Stok takibi birçok yolla yapılabilir; kağıt kalem ile, </a:t>
            </a:r>
            <a:r>
              <a:rPr lang="tr-TR" sz="2000" dirty="0" err="1">
                <a:solidFill>
                  <a:schemeClr val="tx1"/>
                </a:solidFill>
              </a:rPr>
              <a:t>excel</a:t>
            </a:r>
            <a:r>
              <a:rPr lang="tr-TR" sz="2000" dirty="0">
                <a:solidFill>
                  <a:schemeClr val="tx1"/>
                </a:solidFill>
              </a:rPr>
              <a:t> benzeri bir program ile, kendi yazılımlarınız veya stok takibine özel yazılımlar ile. Bizim oluşturmuş olduğumuz stok takip programı ise size stok ve ürün takibi, müşteri bilgileri, personel bilgileri, anlaşmalı kargolar, sipariş kontrolü ile entegre bir şekilde stok takibi sunar. </a:t>
            </a:r>
            <a:r>
              <a:rPr lang="tr-TR" sz="2000" b="1" dirty="0">
                <a:solidFill>
                  <a:schemeClr val="tx1"/>
                </a:solidFill>
              </a:rPr>
              <a:t>Stok takip programı</a:t>
            </a:r>
            <a:r>
              <a:rPr lang="tr-TR" sz="2000" dirty="0">
                <a:solidFill>
                  <a:schemeClr val="tx1"/>
                </a:solidFill>
              </a:rPr>
              <a:t>nın asıl </a:t>
            </a:r>
            <a:r>
              <a:rPr lang="tr-TR" sz="2000" dirty="0" err="1">
                <a:solidFill>
                  <a:schemeClr val="tx1"/>
                </a:solidFill>
              </a:rPr>
              <a:t>amacı;şirketin</a:t>
            </a:r>
            <a:r>
              <a:rPr lang="tr-TR" sz="2000" dirty="0">
                <a:solidFill>
                  <a:schemeClr val="tx1"/>
                </a:solidFill>
              </a:rPr>
              <a:t> sahip olduğu ve satışını yaptığı ürünlerin ellerinde bulunan miktarlarını takip etmektir. Bu sayede stoklarında azalan ürünlerden haberdar olup sipariş zamanı bu ürünlere öncelik verirler.</a:t>
            </a:r>
          </a:p>
          <a:p>
            <a:r>
              <a:rPr lang="tr-TR" sz="2000" dirty="0">
                <a:solidFill>
                  <a:schemeClr val="tx1"/>
                </a:solidFill>
              </a:rPr>
              <a:t>Başlangıç aşamasında olan e-ticaret sitemizde stokları kontrol altına alarak ürün bilgilerini daha sağlıklı bir şekilde tutabilmek için Stok Takip Otomasyonu geliştirmeye karar verdik.</a:t>
            </a:r>
          </a:p>
          <a:p>
            <a:endParaRPr lang="tr-TR" dirty="0">
              <a:solidFill>
                <a:schemeClr val="tx1"/>
              </a:solidFill>
            </a:endParaRPr>
          </a:p>
        </p:txBody>
      </p:sp>
    </p:spTree>
    <p:extLst>
      <p:ext uri="{BB962C8B-B14F-4D97-AF65-F5344CB8AC3E}">
        <p14:creationId xmlns:p14="http://schemas.microsoft.com/office/powerpoint/2010/main" val="4135071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Projenin Kapsamı</a:t>
            </a:r>
            <a:br>
              <a:rPr lang="tr-TR" b="1" dirty="0"/>
            </a:br>
            <a:endParaRPr lang="tr-TR" dirty="0"/>
          </a:p>
        </p:txBody>
      </p:sp>
      <p:sp>
        <p:nvSpPr>
          <p:cNvPr id="3" name="İçerik Yer Tutucusu 2"/>
          <p:cNvSpPr>
            <a:spLocks noGrp="1"/>
          </p:cNvSpPr>
          <p:nvPr>
            <p:ph idx="1"/>
          </p:nvPr>
        </p:nvSpPr>
        <p:spPr/>
        <p:txBody>
          <a:bodyPr>
            <a:normAutofit fontScale="92500" lnSpcReduction="10000"/>
          </a:bodyPr>
          <a:lstStyle/>
          <a:p>
            <a:pPr lvl="0"/>
            <a:r>
              <a:rPr lang="tr-TR" dirty="0">
                <a:solidFill>
                  <a:schemeClr val="tx1"/>
                </a:solidFill>
              </a:rPr>
              <a:t>Proje içerisinde ilk önce kullanıcıyı karşılayacak olan giriş paneli</a:t>
            </a:r>
          </a:p>
          <a:p>
            <a:pPr lvl="0"/>
            <a:r>
              <a:rPr lang="tr-TR" dirty="0">
                <a:solidFill>
                  <a:schemeClr val="tx1"/>
                </a:solidFill>
              </a:rPr>
              <a:t>Başarılı bir giriş yapıldıysa kullanıcı artık ana pencereyi görebilir.(İşlem Menüsü ve listeleri)</a:t>
            </a:r>
          </a:p>
          <a:p>
            <a:pPr lvl="0"/>
            <a:r>
              <a:rPr lang="tr-TR" dirty="0">
                <a:solidFill>
                  <a:schemeClr val="tx1"/>
                </a:solidFill>
              </a:rPr>
              <a:t>Stok Ekleme-Silme ve Stok Güncelleme </a:t>
            </a:r>
          </a:p>
          <a:p>
            <a:pPr lvl="0"/>
            <a:r>
              <a:rPr lang="tr-TR" dirty="0">
                <a:solidFill>
                  <a:schemeClr val="tx1"/>
                </a:solidFill>
              </a:rPr>
              <a:t>Ürün Ekleme-Silme ve Ürün Güncelleme</a:t>
            </a:r>
          </a:p>
          <a:p>
            <a:pPr lvl="0"/>
            <a:r>
              <a:rPr lang="tr-TR" dirty="0">
                <a:solidFill>
                  <a:schemeClr val="tx1"/>
                </a:solidFill>
              </a:rPr>
              <a:t>Sipariş Ekleme-Silme ve Güncelleme</a:t>
            </a:r>
          </a:p>
          <a:p>
            <a:pPr lvl="0"/>
            <a:r>
              <a:rPr lang="tr-TR" dirty="0">
                <a:solidFill>
                  <a:schemeClr val="tx1"/>
                </a:solidFill>
              </a:rPr>
              <a:t>Müşteri Bilgileri Güncelleme ve Silme /Müşteri Ekleme</a:t>
            </a:r>
          </a:p>
          <a:p>
            <a:pPr lvl="0"/>
            <a:r>
              <a:rPr lang="tr-TR" dirty="0">
                <a:solidFill>
                  <a:schemeClr val="tx1"/>
                </a:solidFill>
              </a:rPr>
              <a:t>Personel bilgisi</a:t>
            </a:r>
          </a:p>
          <a:p>
            <a:pPr lvl="0"/>
            <a:r>
              <a:rPr lang="tr-TR" dirty="0">
                <a:solidFill>
                  <a:schemeClr val="tx1"/>
                </a:solidFill>
              </a:rPr>
              <a:t>Kargo bilgisi</a:t>
            </a:r>
          </a:p>
          <a:p>
            <a:pPr lvl="0"/>
            <a:r>
              <a:rPr lang="tr-TR" dirty="0">
                <a:solidFill>
                  <a:schemeClr val="tx1"/>
                </a:solidFill>
              </a:rPr>
              <a:t>Üye Oluşturma Ekranı</a:t>
            </a:r>
          </a:p>
          <a:p>
            <a:r>
              <a:rPr lang="tr-TR" dirty="0">
                <a:solidFill>
                  <a:schemeClr val="tx1"/>
                </a:solidFill>
              </a:rPr>
              <a:t>İşlem başarılı veya işlem başarısız </a:t>
            </a:r>
            <a:r>
              <a:rPr lang="tr-TR" dirty="0" err="1">
                <a:solidFill>
                  <a:schemeClr val="tx1"/>
                </a:solidFill>
              </a:rPr>
              <a:t>MessageBox</a:t>
            </a:r>
            <a:r>
              <a:rPr lang="tr-TR" dirty="0">
                <a:solidFill>
                  <a:schemeClr val="tx1"/>
                </a:solidFill>
              </a:rPr>
              <a:t> formu </a:t>
            </a:r>
          </a:p>
        </p:txBody>
      </p:sp>
    </p:spTree>
    <p:extLst>
      <p:ext uri="{BB962C8B-B14F-4D97-AF65-F5344CB8AC3E}">
        <p14:creationId xmlns:p14="http://schemas.microsoft.com/office/powerpoint/2010/main" val="2745911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Proje Çalışanları ve Görevleri</a:t>
            </a:r>
            <a:br>
              <a:rPr lang="tr-TR" b="1" dirty="0" smtClean="0"/>
            </a:br>
            <a:endParaRPr lang="tr-TR" dirty="0"/>
          </a:p>
        </p:txBody>
      </p:sp>
      <p:sp>
        <p:nvSpPr>
          <p:cNvPr id="3" name="İçerik Yer Tutucusu 2"/>
          <p:cNvSpPr>
            <a:spLocks noGrp="1"/>
          </p:cNvSpPr>
          <p:nvPr>
            <p:ph idx="1"/>
          </p:nvPr>
        </p:nvSpPr>
        <p:spPr/>
        <p:txBody>
          <a:bodyPr/>
          <a:lstStyle/>
          <a:p>
            <a:pPr marL="0" indent="0">
              <a:buNone/>
            </a:pPr>
            <a:r>
              <a:rPr lang="tr-TR" dirty="0"/>
              <a:t> </a:t>
            </a:r>
          </a:p>
          <a:p>
            <a:r>
              <a:rPr lang="tr-TR" dirty="0"/>
              <a:t>  </a:t>
            </a:r>
            <a:r>
              <a:rPr lang="tr-TR" dirty="0" smtClean="0">
                <a:solidFill>
                  <a:schemeClr val="tx1"/>
                </a:solidFill>
              </a:rPr>
              <a:t>Ömer </a:t>
            </a:r>
            <a:r>
              <a:rPr lang="tr-TR" dirty="0">
                <a:solidFill>
                  <a:schemeClr val="tx1"/>
                </a:solidFill>
              </a:rPr>
              <a:t>Furkan OFLAZ </a:t>
            </a:r>
            <a:r>
              <a:rPr lang="tr-TR" dirty="0" smtClean="0">
                <a:solidFill>
                  <a:schemeClr val="tx1"/>
                </a:solidFill>
              </a:rPr>
              <a:t>	 2013141045 </a:t>
            </a:r>
            <a:r>
              <a:rPr lang="tr-TR" dirty="0">
                <a:solidFill>
                  <a:schemeClr val="tx1"/>
                </a:solidFill>
              </a:rPr>
              <a:t>İkinci Öğretim</a:t>
            </a:r>
          </a:p>
          <a:p>
            <a:r>
              <a:rPr lang="tr-TR" dirty="0" smtClean="0">
                <a:solidFill>
                  <a:schemeClr val="tx1"/>
                </a:solidFill>
              </a:rPr>
              <a:t>  Ömer </a:t>
            </a:r>
            <a:r>
              <a:rPr lang="tr-TR" dirty="0">
                <a:solidFill>
                  <a:schemeClr val="tx1"/>
                </a:solidFill>
              </a:rPr>
              <a:t>ER                    </a:t>
            </a:r>
            <a:r>
              <a:rPr lang="tr-TR" dirty="0" smtClean="0">
                <a:solidFill>
                  <a:schemeClr val="tx1"/>
                </a:solidFill>
              </a:rPr>
              <a:t>	 </a:t>
            </a:r>
            <a:r>
              <a:rPr lang="tr-TR" dirty="0">
                <a:solidFill>
                  <a:schemeClr val="tx1"/>
                </a:solidFill>
              </a:rPr>
              <a:t>2013141011 İkinci Öğretim</a:t>
            </a:r>
          </a:p>
          <a:p>
            <a:endParaRPr lang="tr-TR" dirty="0">
              <a:solidFill>
                <a:schemeClr val="tx1"/>
              </a:solidFill>
            </a:endParaRPr>
          </a:p>
        </p:txBody>
      </p:sp>
    </p:spTree>
    <p:extLst>
      <p:ext uri="{BB962C8B-B14F-4D97-AF65-F5344CB8AC3E}">
        <p14:creationId xmlns:p14="http://schemas.microsoft.com/office/powerpoint/2010/main" val="2781147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lvl="1"/>
            <a:r>
              <a:rPr lang="tr-TR" sz="2800" b="1" dirty="0">
                <a:solidFill>
                  <a:schemeClr val="accent1"/>
                </a:solidFill>
              </a:rPr>
              <a:t>Proje Lideri</a:t>
            </a:r>
            <a:r>
              <a:rPr lang="tr-TR" b="1" dirty="0">
                <a:solidFill>
                  <a:schemeClr val="accent1"/>
                </a:solidFill>
              </a:rPr>
              <a:t/>
            </a:r>
            <a:br>
              <a:rPr lang="tr-TR" b="1" dirty="0">
                <a:solidFill>
                  <a:schemeClr val="accent1"/>
                </a:solidFill>
              </a:rPr>
            </a:br>
            <a:r>
              <a:rPr lang="tr-TR" b="1" dirty="0" smtClean="0">
                <a:solidFill>
                  <a:schemeClr val="accent1"/>
                </a:solidFill>
              </a:rPr>
              <a:t/>
            </a:r>
            <a:br>
              <a:rPr lang="tr-TR" b="1" dirty="0" smtClean="0">
                <a:solidFill>
                  <a:schemeClr val="accent1"/>
                </a:solidFill>
              </a:rPr>
            </a:br>
            <a:r>
              <a:rPr lang="tr-TR" sz="2200" dirty="0" smtClean="0">
                <a:solidFill>
                  <a:schemeClr val="tx1"/>
                </a:solidFill>
              </a:rPr>
              <a:t>Ömer </a:t>
            </a:r>
            <a:r>
              <a:rPr lang="tr-TR" sz="2200" dirty="0">
                <a:solidFill>
                  <a:schemeClr val="tx1"/>
                </a:solidFill>
              </a:rPr>
              <a:t>Furkan Oflaz</a:t>
            </a:r>
            <a:br>
              <a:rPr lang="tr-TR" sz="2200" dirty="0">
                <a:solidFill>
                  <a:schemeClr val="tx1"/>
                </a:solidFill>
              </a:rPr>
            </a:br>
            <a:endParaRPr lang="tr-TR" sz="2200" dirty="0">
              <a:solidFill>
                <a:schemeClr val="tx1"/>
              </a:solidFill>
            </a:endParaRPr>
          </a:p>
        </p:txBody>
      </p:sp>
      <p:sp>
        <p:nvSpPr>
          <p:cNvPr id="3" name="İçerik Yer Tutucusu 2"/>
          <p:cNvSpPr>
            <a:spLocks noGrp="1"/>
          </p:cNvSpPr>
          <p:nvPr>
            <p:ph idx="1"/>
          </p:nvPr>
        </p:nvSpPr>
        <p:spPr/>
        <p:txBody>
          <a:bodyPr/>
          <a:lstStyle/>
          <a:p>
            <a:r>
              <a:rPr lang="tr-TR" b="1" dirty="0">
                <a:solidFill>
                  <a:schemeClr val="tx1"/>
                </a:solidFill>
              </a:rPr>
              <a:t>Görevleri:</a:t>
            </a:r>
            <a:endParaRPr lang="tr-TR" dirty="0">
              <a:solidFill>
                <a:schemeClr val="tx1"/>
              </a:solidFill>
            </a:endParaRPr>
          </a:p>
          <a:p>
            <a:r>
              <a:rPr lang="tr-TR" dirty="0">
                <a:solidFill>
                  <a:schemeClr val="tx1"/>
                </a:solidFill>
              </a:rPr>
              <a:t>1-Proje planlamasının yapılması,</a:t>
            </a:r>
          </a:p>
          <a:p>
            <a:r>
              <a:rPr lang="tr-TR" dirty="0">
                <a:solidFill>
                  <a:schemeClr val="tx1"/>
                </a:solidFill>
              </a:rPr>
              <a:t>2-Gereksinim analizi,</a:t>
            </a:r>
          </a:p>
          <a:p>
            <a:r>
              <a:rPr lang="tr-TR" dirty="0">
                <a:solidFill>
                  <a:schemeClr val="tx1"/>
                </a:solidFill>
              </a:rPr>
              <a:t>3-Veritabanı tasarımı, CRUD işlemlerinin kodlanması</a:t>
            </a:r>
          </a:p>
        </p:txBody>
      </p:sp>
    </p:spTree>
    <p:extLst>
      <p:ext uri="{BB962C8B-B14F-4D97-AF65-F5344CB8AC3E}">
        <p14:creationId xmlns:p14="http://schemas.microsoft.com/office/powerpoint/2010/main" val="3816917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lvl="1" algn="l"/>
            <a:r>
              <a:rPr lang="tr-TR" sz="2700" b="1" dirty="0" err="1" smtClean="0">
                <a:solidFill>
                  <a:schemeClr val="accent1"/>
                </a:solidFill>
              </a:rPr>
              <a:t>Veritabanı</a:t>
            </a:r>
            <a:r>
              <a:rPr lang="tr-TR" sz="2700" b="1" dirty="0" smtClean="0">
                <a:solidFill>
                  <a:schemeClr val="accent1"/>
                </a:solidFill>
              </a:rPr>
              <a:t> </a:t>
            </a:r>
            <a:r>
              <a:rPr lang="tr-TR" sz="2700" b="1" dirty="0">
                <a:solidFill>
                  <a:schemeClr val="accent1"/>
                </a:solidFill>
              </a:rPr>
              <a:t>Tasarımcısı</a:t>
            </a:r>
            <a:r>
              <a:rPr lang="tr-TR" sz="2400" b="1" dirty="0">
                <a:solidFill>
                  <a:schemeClr val="accent1"/>
                </a:solidFill>
              </a:rPr>
              <a:t/>
            </a:r>
            <a:br>
              <a:rPr lang="tr-TR" sz="2400" b="1" dirty="0">
                <a:solidFill>
                  <a:schemeClr val="accent1"/>
                </a:solidFill>
              </a:rPr>
            </a:br>
            <a:r>
              <a:rPr lang="tr-TR" dirty="0"/>
              <a:t> </a:t>
            </a:r>
            <a:br>
              <a:rPr lang="tr-TR" dirty="0"/>
            </a:br>
            <a:r>
              <a:rPr lang="tr-TR" dirty="0"/>
              <a:t>      </a:t>
            </a:r>
            <a:r>
              <a:rPr lang="tr-TR" sz="2200" dirty="0" smtClean="0">
                <a:solidFill>
                  <a:schemeClr val="tx1"/>
                </a:solidFill>
              </a:rPr>
              <a:t>Ömer </a:t>
            </a:r>
            <a:r>
              <a:rPr lang="tr-TR" sz="2200" dirty="0">
                <a:solidFill>
                  <a:schemeClr val="tx1"/>
                </a:solidFill>
              </a:rPr>
              <a:t>Furkan Oflaz</a:t>
            </a:r>
            <a:r>
              <a:rPr lang="tr-TR" dirty="0"/>
              <a:t/>
            </a:r>
            <a:br>
              <a:rPr lang="tr-TR" dirty="0"/>
            </a:br>
            <a:endParaRPr lang="tr-TR" dirty="0"/>
          </a:p>
        </p:txBody>
      </p:sp>
      <p:sp>
        <p:nvSpPr>
          <p:cNvPr id="3" name="İçerik Yer Tutucusu 2"/>
          <p:cNvSpPr>
            <a:spLocks noGrp="1"/>
          </p:cNvSpPr>
          <p:nvPr>
            <p:ph idx="1"/>
          </p:nvPr>
        </p:nvSpPr>
        <p:spPr/>
        <p:txBody>
          <a:bodyPr/>
          <a:lstStyle/>
          <a:p>
            <a:pPr marL="457200" lvl="1" indent="0">
              <a:buNone/>
            </a:pPr>
            <a:r>
              <a:rPr lang="tr-TR" sz="2400" b="1" dirty="0">
                <a:solidFill>
                  <a:schemeClr val="accent1"/>
                </a:solidFill>
              </a:rPr>
              <a:t>Yazılım Geliştiriciler</a:t>
            </a:r>
          </a:p>
          <a:p>
            <a:pPr marL="0" indent="0">
              <a:buNone/>
            </a:pPr>
            <a:endParaRPr lang="tr-TR" dirty="0">
              <a:solidFill>
                <a:schemeClr val="tx1"/>
              </a:solidFill>
            </a:endParaRPr>
          </a:p>
          <a:p>
            <a:r>
              <a:rPr lang="tr-TR" dirty="0" smtClean="0">
                <a:solidFill>
                  <a:schemeClr val="tx1"/>
                </a:solidFill>
              </a:rPr>
              <a:t>Ömer ER: </a:t>
            </a:r>
            <a:r>
              <a:rPr lang="tr-TR" dirty="0">
                <a:solidFill>
                  <a:schemeClr val="tx1"/>
                </a:solidFill>
              </a:rPr>
              <a:t>Program içerisinde gerekli tüm kodlamalar.</a:t>
            </a:r>
          </a:p>
          <a:p>
            <a:r>
              <a:rPr lang="tr-TR" dirty="0">
                <a:solidFill>
                  <a:schemeClr val="tx1"/>
                </a:solidFill>
              </a:rPr>
              <a:t>Ömer Furkan OFLAZ : Program içerisinde gerekli tüm kodlamalar.</a:t>
            </a:r>
          </a:p>
          <a:p>
            <a:pPr marL="0" indent="0">
              <a:buNone/>
            </a:pPr>
            <a:r>
              <a:rPr lang="tr-TR" dirty="0">
                <a:solidFill>
                  <a:schemeClr val="tx1"/>
                </a:solidFill>
              </a:rPr>
              <a:t> </a:t>
            </a:r>
          </a:p>
          <a:p>
            <a:endParaRPr lang="tr-TR" dirty="0"/>
          </a:p>
        </p:txBody>
      </p:sp>
    </p:spTree>
    <p:extLst>
      <p:ext uri="{BB962C8B-B14F-4D97-AF65-F5344CB8AC3E}">
        <p14:creationId xmlns:p14="http://schemas.microsoft.com/office/powerpoint/2010/main" val="1616409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KAVRAMSAL </a:t>
            </a:r>
            <a:r>
              <a:rPr lang="tr-TR" dirty="0" smtClean="0"/>
              <a:t>TASARIM</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126" y="2160588"/>
            <a:ext cx="7223785" cy="3881437"/>
          </a:xfrm>
        </p:spPr>
      </p:pic>
    </p:spTree>
    <p:extLst>
      <p:ext uri="{BB962C8B-B14F-4D97-AF65-F5344CB8AC3E}">
        <p14:creationId xmlns:p14="http://schemas.microsoft.com/office/powerpoint/2010/main" val="91998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MANTIKSAL </a:t>
            </a:r>
            <a:r>
              <a:rPr lang="tr-TR" dirty="0" smtClean="0"/>
              <a:t>TASARIM</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97736"/>
            <a:ext cx="9543245" cy="5660264"/>
          </a:xfrm>
        </p:spPr>
      </p:pic>
    </p:spTree>
    <p:extLst>
      <p:ext uri="{BB962C8B-B14F-4D97-AF65-F5344CB8AC3E}">
        <p14:creationId xmlns:p14="http://schemas.microsoft.com/office/powerpoint/2010/main" val="3645636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FİZİKSEL </a:t>
            </a:r>
            <a:r>
              <a:rPr lang="tr-TR" dirty="0" smtClean="0"/>
              <a:t>TASARIM</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30" y="1326524"/>
            <a:ext cx="9028089" cy="5531476"/>
          </a:xfrm>
        </p:spPr>
      </p:pic>
    </p:spTree>
    <p:extLst>
      <p:ext uri="{BB962C8B-B14F-4D97-AF65-F5344CB8AC3E}">
        <p14:creationId xmlns:p14="http://schemas.microsoft.com/office/powerpoint/2010/main" val="4267245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Kristal">
  <a:themeElements>
    <a:clrScheme name="Kristal">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Kristal">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istal">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61</TotalTime>
  <Words>132</Words>
  <Application>Microsoft Office PowerPoint</Application>
  <PresentationFormat>Geniş ekran</PresentationFormat>
  <Paragraphs>44</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Trebuchet MS</vt:lpstr>
      <vt:lpstr>Wingdings 3</vt:lpstr>
      <vt:lpstr>Kristal</vt:lpstr>
      <vt:lpstr>T.C. CUMHURİYET ÜNİVERSİTESİ MÜHENDİSLİK FAKÜLTESİ BİLGİSAYAR MÜHENDİSLİĞİ BÖLÜMÜ   </vt:lpstr>
      <vt:lpstr>Projenin Amacı </vt:lpstr>
      <vt:lpstr>Projenin Kapsamı </vt:lpstr>
      <vt:lpstr>Proje Çalışanları ve Görevleri </vt:lpstr>
      <vt:lpstr>Proje Lideri  Ömer Furkan Oflaz </vt:lpstr>
      <vt:lpstr>Veritabanı Tasarımcısı         Ömer Furkan Oflaz </vt:lpstr>
      <vt:lpstr>KAVRAMSAL TASARIM</vt:lpstr>
      <vt:lpstr>MANTIKSAL TASARIM</vt:lpstr>
      <vt:lpstr>FİZİKSEL TASARIM</vt:lpstr>
      <vt:lpstr>Giriş Ekranı</vt:lpstr>
      <vt:lpstr>Stok İşlemleri Ekranı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CUMHURİYET ÜNİVERSİTESİ MÜHENDİSLİK FAKÜLTESİ BİLGİSAYAR MÜHENDİSLİĞİ BÖLÜMÜ</dc:title>
  <dc:creator>Asus</dc:creator>
  <cp:lastModifiedBy>Asus</cp:lastModifiedBy>
  <cp:revision>10</cp:revision>
  <dcterms:created xsi:type="dcterms:W3CDTF">2018-04-08T20:20:26Z</dcterms:created>
  <dcterms:modified xsi:type="dcterms:W3CDTF">2018-04-09T18:21:26Z</dcterms:modified>
</cp:coreProperties>
</file>