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7/2/2020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7/2/2020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smtClean="0"/>
              <a:t>Canada and Immigration</a:t>
            </a:r>
            <a:endParaRPr lang="en-US" dirty="0"/>
          </a:p>
        </p:txBody>
      </p:sp>
      <p:sp>
        <p:nvSpPr>
          <p:cNvPr id="3" name="Subtitle 2"/>
          <p:cNvSpPr>
            <a:spLocks noGrp="1"/>
          </p:cNvSpPr>
          <p:nvPr>
            <p:ph type="subTitle" idx="1"/>
          </p:nvPr>
        </p:nvSpPr>
        <p:spPr/>
        <p:txBody>
          <a:bodyPr/>
          <a:lstStyle/>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Canada is among the world's most generous nations for immigrants and has one of the highest per capita admission rates. It has, on average, offered residency to about 200,000 immigrants and refugees a year over the past decade, earning a global reputation for an "open arms" attitude. The problem am trying to solve is how to send those people to right states in Canada and how to builds malls and market places in Canada in places that have low population rates in order to avoid overcrowding certain states with all the people while leaving some empty. In this project I will study the best hot spots in Canada for new small businesses such as : restaurants , coffee shops and supermarkets. In away that fights </a:t>
            </a:r>
            <a:r>
              <a:rPr lang="en-US" dirty="0" err="1" smtClean="0"/>
              <a:t>overcrowdedness</a:t>
            </a:r>
            <a:r>
              <a:rPr lang="en-US" dirty="0" smtClean="0"/>
              <a:t> and maximize profits.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Cleaning</a:t>
            </a:r>
            <a:endParaRPr lang="en-US" dirty="0"/>
          </a:p>
        </p:txBody>
      </p:sp>
      <p:sp>
        <p:nvSpPr>
          <p:cNvPr id="3" name="Content Placeholder 2"/>
          <p:cNvSpPr>
            <a:spLocks noGrp="1"/>
          </p:cNvSpPr>
          <p:nvPr>
            <p:ph idx="1"/>
          </p:nvPr>
        </p:nvSpPr>
        <p:spPr/>
        <p:txBody>
          <a:bodyPr/>
          <a:lstStyle/>
          <a:p>
            <a:r>
              <a:rPr lang="en-US" dirty="0" smtClean="0"/>
              <a:t>I scraped the data from wiki and then did data </a:t>
            </a:r>
            <a:r>
              <a:rPr lang="en-US" dirty="0" err="1" smtClean="0"/>
              <a:t>cleanig</a:t>
            </a:r>
            <a:r>
              <a:rPr lang="en-US" dirty="0" smtClean="0"/>
              <a:t> and data manipulation</a:t>
            </a:r>
          </a:p>
          <a:p>
            <a:r>
              <a:rPr lang="en-US" dirty="0" smtClean="0"/>
              <a:t>this is the </a:t>
            </a:r>
            <a:r>
              <a:rPr lang="en-US" dirty="0" err="1" smtClean="0"/>
              <a:t>url</a:t>
            </a:r>
            <a:r>
              <a:rPr lang="en-US" dirty="0" smtClean="0"/>
              <a:t> : ' </a:t>
            </a:r>
            <a:r>
              <a:rPr lang="en-US" dirty="0" smtClean="0">
                <a:hlinkClick r:id="rId2"/>
              </a:rPr>
              <a:t>https://en.wikipedia.org/wiki/List_of_postal_codes_of_Canada:_</a:t>
            </a:r>
            <a:r>
              <a:rPr lang="en-US" dirty="0" smtClean="0">
                <a:hlinkClick r:id="rId2"/>
              </a:rPr>
              <a:t>M</a:t>
            </a:r>
            <a:endParaRPr lang="en-US" dirty="0" smtClean="0"/>
          </a:p>
          <a:p>
            <a:r>
              <a:rPr lang="en-US" dirty="0" smtClean="0"/>
              <a:t>I used pandas data frames to make it easy for me to remove rows and columns for example : I removed the Canada row because it was redundant and there was no use for it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The distribution is not equal .a clearer graph is provided in the next slide</a:t>
            </a:r>
            <a:endParaRPr lang="en-US" sz="2400" dirty="0"/>
          </a:p>
        </p:txBody>
      </p:sp>
      <p:pic>
        <p:nvPicPr>
          <p:cNvPr id="6" name="Content Placeholder 5" descr="foo.png"/>
          <p:cNvPicPr>
            <a:picLocks noGrp="1" noChangeAspect="1"/>
          </p:cNvPicPr>
          <p:nvPr>
            <p:ph idx="1"/>
          </p:nvPr>
        </p:nvPicPr>
        <p:blipFill>
          <a:blip r:embed="rId2" cstate="print"/>
          <a:stretch>
            <a:fillRect/>
          </a:stretch>
        </p:blipFill>
        <p:spPr>
          <a:xfrm>
            <a:off x="2057401" y="1746944"/>
            <a:ext cx="4776220" cy="4661964"/>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oo1.png"/>
          <p:cNvPicPr>
            <a:picLocks noGrp="1" noChangeAspect="1"/>
          </p:cNvPicPr>
          <p:nvPr>
            <p:ph idx="1"/>
          </p:nvPr>
        </p:nvPicPr>
        <p:blipFill>
          <a:blip r:embed="rId2" cstate="print"/>
          <a:stretch>
            <a:fillRect/>
          </a:stretch>
        </p:blipFill>
        <p:spPr>
          <a:xfrm>
            <a:off x="457200" y="1524000"/>
            <a:ext cx="8229600" cy="38862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a:bodyPr>
          <a:lstStyle/>
          <a:p>
            <a:r>
              <a:rPr lang="en-US" dirty="0" smtClean="0"/>
              <a:t>From the graphs above there is clearly an unequal distribution of the immigrants between the different provinces of Canada and that</a:t>
            </a:r>
          </a:p>
          <a:p>
            <a:r>
              <a:rPr lang="en-US" dirty="0" smtClean="0"/>
              <a:t>is not an issue right now due to the small person per km squared ratio in Canada , but as the number of immigrants increases, It is</a:t>
            </a:r>
          </a:p>
          <a:p>
            <a:r>
              <a:rPr lang="en-US" dirty="0" smtClean="0"/>
              <a:t>recommended to have a more linear distribution between different provinces in Canada to ensure low congestion rates , low crowdedness complaints and the healthy environment Canada is famous for.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TotalTime>
  <Words>301</Words>
  <Application>Microsoft Office PowerPoint</Application>
  <PresentationFormat>On-screen Show (4:3)</PresentationFormat>
  <Paragraphs>12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Apex</vt:lpstr>
      <vt:lpstr>Canada and Immigration</vt:lpstr>
      <vt:lpstr>Main</vt:lpstr>
      <vt:lpstr>Data and Cleaning</vt:lpstr>
      <vt:lpstr>The distribution is not equal .a clearer graph is provided in the next slide</vt:lpstr>
      <vt:lpstr>Slide 5</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Canada and Immigration</dc:title>
  <dc:creator>mirghani eshag</dc:creator>
  <cp:lastModifiedBy>Mirghani</cp:lastModifiedBy>
  <cp:revision>2</cp:revision>
  <dcterms:created xsi:type="dcterms:W3CDTF">2006-08-16T00:00:00Z</dcterms:created>
  <dcterms:modified xsi:type="dcterms:W3CDTF">2020-07-02T07:15:22Z</dcterms:modified>
</cp:coreProperties>
</file>