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Default Extension="png" ContentType="image/png"/>
  <Default Extension="bin" ContentType="application/vnd.openxmlformats-officedocument.oleObject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emf" ContentType="image/x-emf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349" r:id="rId5"/>
  </p:sldIdLst>
  <p:sldSz cx="12192000" cy="6858000"/>
  <p:notesSz cx="6858000" cy="9144000"/>
  <p:custDataLst>
    <p:tags r:id="rId6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D42E"/>
    <a:srgbClr val="9400FF"/>
    <a:srgbClr val="B44D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22D1DE-E948-48D6-81A3-D142415CFBB6}" v="121" dt="2021-02-02T16:33:06.058"/>
    <p1510:client id="{EC934038-8A97-43B3-84A8-5E8C5ED19036}" v="15" dt="2021-02-02T16:24:09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8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71C05D8F-6963-4DB7-8ED0-DA254D4349B1}"/>
              </a:ext>
            </a:extLst>
          </p:cNvPr>
          <p:cNvSpPr>
            <a:spLocks/>
          </p:cNvSpPr>
          <p:nvPr/>
        </p:nvSpPr>
        <p:spPr>
          <a:xfrm>
            <a:off x="3691077" y="4774578"/>
            <a:ext cx="1745664" cy="180430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2" tIns="60956" rIns="121912" bIns="609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20" fontAlgn="base">
              <a:spcBef>
                <a:spcPct val="15000"/>
              </a:spcBef>
              <a:spcAft>
                <a:spcPct val="0"/>
              </a:spcAft>
              <a:buClr>
                <a:srgbClr val="00D700"/>
              </a:buClr>
              <a:defRPr/>
            </a:pPr>
            <a:endParaRPr lang="en-US" altLang="zh-CN" sz="899" dirty="0">
              <a:noFill/>
              <a:latin typeface="Graphik"/>
              <a:ea typeface="SimSun" pitchFamily="2" charset="-122"/>
            </a:endParaRPr>
          </a:p>
          <a:p>
            <a:pPr marL="120637" indent="-120637" defTabSz="914320" fontAlgn="base">
              <a:spcBef>
                <a:spcPct val="15000"/>
              </a:spcBef>
              <a:spcAft>
                <a:spcPct val="0"/>
              </a:spcAft>
              <a:buClr>
                <a:srgbClr val="00D700"/>
              </a:buClr>
              <a:buFont typeface="Wingdings" pitchFamily="2" charset="2"/>
              <a:buChar char="§"/>
              <a:defRPr/>
            </a:pPr>
            <a:endParaRPr lang="en-US" altLang="zh-CN" sz="899" dirty="0">
              <a:noFill/>
              <a:latin typeface="Graphik"/>
              <a:ea typeface="SimSun" pitchFamily="2" charset="-122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83E29059-A866-455C-8970-F8574BA00A28}"/>
              </a:ext>
            </a:extLst>
          </p:cNvPr>
          <p:cNvSpPr>
            <a:spLocks/>
          </p:cNvSpPr>
          <p:nvPr/>
        </p:nvSpPr>
        <p:spPr>
          <a:xfrm>
            <a:off x="3742649" y="4533800"/>
            <a:ext cx="1636799" cy="473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2" tIns="60956" rIns="121912" bIns="60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320">
              <a:lnSpc>
                <a:spcPct val="95000"/>
              </a:lnSpc>
              <a:defRPr/>
            </a:pPr>
            <a:r>
              <a:rPr lang="de-DE" sz="1200" b="1" cap="all" dirty="0">
                <a:solidFill>
                  <a:srgbClr val="FFD42E"/>
                </a:solidFill>
                <a:latin typeface="Graphik"/>
              </a:rPr>
              <a:t>Additional Information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xmlns="" id="{6C9797E1-C211-4FC5-949C-70519485EF12}"/>
              </a:ext>
            </a:extLst>
          </p:cNvPr>
          <p:cNvSpPr/>
          <p:nvPr userDrawn="1"/>
        </p:nvSpPr>
        <p:spPr>
          <a:xfrm>
            <a:off x="80645" y="4771177"/>
            <a:ext cx="1745664" cy="180430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2" tIns="60956" rIns="121912" bIns="609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20637" indent="-120637" defTabSz="914320" fontAlgn="base">
              <a:spcBef>
                <a:spcPct val="15000"/>
              </a:spcBef>
              <a:spcAft>
                <a:spcPct val="0"/>
              </a:spcAft>
              <a:buClr>
                <a:srgbClr val="7E00FF"/>
              </a:buClr>
              <a:buFont typeface="Wingdings" pitchFamily="2" charset="2"/>
              <a:buChar char="§"/>
              <a:defRPr/>
            </a:pPr>
            <a:endParaRPr lang="en-US" altLang="zh-CN" sz="899" dirty="0">
              <a:solidFill>
                <a:prstClr val="black">
                  <a:lumMod val="95000"/>
                  <a:lumOff val="5000"/>
                </a:prstClr>
              </a:solidFill>
              <a:latin typeface="Graphik"/>
              <a:ea typeface="SimSun" pitchFamily="2" charset="-122"/>
            </a:endParaRPr>
          </a:p>
          <a:p>
            <a:pPr marL="120637" indent="-120637" defTabSz="914320" fontAlgn="base">
              <a:spcBef>
                <a:spcPct val="15000"/>
              </a:spcBef>
              <a:spcAft>
                <a:spcPct val="0"/>
              </a:spcAft>
              <a:buClr>
                <a:srgbClr val="7E00FF"/>
              </a:buClr>
              <a:buFont typeface="Wingdings" pitchFamily="2" charset="2"/>
              <a:buChar char="§"/>
              <a:defRPr/>
            </a:pPr>
            <a:endParaRPr lang="en-US" altLang="zh-CN" sz="899" dirty="0">
              <a:solidFill>
                <a:prstClr val="black">
                  <a:lumMod val="95000"/>
                  <a:lumOff val="5000"/>
                </a:prstClr>
              </a:solidFill>
              <a:latin typeface="Graphik"/>
              <a:ea typeface="SimSun" pitchFamily="2" charset="-122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28FEAC3-FC27-4B52-B7F8-EDE070A67921}"/>
              </a:ext>
            </a:extLst>
          </p:cNvPr>
          <p:cNvSpPr/>
          <p:nvPr/>
        </p:nvSpPr>
        <p:spPr>
          <a:xfrm>
            <a:off x="133356" y="4533800"/>
            <a:ext cx="1635196" cy="473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2" tIns="60956" rIns="121912" bIns="60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320">
              <a:lnSpc>
                <a:spcPct val="95000"/>
              </a:lnSpc>
              <a:defRPr/>
            </a:pPr>
            <a:r>
              <a:rPr lang="de-DE" sz="1200" b="1" cap="all" dirty="0">
                <a:solidFill>
                  <a:srgbClr val="FFD42E"/>
                </a:solidFill>
                <a:latin typeface="Graphik"/>
              </a:rPr>
              <a:t>relevant Expertise</a:t>
            </a:r>
          </a:p>
        </p:txBody>
      </p:sp>
      <p:grpSp>
        <p:nvGrpSpPr>
          <p:cNvPr id="26" name="Group 83">
            <a:extLst>
              <a:ext uri="{FF2B5EF4-FFF2-40B4-BE49-F238E27FC236}">
                <a16:creationId xmlns:a16="http://schemas.microsoft.com/office/drawing/2014/main" xmlns="" id="{F37CF756-8233-4CC7-AA6C-1C316236698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33346" y="4587887"/>
            <a:ext cx="401115" cy="386236"/>
            <a:chOff x="1580" y="1910"/>
            <a:chExt cx="387" cy="396"/>
          </a:xfrm>
          <a:solidFill>
            <a:schemeClr val="tx1"/>
          </a:solidFill>
        </p:grpSpPr>
        <p:sp>
          <p:nvSpPr>
            <p:cNvPr id="27" name="Freeform 84">
              <a:extLst>
                <a:ext uri="{FF2B5EF4-FFF2-40B4-BE49-F238E27FC236}">
                  <a16:creationId xmlns:a16="http://schemas.microsoft.com/office/drawing/2014/main" xmlns="" id="{06394E0D-2BF9-4B00-8B93-121BA6F414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" y="1982"/>
              <a:ext cx="238" cy="252"/>
            </a:xfrm>
            <a:custGeom>
              <a:avLst/>
              <a:gdLst>
                <a:gd name="T0" fmla="*/ 0 w 156"/>
                <a:gd name="T1" fmla="*/ 78 h 169"/>
                <a:gd name="T2" fmla="*/ 54 w 156"/>
                <a:gd name="T3" fmla="*/ 163 h 169"/>
                <a:gd name="T4" fmla="*/ 96 w 156"/>
                <a:gd name="T5" fmla="*/ 169 h 169"/>
                <a:gd name="T6" fmla="*/ 102 w 156"/>
                <a:gd name="T7" fmla="*/ 153 h 169"/>
                <a:gd name="T8" fmla="*/ 78 w 156"/>
                <a:gd name="T9" fmla="*/ 0 h 169"/>
                <a:gd name="T10" fmla="*/ 90 w 156"/>
                <a:gd name="T11" fmla="*/ 148 h 169"/>
                <a:gd name="T12" fmla="*/ 66 w 156"/>
                <a:gd name="T13" fmla="*/ 157 h 169"/>
                <a:gd name="T14" fmla="*/ 61 w 156"/>
                <a:gd name="T15" fmla="*/ 142 h 169"/>
                <a:gd name="T16" fmla="*/ 63 w 156"/>
                <a:gd name="T17" fmla="*/ 133 h 169"/>
                <a:gd name="T18" fmla="*/ 67 w 156"/>
                <a:gd name="T19" fmla="*/ 110 h 169"/>
                <a:gd name="T20" fmla="*/ 58 w 156"/>
                <a:gd name="T21" fmla="*/ 89 h 169"/>
                <a:gd name="T22" fmla="*/ 53 w 156"/>
                <a:gd name="T23" fmla="*/ 78 h 169"/>
                <a:gd name="T24" fmla="*/ 56 w 156"/>
                <a:gd name="T25" fmla="*/ 67 h 169"/>
                <a:gd name="T26" fmla="*/ 55 w 156"/>
                <a:gd name="T27" fmla="*/ 57 h 169"/>
                <a:gd name="T28" fmla="*/ 82 w 156"/>
                <a:gd name="T29" fmla="*/ 44 h 169"/>
                <a:gd name="T30" fmla="*/ 99 w 156"/>
                <a:gd name="T31" fmla="*/ 67 h 169"/>
                <a:gd name="T32" fmla="*/ 102 w 156"/>
                <a:gd name="T33" fmla="*/ 78 h 169"/>
                <a:gd name="T34" fmla="*/ 102 w 156"/>
                <a:gd name="T35" fmla="*/ 83 h 169"/>
                <a:gd name="T36" fmla="*/ 92 w 156"/>
                <a:gd name="T37" fmla="*/ 105 h 169"/>
                <a:gd name="T38" fmla="*/ 89 w 156"/>
                <a:gd name="T39" fmla="*/ 127 h 169"/>
                <a:gd name="T40" fmla="*/ 105 w 156"/>
                <a:gd name="T41" fmla="*/ 138 h 169"/>
                <a:gd name="T42" fmla="*/ 118 w 156"/>
                <a:gd name="T43" fmla="*/ 131 h 169"/>
                <a:gd name="T44" fmla="*/ 100 w 156"/>
                <a:gd name="T45" fmla="*/ 114 h 169"/>
                <a:gd name="T46" fmla="*/ 114 w 156"/>
                <a:gd name="T47" fmla="*/ 80 h 169"/>
                <a:gd name="T48" fmla="*/ 111 w 156"/>
                <a:gd name="T49" fmla="*/ 69 h 169"/>
                <a:gd name="T50" fmla="*/ 82 w 156"/>
                <a:gd name="T51" fmla="*/ 33 h 169"/>
                <a:gd name="T52" fmla="*/ 44 w 156"/>
                <a:gd name="T53" fmla="*/ 49 h 169"/>
                <a:gd name="T54" fmla="*/ 43 w 156"/>
                <a:gd name="T55" fmla="*/ 71 h 169"/>
                <a:gd name="T56" fmla="*/ 46 w 156"/>
                <a:gd name="T57" fmla="*/ 93 h 169"/>
                <a:gd name="T58" fmla="*/ 55 w 156"/>
                <a:gd name="T59" fmla="*/ 123 h 169"/>
                <a:gd name="T60" fmla="*/ 12 w 156"/>
                <a:gd name="T61" fmla="*/ 78 h 169"/>
                <a:gd name="T62" fmla="*/ 144 w 156"/>
                <a:gd name="T63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69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12"/>
                    <a:pt x="22" y="142"/>
                    <a:pt x="54" y="153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54" y="166"/>
                    <a:pt x="56" y="169"/>
                    <a:pt x="60" y="169"/>
                  </a:cubicBezTo>
                  <a:cubicBezTo>
                    <a:pt x="96" y="169"/>
                    <a:pt x="96" y="169"/>
                    <a:pt x="96" y="169"/>
                  </a:cubicBezTo>
                  <a:cubicBezTo>
                    <a:pt x="99" y="169"/>
                    <a:pt x="102" y="166"/>
                    <a:pt x="102" y="163"/>
                  </a:cubicBezTo>
                  <a:cubicBezTo>
                    <a:pt x="102" y="153"/>
                    <a:pt x="102" y="153"/>
                    <a:pt x="102" y="153"/>
                  </a:cubicBezTo>
                  <a:cubicBezTo>
                    <a:pt x="134" y="142"/>
                    <a:pt x="156" y="112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94" y="142"/>
                  </a:moveTo>
                  <a:cubicBezTo>
                    <a:pt x="92" y="143"/>
                    <a:pt x="90" y="145"/>
                    <a:pt x="90" y="148"/>
                  </a:cubicBezTo>
                  <a:cubicBezTo>
                    <a:pt x="90" y="157"/>
                    <a:pt x="90" y="157"/>
                    <a:pt x="90" y="157"/>
                  </a:cubicBezTo>
                  <a:cubicBezTo>
                    <a:pt x="66" y="157"/>
                    <a:pt x="66" y="157"/>
                    <a:pt x="66" y="157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5"/>
                    <a:pt x="64" y="143"/>
                    <a:pt x="61" y="142"/>
                  </a:cubicBezTo>
                  <a:cubicBezTo>
                    <a:pt x="57" y="141"/>
                    <a:pt x="54" y="140"/>
                    <a:pt x="50" y="138"/>
                  </a:cubicBezTo>
                  <a:cubicBezTo>
                    <a:pt x="54" y="136"/>
                    <a:pt x="59" y="135"/>
                    <a:pt x="63" y="133"/>
                  </a:cubicBezTo>
                  <a:cubicBezTo>
                    <a:pt x="65" y="132"/>
                    <a:pt x="67" y="130"/>
                    <a:pt x="67" y="127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08"/>
                    <a:pt x="65" y="106"/>
                    <a:pt x="63" y="105"/>
                  </a:cubicBezTo>
                  <a:cubicBezTo>
                    <a:pt x="63" y="105"/>
                    <a:pt x="58" y="102"/>
                    <a:pt x="58" y="89"/>
                  </a:cubicBezTo>
                  <a:cubicBezTo>
                    <a:pt x="58" y="86"/>
                    <a:pt x="56" y="84"/>
                    <a:pt x="54" y="84"/>
                  </a:cubicBezTo>
                  <a:cubicBezTo>
                    <a:pt x="53" y="83"/>
                    <a:pt x="52" y="80"/>
                    <a:pt x="53" y="78"/>
                  </a:cubicBezTo>
                  <a:cubicBezTo>
                    <a:pt x="56" y="78"/>
                    <a:pt x="58" y="75"/>
                    <a:pt x="58" y="72"/>
                  </a:cubicBezTo>
                  <a:cubicBezTo>
                    <a:pt x="58" y="71"/>
                    <a:pt x="58" y="69"/>
                    <a:pt x="56" y="67"/>
                  </a:cubicBezTo>
                  <a:cubicBezTo>
                    <a:pt x="54" y="60"/>
                    <a:pt x="53" y="58"/>
                    <a:pt x="53" y="57"/>
                  </a:cubicBezTo>
                  <a:cubicBezTo>
                    <a:pt x="54" y="57"/>
                    <a:pt x="54" y="57"/>
                    <a:pt x="55" y="57"/>
                  </a:cubicBezTo>
                  <a:cubicBezTo>
                    <a:pt x="58" y="58"/>
                    <a:pt x="61" y="56"/>
                    <a:pt x="62" y="53"/>
                  </a:cubicBezTo>
                  <a:cubicBezTo>
                    <a:pt x="63" y="48"/>
                    <a:pt x="72" y="44"/>
                    <a:pt x="82" y="44"/>
                  </a:cubicBezTo>
                  <a:cubicBezTo>
                    <a:pt x="92" y="44"/>
                    <a:pt x="100" y="48"/>
                    <a:pt x="102" y="53"/>
                  </a:cubicBezTo>
                  <a:cubicBezTo>
                    <a:pt x="103" y="58"/>
                    <a:pt x="100" y="64"/>
                    <a:pt x="99" y="67"/>
                  </a:cubicBezTo>
                  <a:cubicBezTo>
                    <a:pt x="98" y="69"/>
                    <a:pt x="97" y="71"/>
                    <a:pt x="97" y="72"/>
                  </a:cubicBezTo>
                  <a:cubicBezTo>
                    <a:pt x="97" y="75"/>
                    <a:pt x="100" y="78"/>
                    <a:pt x="102" y="78"/>
                  </a:cubicBezTo>
                  <a:cubicBezTo>
                    <a:pt x="103" y="78"/>
                    <a:pt x="103" y="79"/>
                    <a:pt x="103" y="79"/>
                  </a:cubicBezTo>
                  <a:cubicBezTo>
                    <a:pt x="103" y="81"/>
                    <a:pt x="102" y="82"/>
                    <a:pt x="102" y="83"/>
                  </a:cubicBezTo>
                  <a:cubicBezTo>
                    <a:pt x="99" y="84"/>
                    <a:pt x="97" y="86"/>
                    <a:pt x="97" y="89"/>
                  </a:cubicBezTo>
                  <a:cubicBezTo>
                    <a:pt x="97" y="101"/>
                    <a:pt x="93" y="104"/>
                    <a:pt x="92" y="105"/>
                  </a:cubicBezTo>
                  <a:cubicBezTo>
                    <a:pt x="90" y="106"/>
                    <a:pt x="89" y="108"/>
                    <a:pt x="89" y="110"/>
                  </a:cubicBezTo>
                  <a:cubicBezTo>
                    <a:pt x="89" y="127"/>
                    <a:pt x="89" y="127"/>
                    <a:pt x="89" y="127"/>
                  </a:cubicBezTo>
                  <a:cubicBezTo>
                    <a:pt x="89" y="130"/>
                    <a:pt x="90" y="132"/>
                    <a:pt x="92" y="133"/>
                  </a:cubicBezTo>
                  <a:cubicBezTo>
                    <a:pt x="97" y="135"/>
                    <a:pt x="101" y="136"/>
                    <a:pt x="105" y="138"/>
                  </a:cubicBezTo>
                  <a:cubicBezTo>
                    <a:pt x="102" y="140"/>
                    <a:pt x="98" y="141"/>
                    <a:pt x="94" y="142"/>
                  </a:cubicBezTo>
                  <a:close/>
                  <a:moveTo>
                    <a:pt x="118" y="131"/>
                  </a:moveTo>
                  <a:cubicBezTo>
                    <a:pt x="112" y="128"/>
                    <a:pt x="106" y="126"/>
                    <a:pt x="100" y="123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4" y="111"/>
                    <a:pt x="108" y="105"/>
                    <a:pt x="109" y="93"/>
                  </a:cubicBezTo>
                  <a:cubicBezTo>
                    <a:pt x="112" y="90"/>
                    <a:pt x="114" y="85"/>
                    <a:pt x="114" y="80"/>
                  </a:cubicBezTo>
                  <a:cubicBezTo>
                    <a:pt x="114" y="76"/>
                    <a:pt x="114" y="74"/>
                    <a:pt x="112" y="71"/>
                  </a:cubicBezTo>
                  <a:cubicBezTo>
                    <a:pt x="112" y="71"/>
                    <a:pt x="111" y="70"/>
                    <a:pt x="111" y="69"/>
                  </a:cubicBezTo>
                  <a:cubicBezTo>
                    <a:pt x="113" y="65"/>
                    <a:pt x="115" y="57"/>
                    <a:pt x="113" y="50"/>
                  </a:cubicBezTo>
                  <a:cubicBezTo>
                    <a:pt x="110" y="37"/>
                    <a:pt x="94" y="33"/>
                    <a:pt x="82" y="33"/>
                  </a:cubicBezTo>
                  <a:cubicBezTo>
                    <a:pt x="71" y="33"/>
                    <a:pt x="58" y="36"/>
                    <a:pt x="53" y="45"/>
                  </a:cubicBezTo>
                  <a:cubicBezTo>
                    <a:pt x="49" y="45"/>
                    <a:pt x="46" y="46"/>
                    <a:pt x="44" y="49"/>
                  </a:cubicBezTo>
                  <a:cubicBezTo>
                    <a:pt x="39" y="55"/>
                    <a:pt x="42" y="64"/>
                    <a:pt x="45" y="69"/>
                  </a:cubicBezTo>
                  <a:cubicBezTo>
                    <a:pt x="44" y="70"/>
                    <a:pt x="44" y="71"/>
                    <a:pt x="43" y="71"/>
                  </a:cubicBezTo>
                  <a:cubicBezTo>
                    <a:pt x="42" y="74"/>
                    <a:pt x="41" y="77"/>
                    <a:pt x="41" y="80"/>
                  </a:cubicBezTo>
                  <a:cubicBezTo>
                    <a:pt x="41" y="85"/>
                    <a:pt x="43" y="90"/>
                    <a:pt x="46" y="93"/>
                  </a:cubicBezTo>
                  <a:cubicBezTo>
                    <a:pt x="47" y="105"/>
                    <a:pt x="51" y="111"/>
                    <a:pt x="55" y="114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49" y="126"/>
                    <a:pt x="43" y="128"/>
                    <a:pt x="38" y="131"/>
                  </a:cubicBezTo>
                  <a:cubicBezTo>
                    <a:pt x="22" y="119"/>
                    <a:pt x="12" y="100"/>
                    <a:pt x="12" y="78"/>
                  </a:cubicBezTo>
                  <a:cubicBezTo>
                    <a:pt x="12" y="42"/>
                    <a:pt x="41" y="12"/>
                    <a:pt x="78" y="12"/>
                  </a:cubicBezTo>
                  <a:cubicBezTo>
                    <a:pt x="114" y="12"/>
                    <a:pt x="144" y="42"/>
                    <a:pt x="144" y="78"/>
                  </a:cubicBezTo>
                  <a:cubicBezTo>
                    <a:pt x="144" y="100"/>
                    <a:pt x="134" y="119"/>
                    <a:pt x="118" y="1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9200" tIns="39600" rIns="79200" bIns="39600" numCol="1" anchor="t" anchorCtr="0" compatLnSpc="1">
              <a:prstTxWarp prst="textNoShape">
                <a:avLst/>
              </a:prstTxWarp>
            </a:bodyPr>
            <a:lstStyle/>
            <a:p>
              <a:pPr defTabSz="914320">
                <a:defRPr/>
              </a:pPr>
              <a:endParaRPr lang="en-US" sz="899" dirty="0">
                <a:solidFill>
                  <a:prstClr val="black"/>
                </a:solidFill>
                <a:latin typeface="Graphik"/>
              </a:endParaRPr>
            </a:p>
          </p:txBody>
        </p:sp>
        <p:sp>
          <p:nvSpPr>
            <p:cNvPr id="28" name="Freeform 85">
              <a:extLst>
                <a:ext uri="{FF2B5EF4-FFF2-40B4-BE49-F238E27FC236}">
                  <a16:creationId xmlns:a16="http://schemas.microsoft.com/office/drawing/2014/main" xmlns="" id="{1783AB71-CEFE-4164-BA1F-E254D221D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288"/>
              <a:ext cx="36" cy="18"/>
            </a:xfrm>
            <a:custGeom>
              <a:avLst/>
              <a:gdLst>
                <a:gd name="T0" fmla="*/ 18 w 24"/>
                <a:gd name="T1" fmla="*/ 0 h 12"/>
                <a:gd name="T2" fmla="*/ 6 w 24"/>
                <a:gd name="T3" fmla="*/ 0 h 12"/>
                <a:gd name="T4" fmla="*/ 0 w 24"/>
                <a:gd name="T5" fmla="*/ 6 h 12"/>
                <a:gd name="T6" fmla="*/ 6 w 24"/>
                <a:gd name="T7" fmla="*/ 12 h 12"/>
                <a:gd name="T8" fmla="*/ 18 w 24"/>
                <a:gd name="T9" fmla="*/ 12 h 12"/>
                <a:gd name="T10" fmla="*/ 24 w 24"/>
                <a:gd name="T11" fmla="*/ 6 h 12"/>
                <a:gd name="T12" fmla="*/ 18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2"/>
                    <a:pt x="24" y="9"/>
                    <a:pt x="24" y="6"/>
                  </a:cubicBezTo>
                  <a:cubicBezTo>
                    <a:pt x="24" y="2"/>
                    <a:pt x="21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9200" tIns="39600" rIns="79200" bIns="39600" numCol="1" anchor="t" anchorCtr="0" compatLnSpc="1">
              <a:prstTxWarp prst="textNoShape">
                <a:avLst/>
              </a:prstTxWarp>
            </a:bodyPr>
            <a:lstStyle/>
            <a:p>
              <a:pPr defTabSz="914320">
                <a:defRPr/>
              </a:pPr>
              <a:endParaRPr lang="en-US" sz="899" dirty="0">
                <a:solidFill>
                  <a:prstClr val="black"/>
                </a:solidFill>
                <a:latin typeface="Graphik"/>
              </a:endParaRPr>
            </a:p>
          </p:txBody>
        </p:sp>
        <p:sp>
          <p:nvSpPr>
            <p:cNvPr id="29" name="Freeform 86">
              <a:extLst>
                <a:ext uri="{FF2B5EF4-FFF2-40B4-BE49-F238E27FC236}">
                  <a16:creationId xmlns:a16="http://schemas.microsoft.com/office/drawing/2014/main" xmlns="" id="{24C48BEB-6213-4025-81F2-F6F5CE9B0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252"/>
              <a:ext cx="74" cy="18"/>
            </a:xfrm>
            <a:custGeom>
              <a:avLst/>
              <a:gdLst>
                <a:gd name="T0" fmla="*/ 42 w 48"/>
                <a:gd name="T1" fmla="*/ 0 h 12"/>
                <a:gd name="T2" fmla="*/ 6 w 48"/>
                <a:gd name="T3" fmla="*/ 0 h 12"/>
                <a:gd name="T4" fmla="*/ 0 w 48"/>
                <a:gd name="T5" fmla="*/ 6 h 12"/>
                <a:gd name="T6" fmla="*/ 6 w 48"/>
                <a:gd name="T7" fmla="*/ 12 h 12"/>
                <a:gd name="T8" fmla="*/ 42 w 48"/>
                <a:gd name="T9" fmla="*/ 12 h 12"/>
                <a:gd name="T10" fmla="*/ 48 w 48"/>
                <a:gd name="T11" fmla="*/ 6 h 12"/>
                <a:gd name="T12" fmla="*/ 42 w 4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5" y="12"/>
                    <a:pt x="48" y="9"/>
                    <a:pt x="48" y="6"/>
                  </a:cubicBezTo>
                  <a:cubicBezTo>
                    <a:pt x="48" y="2"/>
                    <a:pt x="45" y="0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9200" tIns="39600" rIns="79200" bIns="39600" numCol="1" anchor="t" anchorCtr="0" compatLnSpc="1">
              <a:prstTxWarp prst="textNoShape">
                <a:avLst/>
              </a:prstTxWarp>
            </a:bodyPr>
            <a:lstStyle/>
            <a:p>
              <a:pPr defTabSz="914320">
                <a:defRPr/>
              </a:pPr>
              <a:endParaRPr lang="en-US" sz="899" dirty="0">
                <a:solidFill>
                  <a:prstClr val="black"/>
                </a:solidFill>
                <a:latin typeface="Graphik"/>
              </a:endParaRPr>
            </a:p>
          </p:txBody>
        </p:sp>
        <p:sp>
          <p:nvSpPr>
            <p:cNvPr id="30" name="Freeform 87">
              <a:extLst>
                <a:ext uri="{FF2B5EF4-FFF2-40B4-BE49-F238E27FC236}">
                  <a16:creationId xmlns:a16="http://schemas.microsoft.com/office/drawing/2014/main" xmlns="" id="{C7BF0E0B-E8AD-4016-9DAB-7EDE7E0F9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910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12 w 12"/>
                <a:gd name="T3" fmla="*/ 30 h 36"/>
                <a:gd name="T4" fmla="*/ 12 w 12"/>
                <a:gd name="T5" fmla="*/ 6 h 36"/>
                <a:gd name="T6" fmla="*/ 6 w 12"/>
                <a:gd name="T7" fmla="*/ 0 h 36"/>
                <a:gd name="T8" fmla="*/ 0 w 12"/>
                <a:gd name="T9" fmla="*/ 6 h 36"/>
                <a:gd name="T10" fmla="*/ 0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9" y="36"/>
                    <a:pt x="12" y="34"/>
                    <a:pt x="12" y="3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2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9200" tIns="39600" rIns="79200" bIns="39600" numCol="1" anchor="t" anchorCtr="0" compatLnSpc="1">
              <a:prstTxWarp prst="textNoShape">
                <a:avLst/>
              </a:prstTxWarp>
            </a:bodyPr>
            <a:lstStyle/>
            <a:p>
              <a:pPr defTabSz="914320">
                <a:defRPr/>
              </a:pPr>
              <a:endParaRPr lang="en-US" sz="899" dirty="0">
                <a:solidFill>
                  <a:prstClr val="black"/>
                </a:solidFill>
                <a:latin typeface="Graphik"/>
              </a:endParaRPr>
            </a:p>
          </p:txBody>
        </p:sp>
        <p:sp>
          <p:nvSpPr>
            <p:cNvPr id="31" name="Freeform 88">
              <a:extLst>
                <a:ext uri="{FF2B5EF4-FFF2-40B4-BE49-F238E27FC236}">
                  <a16:creationId xmlns:a16="http://schemas.microsoft.com/office/drawing/2014/main" xmlns="" id="{99197EF2-144F-4A07-B58A-63557803F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6" y="10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9200" tIns="39600" rIns="79200" bIns="39600" numCol="1" anchor="t" anchorCtr="0" compatLnSpc="1">
              <a:prstTxWarp prst="textNoShape">
                <a:avLst/>
              </a:prstTxWarp>
            </a:bodyPr>
            <a:lstStyle/>
            <a:p>
              <a:pPr defTabSz="914320">
                <a:defRPr/>
              </a:pPr>
              <a:endParaRPr lang="en-US" sz="899" dirty="0">
                <a:solidFill>
                  <a:prstClr val="black"/>
                </a:solidFill>
                <a:latin typeface="Graphik"/>
              </a:endParaRPr>
            </a:p>
          </p:txBody>
        </p:sp>
        <p:sp>
          <p:nvSpPr>
            <p:cNvPr id="32" name="Freeform 89">
              <a:extLst>
                <a:ext uri="{FF2B5EF4-FFF2-40B4-BE49-F238E27FC236}">
                  <a16:creationId xmlns:a16="http://schemas.microsoft.com/office/drawing/2014/main" xmlns="" id="{51FE7435-CDC7-48E9-BF33-E278ACF43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4" y="12"/>
                    <a:pt x="36" y="10"/>
                    <a:pt x="36" y="6"/>
                  </a:cubicBezTo>
                  <a:cubicBezTo>
                    <a:pt x="36" y="3"/>
                    <a:pt x="34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9200" tIns="39600" rIns="79200" bIns="39600" numCol="1" anchor="t" anchorCtr="0" compatLnSpc="1">
              <a:prstTxWarp prst="textNoShape">
                <a:avLst/>
              </a:prstTxWarp>
            </a:bodyPr>
            <a:lstStyle/>
            <a:p>
              <a:pPr defTabSz="914320">
                <a:defRPr/>
              </a:pPr>
              <a:endParaRPr lang="en-US" sz="899" dirty="0">
                <a:solidFill>
                  <a:prstClr val="black"/>
                </a:solidFill>
                <a:latin typeface="Graphik"/>
              </a:endParaRPr>
            </a:p>
          </p:txBody>
        </p:sp>
        <p:sp>
          <p:nvSpPr>
            <p:cNvPr id="33" name="Freeform 90">
              <a:extLst>
                <a:ext uri="{FF2B5EF4-FFF2-40B4-BE49-F238E27FC236}">
                  <a16:creationId xmlns:a16="http://schemas.microsoft.com/office/drawing/2014/main" xmlns="" id="{46A1AAD8-FFFC-4A71-814B-EE7B8F699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949"/>
              <a:ext cx="58" cy="57"/>
            </a:xfrm>
            <a:custGeom>
              <a:avLst/>
              <a:gdLst>
                <a:gd name="T0" fmla="*/ 27 w 38"/>
                <a:gd name="T1" fmla="*/ 37 h 38"/>
                <a:gd name="T2" fmla="*/ 32 w 38"/>
                <a:gd name="T3" fmla="*/ 38 h 38"/>
                <a:gd name="T4" fmla="*/ 36 w 38"/>
                <a:gd name="T5" fmla="*/ 37 h 38"/>
                <a:gd name="T6" fmla="*/ 36 w 38"/>
                <a:gd name="T7" fmla="*/ 28 h 38"/>
                <a:gd name="T8" fmla="*/ 10 w 38"/>
                <a:gd name="T9" fmla="*/ 3 h 38"/>
                <a:gd name="T10" fmla="*/ 2 w 38"/>
                <a:gd name="T11" fmla="*/ 3 h 38"/>
                <a:gd name="T12" fmla="*/ 2 w 38"/>
                <a:gd name="T13" fmla="*/ 11 h 38"/>
                <a:gd name="T14" fmla="*/ 27 w 38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27" y="37"/>
                  </a:moveTo>
                  <a:cubicBezTo>
                    <a:pt x="29" y="38"/>
                    <a:pt x="30" y="38"/>
                    <a:pt x="32" y="38"/>
                  </a:cubicBezTo>
                  <a:cubicBezTo>
                    <a:pt x="33" y="38"/>
                    <a:pt x="35" y="38"/>
                    <a:pt x="36" y="37"/>
                  </a:cubicBezTo>
                  <a:cubicBezTo>
                    <a:pt x="38" y="34"/>
                    <a:pt x="38" y="31"/>
                    <a:pt x="36" y="2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0"/>
                    <a:pt x="4" y="0"/>
                    <a:pt x="2" y="3"/>
                  </a:cubicBezTo>
                  <a:cubicBezTo>
                    <a:pt x="0" y="5"/>
                    <a:pt x="0" y="9"/>
                    <a:pt x="2" y="11"/>
                  </a:cubicBezTo>
                  <a:lnTo>
                    <a:pt x="27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9200" tIns="39600" rIns="79200" bIns="39600" numCol="1" anchor="t" anchorCtr="0" compatLnSpc="1">
              <a:prstTxWarp prst="textNoShape">
                <a:avLst/>
              </a:prstTxWarp>
            </a:bodyPr>
            <a:lstStyle/>
            <a:p>
              <a:pPr defTabSz="914320">
                <a:defRPr/>
              </a:pPr>
              <a:endParaRPr lang="en-US" sz="899" dirty="0">
                <a:solidFill>
                  <a:prstClr val="black"/>
                </a:solidFill>
                <a:latin typeface="Graphik"/>
              </a:endParaRPr>
            </a:p>
          </p:txBody>
        </p:sp>
        <p:sp>
          <p:nvSpPr>
            <p:cNvPr id="34" name="Freeform 91">
              <a:extLst>
                <a:ext uri="{FF2B5EF4-FFF2-40B4-BE49-F238E27FC236}">
                  <a16:creationId xmlns:a16="http://schemas.microsoft.com/office/drawing/2014/main" xmlns="" id="{A0F1E9A7-B3CC-4493-87E9-3F8644D4C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" y="1949"/>
              <a:ext cx="60" cy="57"/>
            </a:xfrm>
            <a:custGeom>
              <a:avLst/>
              <a:gdLst>
                <a:gd name="T0" fmla="*/ 7 w 39"/>
                <a:gd name="T1" fmla="*/ 38 h 38"/>
                <a:gd name="T2" fmla="*/ 11 w 39"/>
                <a:gd name="T3" fmla="*/ 37 h 38"/>
                <a:gd name="T4" fmla="*/ 36 w 39"/>
                <a:gd name="T5" fmla="*/ 11 h 38"/>
                <a:gd name="T6" fmla="*/ 36 w 39"/>
                <a:gd name="T7" fmla="*/ 3 h 38"/>
                <a:gd name="T8" fmla="*/ 28 w 39"/>
                <a:gd name="T9" fmla="*/ 3 h 38"/>
                <a:gd name="T10" fmla="*/ 2 w 39"/>
                <a:gd name="T11" fmla="*/ 28 h 38"/>
                <a:gd name="T12" fmla="*/ 2 w 39"/>
                <a:gd name="T13" fmla="*/ 37 h 38"/>
                <a:gd name="T14" fmla="*/ 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7" y="38"/>
                  </a:moveTo>
                  <a:cubicBezTo>
                    <a:pt x="8" y="38"/>
                    <a:pt x="10" y="38"/>
                    <a:pt x="11" y="37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9" y="9"/>
                    <a:pt x="39" y="5"/>
                    <a:pt x="36" y="3"/>
                  </a:cubicBezTo>
                  <a:cubicBezTo>
                    <a:pt x="34" y="0"/>
                    <a:pt x="30" y="0"/>
                    <a:pt x="28" y="3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0" y="34"/>
                    <a:pt x="2" y="37"/>
                  </a:cubicBezTo>
                  <a:cubicBezTo>
                    <a:pt x="4" y="38"/>
                    <a:pt x="5" y="38"/>
                    <a:pt x="7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9200" tIns="39600" rIns="79200" bIns="39600" numCol="1" anchor="t" anchorCtr="0" compatLnSpc="1">
              <a:prstTxWarp prst="textNoShape">
                <a:avLst/>
              </a:prstTxWarp>
            </a:bodyPr>
            <a:lstStyle/>
            <a:p>
              <a:pPr defTabSz="914320">
                <a:defRPr/>
              </a:pPr>
              <a:endParaRPr lang="en-US" sz="899" dirty="0">
                <a:solidFill>
                  <a:prstClr val="black"/>
                </a:solidFill>
                <a:latin typeface="Graphik"/>
              </a:endParaRPr>
            </a:p>
          </p:txBody>
        </p:sp>
      </p:grpSp>
      <p:graphicFrame>
        <p:nvGraphicFramePr>
          <p:cNvPr id="57" name="Object 56" hidden="1">
            <a:extLst>
              <a:ext uri="{FF2B5EF4-FFF2-40B4-BE49-F238E27FC236}">
                <a16:creationId xmlns:a16="http://schemas.microsoft.com/office/drawing/2014/main" xmlns="" id="{1E599576-091E-4D6D-869D-4FC2BEB85F0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1086610461"/>
              </p:ext>
            </p:extLst>
          </p:nvPr>
        </p:nvGraphicFramePr>
        <p:xfrm>
          <a:off x="1834" y="1833"/>
          <a:ext cx="1833" cy="1833"/>
        </p:xfrm>
        <a:graphic>
          <a:graphicData uri="http://schemas.openxmlformats.org/presentationml/2006/ole">
            <p:oleObj spid="_x0000_s1027" name="think-cell Slide" r:id="rId5" imgW="360" imgH="360" progId="">
              <p:embed/>
            </p:oleObj>
          </a:graphicData>
        </a:graphic>
      </p:graphicFrame>
      <p:sp>
        <p:nvSpPr>
          <p:cNvPr id="56" name="Rectangle 55" hidden="1">
            <a:extLst>
              <a:ext uri="{FF2B5EF4-FFF2-40B4-BE49-F238E27FC236}">
                <a16:creationId xmlns:a16="http://schemas.microsoft.com/office/drawing/2014/main" xmlns="" id="{DFF51D03-11A5-4C02-AB41-E946BCA3659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83283" cy="1832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endParaRPr lang="en-US" sz="3999" b="1" i="0" baseline="0" dirty="0">
              <a:latin typeface="Graphik Black" panose="020B0A03030202060203" pitchFamily="34" charset="0"/>
              <a:ea typeface="+mj-ea"/>
              <a:cs typeface="+mj-cs"/>
              <a:sym typeface="Graphik Black" panose="020B0A0303020206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5AF7937-71D2-44A7-999E-DED922D49AC1}"/>
              </a:ext>
            </a:extLst>
          </p:cNvPr>
          <p:cNvSpPr>
            <a:spLocks/>
          </p:cNvSpPr>
          <p:nvPr/>
        </p:nvSpPr>
        <p:spPr>
          <a:xfrm>
            <a:off x="1885811" y="4774578"/>
            <a:ext cx="1745664" cy="180430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2" tIns="60956" rIns="121912" bIns="609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20637" indent="-120637" defTabSz="914320" fontAlgn="base">
              <a:spcBef>
                <a:spcPct val="15000"/>
              </a:spcBef>
              <a:spcAft>
                <a:spcPct val="0"/>
              </a:spcAft>
              <a:buClr>
                <a:srgbClr val="7E00FF"/>
              </a:buClr>
              <a:buFont typeface="Wingdings" pitchFamily="2" charset="2"/>
              <a:buChar char="§"/>
              <a:defRPr/>
            </a:pPr>
            <a:endParaRPr lang="en-US" altLang="zh-CN" sz="899" dirty="0">
              <a:solidFill>
                <a:prstClr val="black">
                  <a:lumMod val="95000"/>
                  <a:lumOff val="5000"/>
                </a:prstClr>
              </a:solidFill>
              <a:latin typeface="Graphik"/>
              <a:ea typeface="SimSun" pitchFamily="2" charset="-122"/>
            </a:endParaRPr>
          </a:p>
          <a:p>
            <a:pPr marL="120637" indent="-120637" defTabSz="914320" fontAlgn="base">
              <a:spcBef>
                <a:spcPct val="15000"/>
              </a:spcBef>
              <a:spcAft>
                <a:spcPct val="0"/>
              </a:spcAft>
              <a:buClr>
                <a:srgbClr val="7E00FF"/>
              </a:buClr>
              <a:buFont typeface="Wingdings" pitchFamily="2" charset="2"/>
              <a:buChar char="§"/>
              <a:defRPr/>
            </a:pPr>
            <a:endParaRPr lang="en-US" altLang="zh-CN" sz="899" dirty="0">
              <a:solidFill>
                <a:prstClr val="black">
                  <a:lumMod val="95000"/>
                  <a:lumOff val="5000"/>
                </a:prstClr>
              </a:solidFill>
              <a:latin typeface="Graphik"/>
              <a:ea typeface="SimSun" pitchFamily="2" charset="-12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06EF73A-8283-4BFC-B239-3B211B541519}"/>
              </a:ext>
            </a:extLst>
          </p:cNvPr>
          <p:cNvSpPr/>
          <p:nvPr/>
        </p:nvSpPr>
        <p:spPr>
          <a:xfrm>
            <a:off x="1937604" y="4533800"/>
            <a:ext cx="1636799" cy="473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2" tIns="60956" rIns="121912" bIns="60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320">
              <a:lnSpc>
                <a:spcPct val="95000"/>
              </a:lnSpc>
              <a:defRPr/>
            </a:pPr>
            <a:r>
              <a:rPr lang="de-DE" sz="1200" b="1" cap="all" dirty="0" err="1">
                <a:solidFill>
                  <a:srgbClr val="FFD42E"/>
                </a:solidFill>
                <a:latin typeface="Graphik"/>
              </a:rPr>
              <a:t>Industry</a:t>
            </a:r>
            <a:r>
              <a:rPr lang="de-DE" sz="1200" b="1" cap="all" dirty="0">
                <a:solidFill>
                  <a:srgbClr val="FFD42E"/>
                </a:solidFill>
                <a:latin typeface="Graphik"/>
              </a:rPr>
              <a:t> EXPERIENCE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34CBF9B-9E3F-43CC-B7F5-8ADCAB9E2836}"/>
              </a:ext>
            </a:extLst>
          </p:cNvPr>
          <p:cNvSpPr/>
          <p:nvPr/>
        </p:nvSpPr>
        <p:spPr>
          <a:xfrm>
            <a:off x="59340" y="1456975"/>
            <a:ext cx="5424625" cy="30326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2" tIns="60956" rIns="121912" bIns="609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20">
              <a:spcAft>
                <a:spcPts val="600"/>
              </a:spcAft>
              <a:defRPr/>
            </a:pPr>
            <a:r>
              <a:rPr lang="de-DE" sz="1200" b="1" cap="all">
                <a:solidFill>
                  <a:srgbClr val="FFD42E"/>
                </a:solidFill>
                <a:latin typeface="Graphik"/>
              </a:rPr>
              <a:t>Background</a:t>
            </a:r>
            <a:endParaRPr lang="de-DE" sz="1200" b="1" cap="all">
              <a:solidFill>
                <a:srgbClr val="FFD42E"/>
              </a:solidFill>
              <a:latin typeface="Graphik"/>
              <a:sym typeface="Arial"/>
            </a:endParaRP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xmlns="" id="{9E8B7320-2719-4770-8E93-00891CD376EB}"/>
              </a:ext>
            </a:extLst>
          </p:cNvPr>
          <p:cNvGrpSpPr/>
          <p:nvPr/>
        </p:nvGrpSpPr>
        <p:grpSpPr>
          <a:xfrm>
            <a:off x="5049311" y="4598327"/>
            <a:ext cx="351777" cy="367850"/>
            <a:chOff x="4464880" y="3983087"/>
            <a:chExt cx="304690" cy="318633"/>
          </a:xfrm>
        </p:grpSpPr>
        <p:sp>
          <p:nvSpPr>
            <p:cNvPr id="40" name="Freeform 65">
              <a:extLst>
                <a:ext uri="{FF2B5EF4-FFF2-40B4-BE49-F238E27FC236}">
                  <a16:creationId xmlns:a16="http://schemas.microsoft.com/office/drawing/2014/main" xmlns="" id="{E9DA865A-66A1-4BC2-B777-E2070A44B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880" y="4166020"/>
              <a:ext cx="120008" cy="135700"/>
            </a:xfrm>
            <a:custGeom>
              <a:avLst/>
              <a:gdLst>
                <a:gd name="T0" fmla="*/ 69 w 113"/>
                <a:gd name="T1" fmla="*/ 123 h 123"/>
                <a:gd name="T2" fmla="*/ 68 w 113"/>
                <a:gd name="T3" fmla="*/ 123 h 123"/>
                <a:gd name="T4" fmla="*/ 63 w 113"/>
                <a:gd name="T5" fmla="*/ 119 h 123"/>
                <a:gd name="T6" fmla="*/ 49 w 113"/>
                <a:gd name="T7" fmla="*/ 79 h 123"/>
                <a:gd name="T8" fmla="*/ 7 w 113"/>
                <a:gd name="T9" fmla="*/ 86 h 123"/>
                <a:gd name="T10" fmla="*/ 1 w 113"/>
                <a:gd name="T11" fmla="*/ 84 h 123"/>
                <a:gd name="T12" fmla="*/ 1 w 113"/>
                <a:gd name="T13" fmla="*/ 77 h 123"/>
                <a:gd name="T14" fmla="*/ 46 w 113"/>
                <a:gd name="T15" fmla="*/ 0 h 123"/>
                <a:gd name="T16" fmla="*/ 56 w 113"/>
                <a:gd name="T17" fmla="*/ 6 h 123"/>
                <a:gd name="T18" fmla="*/ 18 w 113"/>
                <a:gd name="T19" fmla="*/ 72 h 123"/>
                <a:gd name="T20" fmla="*/ 52 w 113"/>
                <a:gd name="T21" fmla="*/ 67 h 123"/>
                <a:gd name="T22" fmla="*/ 58 w 113"/>
                <a:gd name="T23" fmla="*/ 71 h 123"/>
                <a:gd name="T24" fmla="*/ 70 w 113"/>
                <a:gd name="T25" fmla="*/ 103 h 123"/>
                <a:gd name="T26" fmla="*/ 103 w 113"/>
                <a:gd name="T27" fmla="*/ 47 h 123"/>
                <a:gd name="T28" fmla="*/ 113 w 113"/>
                <a:gd name="T29" fmla="*/ 54 h 123"/>
                <a:gd name="T30" fmla="*/ 74 w 113"/>
                <a:gd name="T31" fmla="*/ 120 h 123"/>
                <a:gd name="T32" fmla="*/ 69 w 113"/>
                <a:gd name="T33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3" h="123">
                  <a:moveTo>
                    <a:pt x="69" y="123"/>
                  </a:moveTo>
                  <a:cubicBezTo>
                    <a:pt x="68" y="123"/>
                    <a:pt x="68" y="123"/>
                    <a:pt x="68" y="123"/>
                  </a:cubicBezTo>
                  <a:cubicBezTo>
                    <a:pt x="66" y="122"/>
                    <a:pt x="64" y="121"/>
                    <a:pt x="63" y="11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7" y="86"/>
                    <a:pt x="7" y="86"/>
                    <a:pt x="7" y="86"/>
                  </a:cubicBezTo>
                  <a:cubicBezTo>
                    <a:pt x="5" y="87"/>
                    <a:pt x="3" y="86"/>
                    <a:pt x="1" y="84"/>
                  </a:cubicBezTo>
                  <a:cubicBezTo>
                    <a:pt x="0" y="82"/>
                    <a:pt x="0" y="79"/>
                    <a:pt x="1" y="77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4" y="66"/>
                    <a:pt x="57" y="68"/>
                    <a:pt x="58" y="71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3" y="122"/>
                    <a:pt x="71" y="123"/>
                    <a:pt x="69" y="12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9200" tIns="39600" rIns="79200" bIns="39600" numCol="1" anchor="t" anchorCtr="0" compatLnSpc="1">
              <a:prstTxWarp prst="textNoShape">
                <a:avLst/>
              </a:prstTxWarp>
            </a:bodyPr>
            <a:lstStyle/>
            <a:p>
              <a:pPr defTabSz="914320">
                <a:defRPr/>
              </a:pPr>
              <a:endParaRPr lang="en-AU" sz="899">
                <a:solidFill>
                  <a:prstClr val="black"/>
                </a:solidFill>
                <a:latin typeface="Graphik"/>
              </a:endParaRPr>
            </a:p>
          </p:txBody>
        </p:sp>
        <p:sp>
          <p:nvSpPr>
            <p:cNvPr id="41" name="Freeform 66">
              <a:extLst>
                <a:ext uri="{FF2B5EF4-FFF2-40B4-BE49-F238E27FC236}">
                  <a16:creationId xmlns:a16="http://schemas.microsoft.com/office/drawing/2014/main" xmlns="" id="{0A446C8A-0A65-449E-90ED-A7FC65370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9562" y="4168269"/>
              <a:ext cx="120008" cy="133451"/>
            </a:xfrm>
            <a:custGeom>
              <a:avLst/>
              <a:gdLst>
                <a:gd name="T0" fmla="*/ 44 w 113"/>
                <a:gd name="T1" fmla="*/ 121 h 121"/>
                <a:gd name="T2" fmla="*/ 39 w 113"/>
                <a:gd name="T3" fmla="*/ 118 h 121"/>
                <a:gd name="T4" fmla="*/ 0 w 113"/>
                <a:gd name="T5" fmla="*/ 52 h 121"/>
                <a:gd name="T6" fmla="*/ 10 w 113"/>
                <a:gd name="T7" fmla="*/ 46 h 121"/>
                <a:gd name="T8" fmla="*/ 43 w 113"/>
                <a:gd name="T9" fmla="*/ 101 h 121"/>
                <a:gd name="T10" fmla="*/ 55 w 113"/>
                <a:gd name="T11" fmla="*/ 69 h 121"/>
                <a:gd name="T12" fmla="*/ 61 w 113"/>
                <a:gd name="T13" fmla="*/ 65 h 121"/>
                <a:gd name="T14" fmla="*/ 95 w 113"/>
                <a:gd name="T15" fmla="*/ 70 h 121"/>
                <a:gd name="T16" fmla="*/ 57 w 113"/>
                <a:gd name="T17" fmla="*/ 6 h 121"/>
                <a:gd name="T18" fmla="*/ 68 w 113"/>
                <a:gd name="T19" fmla="*/ 0 h 121"/>
                <a:gd name="T20" fmla="*/ 112 w 113"/>
                <a:gd name="T21" fmla="*/ 75 h 121"/>
                <a:gd name="T22" fmla="*/ 111 w 113"/>
                <a:gd name="T23" fmla="*/ 82 h 121"/>
                <a:gd name="T24" fmla="*/ 105 w 113"/>
                <a:gd name="T25" fmla="*/ 84 h 121"/>
                <a:gd name="T26" fmla="*/ 64 w 113"/>
                <a:gd name="T27" fmla="*/ 77 h 121"/>
                <a:gd name="T28" fmla="*/ 50 w 113"/>
                <a:gd name="T29" fmla="*/ 117 h 121"/>
                <a:gd name="T30" fmla="*/ 45 w 113"/>
                <a:gd name="T31" fmla="*/ 121 h 121"/>
                <a:gd name="T32" fmla="*/ 44 w 113"/>
                <a:gd name="T33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3" h="121">
                  <a:moveTo>
                    <a:pt x="44" y="121"/>
                  </a:moveTo>
                  <a:cubicBezTo>
                    <a:pt x="42" y="121"/>
                    <a:pt x="40" y="120"/>
                    <a:pt x="39" y="118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6" y="66"/>
                    <a:pt x="58" y="64"/>
                    <a:pt x="61" y="65"/>
                  </a:cubicBezTo>
                  <a:cubicBezTo>
                    <a:pt x="95" y="70"/>
                    <a:pt x="95" y="70"/>
                    <a:pt x="95" y="7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12" y="75"/>
                    <a:pt x="112" y="75"/>
                    <a:pt x="112" y="75"/>
                  </a:cubicBezTo>
                  <a:cubicBezTo>
                    <a:pt x="113" y="77"/>
                    <a:pt x="113" y="80"/>
                    <a:pt x="111" y="82"/>
                  </a:cubicBezTo>
                  <a:cubicBezTo>
                    <a:pt x="110" y="84"/>
                    <a:pt x="108" y="85"/>
                    <a:pt x="105" y="84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49" y="119"/>
                    <a:pt x="47" y="120"/>
                    <a:pt x="45" y="121"/>
                  </a:cubicBezTo>
                  <a:cubicBezTo>
                    <a:pt x="45" y="121"/>
                    <a:pt x="44" y="121"/>
                    <a:pt x="44" y="1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9200" tIns="39600" rIns="79200" bIns="39600" numCol="1" anchor="t" anchorCtr="0" compatLnSpc="1">
              <a:prstTxWarp prst="textNoShape">
                <a:avLst/>
              </a:prstTxWarp>
            </a:bodyPr>
            <a:lstStyle/>
            <a:p>
              <a:pPr defTabSz="914320">
                <a:defRPr/>
              </a:pPr>
              <a:endParaRPr lang="en-AU" sz="899">
                <a:solidFill>
                  <a:prstClr val="black"/>
                </a:solidFill>
                <a:latin typeface="Graphik"/>
              </a:endParaRPr>
            </a:p>
          </p:txBody>
        </p:sp>
        <p:sp>
          <p:nvSpPr>
            <p:cNvPr id="42" name="Freeform 67">
              <a:extLst>
                <a:ext uri="{FF2B5EF4-FFF2-40B4-BE49-F238E27FC236}">
                  <a16:creationId xmlns:a16="http://schemas.microsoft.com/office/drawing/2014/main" xmlns="" id="{1E9DC8BD-0976-4B35-A40D-00C87C4BFC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6499" y="3983087"/>
              <a:ext cx="242171" cy="252657"/>
            </a:xfrm>
            <a:custGeom>
              <a:avLst/>
              <a:gdLst>
                <a:gd name="T0" fmla="*/ 114 w 228"/>
                <a:gd name="T1" fmla="*/ 228 h 228"/>
                <a:gd name="T2" fmla="*/ 0 w 228"/>
                <a:gd name="T3" fmla="*/ 114 h 228"/>
                <a:gd name="T4" fmla="*/ 114 w 228"/>
                <a:gd name="T5" fmla="*/ 0 h 228"/>
                <a:gd name="T6" fmla="*/ 228 w 228"/>
                <a:gd name="T7" fmla="*/ 114 h 228"/>
                <a:gd name="T8" fmla="*/ 114 w 228"/>
                <a:gd name="T9" fmla="*/ 228 h 228"/>
                <a:gd name="T10" fmla="*/ 114 w 228"/>
                <a:gd name="T11" fmla="*/ 12 h 228"/>
                <a:gd name="T12" fmla="*/ 12 w 228"/>
                <a:gd name="T13" fmla="*/ 114 h 228"/>
                <a:gd name="T14" fmla="*/ 114 w 228"/>
                <a:gd name="T15" fmla="*/ 216 h 228"/>
                <a:gd name="T16" fmla="*/ 216 w 228"/>
                <a:gd name="T17" fmla="*/ 114 h 228"/>
                <a:gd name="T18" fmla="*/ 114 w 228"/>
                <a:gd name="T19" fmla="*/ 1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8" h="228">
                  <a:moveTo>
                    <a:pt x="114" y="228"/>
                  </a:moveTo>
                  <a:cubicBezTo>
                    <a:pt x="52" y="228"/>
                    <a:pt x="0" y="177"/>
                    <a:pt x="0" y="114"/>
                  </a:cubicBezTo>
                  <a:cubicBezTo>
                    <a:pt x="0" y="51"/>
                    <a:pt x="52" y="0"/>
                    <a:pt x="114" y="0"/>
                  </a:cubicBezTo>
                  <a:cubicBezTo>
                    <a:pt x="177" y="0"/>
                    <a:pt x="228" y="51"/>
                    <a:pt x="228" y="114"/>
                  </a:cubicBezTo>
                  <a:cubicBezTo>
                    <a:pt x="228" y="177"/>
                    <a:pt x="177" y="228"/>
                    <a:pt x="114" y="228"/>
                  </a:cubicBezTo>
                  <a:close/>
                  <a:moveTo>
                    <a:pt x="114" y="12"/>
                  </a:moveTo>
                  <a:cubicBezTo>
                    <a:pt x="58" y="12"/>
                    <a:pt x="12" y="57"/>
                    <a:pt x="12" y="114"/>
                  </a:cubicBezTo>
                  <a:cubicBezTo>
                    <a:pt x="12" y="170"/>
                    <a:pt x="58" y="216"/>
                    <a:pt x="114" y="216"/>
                  </a:cubicBezTo>
                  <a:cubicBezTo>
                    <a:pt x="171" y="216"/>
                    <a:pt x="216" y="170"/>
                    <a:pt x="216" y="114"/>
                  </a:cubicBezTo>
                  <a:cubicBezTo>
                    <a:pt x="216" y="57"/>
                    <a:pt x="171" y="12"/>
                    <a:pt x="114" y="1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9200" tIns="39600" rIns="79200" bIns="39600" numCol="1" anchor="t" anchorCtr="0" compatLnSpc="1">
              <a:prstTxWarp prst="textNoShape">
                <a:avLst/>
              </a:prstTxWarp>
            </a:bodyPr>
            <a:lstStyle/>
            <a:p>
              <a:pPr defTabSz="914320">
                <a:defRPr/>
              </a:pPr>
              <a:endParaRPr lang="en-AU" sz="899">
                <a:solidFill>
                  <a:prstClr val="black"/>
                </a:solidFill>
                <a:latin typeface="Graphik"/>
              </a:endParaRPr>
            </a:p>
          </p:txBody>
        </p:sp>
        <p:sp>
          <p:nvSpPr>
            <p:cNvPr id="43" name="Freeform 68">
              <a:extLst>
                <a:ext uri="{FF2B5EF4-FFF2-40B4-BE49-F238E27FC236}">
                  <a16:creationId xmlns:a16="http://schemas.microsoft.com/office/drawing/2014/main" xmlns="" id="{36FC0EE7-29CF-435F-9757-DBDB4B731F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3987" y="4036317"/>
              <a:ext cx="128631" cy="132701"/>
            </a:xfrm>
            <a:custGeom>
              <a:avLst/>
              <a:gdLst>
                <a:gd name="T0" fmla="*/ 96 w 121"/>
                <a:gd name="T1" fmla="*/ 120 h 120"/>
                <a:gd name="T2" fmla="*/ 93 w 121"/>
                <a:gd name="T3" fmla="*/ 119 h 120"/>
                <a:gd name="T4" fmla="*/ 60 w 121"/>
                <a:gd name="T5" fmla="*/ 98 h 120"/>
                <a:gd name="T6" fmla="*/ 28 w 121"/>
                <a:gd name="T7" fmla="*/ 119 h 120"/>
                <a:gd name="T8" fmla="*/ 21 w 121"/>
                <a:gd name="T9" fmla="*/ 118 h 120"/>
                <a:gd name="T10" fmla="*/ 19 w 121"/>
                <a:gd name="T11" fmla="*/ 112 h 120"/>
                <a:gd name="T12" fmla="*/ 30 w 121"/>
                <a:gd name="T13" fmla="*/ 73 h 120"/>
                <a:gd name="T14" fmla="*/ 2 w 121"/>
                <a:gd name="T15" fmla="*/ 46 h 120"/>
                <a:gd name="T16" fmla="*/ 1 w 121"/>
                <a:gd name="T17" fmla="*/ 39 h 120"/>
                <a:gd name="T18" fmla="*/ 6 w 121"/>
                <a:gd name="T19" fmla="*/ 36 h 120"/>
                <a:gd name="T20" fmla="*/ 39 w 121"/>
                <a:gd name="T21" fmla="*/ 36 h 120"/>
                <a:gd name="T22" fmla="*/ 55 w 121"/>
                <a:gd name="T23" fmla="*/ 3 h 120"/>
                <a:gd name="T24" fmla="*/ 60 w 121"/>
                <a:gd name="T25" fmla="*/ 0 h 120"/>
                <a:gd name="T26" fmla="*/ 66 w 121"/>
                <a:gd name="T27" fmla="*/ 3 h 120"/>
                <a:gd name="T28" fmla="*/ 82 w 121"/>
                <a:gd name="T29" fmla="*/ 36 h 120"/>
                <a:gd name="T30" fmla="*/ 114 w 121"/>
                <a:gd name="T31" fmla="*/ 36 h 120"/>
                <a:gd name="T32" fmla="*/ 120 w 121"/>
                <a:gd name="T33" fmla="*/ 39 h 120"/>
                <a:gd name="T34" fmla="*/ 119 w 121"/>
                <a:gd name="T35" fmla="*/ 46 h 120"/>
                <a:gd name="T36" fmla="*/ 91 w 121"/>
                <a:gd name="T37" fmla="*/ 73 h 120"/>
                <a:gd name="T38" fmla="*/ 102 w 121"/>
                <a:gd name="T39" fmla="*/ 112 h 120"/>
                <a:gd name="T40" fmla="*/ 100 w 121"/>
                <a:gd name="T41" fmla="*/ 118 h 120"/>
                <a:gd name="T42" fmla="*/ 96 w 121"/>
                <a:gd name="T43" fmla="*/ 120 h 120"/>
                <a:gd name="T44" fmla="*/ 60 w 121"/>
                <a:gd name="T45" fmla="*/ 85 h 120"/>
                <a:gd name="T46" fmla="*/ 64 w 121"/>
                <a:gd name="T47" fmla="*/ 86 h 120"/>
                <a:gd name="T48" fmla="*/ 86 w 121"/>
                <a:gd name="T49" fmla="*/ 100 h 120"/>
                <a:gd name="T50" fmla="*/ 79 w 121"/>
                <a:gd name="T51" fmla="*/ 73 h 120"/>
                <a:gd name="T52" fmla="*/ 80 w 121"/>
                <a:gd name="T53" fmla="*/ 67 h 120"/>
                <a:gd name="T54" fmla="*/ 100 w 121"/>
                <a:gd name="T55" fmla="*/ 48 h 120"/>
                <a:gd name="T56" fmla="*/ 78 w 121"/>
                <a:gd name="T57" fmla="*/ 48 h 120"/>
                <a:gd name="T58" fmla="*/ 73 w 121"/>
                <a:gd name="T59" fmla="*/ 44 h 120"/>
                <a:gd name="T60" fmla="*/ 60 w 121"/>
                <a:gd name="T61" fmla="*/ 19 h 120"/>
                <a:gd name="T62" fmla="*/ 48 w 121"/>
                <a:gd name="T63" fmla="*/ 44 h 120"/>
                <a:gd name="T64" fmla="*/ 42 w 121"/>
                <a:gd name="T65" fmla="*/ 48 h 120"/>
                <a:gd name="T66" fmla="*/ 21 w 121"/>
                <a:gd name="T67" fmla="*/ 48 h 120"/>
                <a:gd name="T68" fmla="*/ 41 w 121"/>
                <a:gd name="T69" fmla="*/ 67 h 120"/>
                <a:gd name="T70" fmla="*/ 42 w 121"/>
                <a:gd name="T71" fmla="*/ 73 h 120"/>
                <a:gd name="T72" fmla="*/ 34 w 121"/>
                <a:gd name="T73" fmla="*/ 100 h 120"/>
                <a:gd name="T74" fmla="*/ 57 w 121"/>
                <a:gd name="T75" fmla="*/ 86 h 120"/>
                <a:gd name="T76" fmla="*/ 60 w 121"/>
                <a:gd name="T77" fmla="*/ 8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1" h="120">
                  <a:moveTo>
                    <a:pt x="96" y="120"/>
                  </a:moveTo>
                  <a:cubicBezTo>
                    <a:pt x="95" y="120"/>
                    <a:pt x="94" y="119"/>
                    <a:pt x="93" y="119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28" y="119"/>
                    <a:pt x="28" y="119"/>
                    <a:pt x="28" y="119"/>
                  </a:cubicBezTo>
                  <a:cubicBezTo>
                    <a:pt x="25" y="120"/>
                    <a:pt x="23" y="120"/>
                    <a:pt x="21" y="118"/>
                  </a:cubicBezTo>
                  <a:cubicBezTo>
                    <a:pt x="19" y="117"/>
                    <a:pt x="18" y="114"/>
                    <a:pt x="19" y="112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0" y="44"/>
                    <a:pt x="0" y="42"/>
                    <a:pt x="1" y="39"/>
                  </a:cubicBezTo>
                  <a:cubicBezTo>
                    <a:pt x="2" y="37"/>
                    <a:pt x="4" y="36"/>
                    <a:pt x="6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6" y="1"/>
                    <a:pt x="58" y="0"/>
                    <a:pt x="60" y="0"/>
                  </a:cubicBezTo>
                  <a:cubicBezTo>
                    <a:pt x="63" y="0"/>
                    <a:pt x="65" y="1"/>
                    <a:pt x="66" y="3"/>
                  </a:cubicBezTo>
                  <a:cubicBezTo>
                    <a:pt x="82" y="36"/>
                    <a:pt x="82" y="36"/>
                    <a:pt x="82" y="36"/>
                  </a:cubicBezTo>
                  <a:cubicBezTo>
                    <a:pt x="114" y="36"/>
                    <a:pt x="114" y="36"/>
                    <a:pt x="114" y="36"/>
                  </a:cubicBezTo>
                  <a:cubicBezTo>
                    <a:pt x="117" y="36"/>
                    <a:pt x="119" y="37"/>
                    <a:pt x="120" y="39"/>
                  </a:cubicBezTo>
                  <a:cubicBezTo>
                    <a:pt x="121" y="42"/>
                    <a:pt x="120" y="44"/>
                    <a:pt x="119" y="46"/>
                  </a:cubicBezTo>
                  <a:cubicBezTo>
                    <a:pt x="91" y="73"/>
                    <a:pt x="91" y="73"/>
                    <a:pt x="91" y="73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103" y="114"/>
                    <a:pt x="102" y="117"/>
                    <a:pt x="100" y="118"/>
                  </a:cubicBezTo>
                  <a:cubicBezTo>
                    <a:pt x="99" y="119"/>
                    <a:pt x="98" y="120"/>
                    <a:pt x="96" y="120"/>
                  </a:cubicBezTo>
                  <a:close/>
                  <a:moveTo>
                    <a:pt x="60" y="85"/>
                  </a:moveTo>
                  <a:cubicBezTo>
                    <a:pt x="62" y="85"/>
                    <a:pt x="63" y="85"/>
                    <a:pt x="64" y="86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78" y="71"/>
                    <a:pt x="79" y="69"/>
                    <a:pt x="80" y="67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6" y="48"/>
                    <a:pt x="74" y="46"/>
                    <a:pt x="73" y="44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47" y="46"/>
                    <a:pt x="45" y="48"/>
                    <a:pt x="42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2" y="69"/>
                    <a:pt x="43" y="71"/>
                    <a:pt x="42" y="73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8" y="85"/>
                    <a:pt x="59" y="85"/>
                    <a:pt x="60" y="8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9200" tIns="39600" rIns="79200" bIns="39600" numCol="1" anchor="t" anchorCtr="0" compatLnSpc="1">
              <a:prstTxWarp prst="textNoShape">
                <a:avLst/>
              </a:prstTxWarp>
            </a:bodyPr>
            <a:lstStyle/>
            <a:p>
              <a:pPr defTabSz="914320">
                <a:defRPr/>
              </a:pPr>
              <a:endParaRPr lang="en-AU" sz="899">
                <a:solidFill>
                  <a:prstClr val="black"/>
                </a:solidFill>
                <a:latin typeface="Graphik"/>
              </a:endParaRP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5D349310-91E6-4A69-849B-D44115CA9023}"/>
              </a:ext>
            </a:extLst>
          </p:cNvPr>
          <p:cNvSpPr/>
          <p:nvPr/>
        </p:nvSpPr>
        <p:spPr>
          <a:xfrm>
            <a:off x="5530849" y="1451180"/>
            <a:ext cx="6545724" cy="41081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2" tIns="60956" rIns="121912" bIns="609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20">
              <a:buSzPct val="100000"/>
              <a:defRPr/>
            </a:pPr>
            <a:r>
              <a:rPr lang="de-DE" sz="1200" b="1" cap="all" dirty="0">
                <a:solidFill>
                  <a:srgbClr val="FFD42E"/>
                </a:solidFill>
                <a:latin typeface="Graphik"/>
              </a:rPr>
              <a:t>Relevant experience</a:t>
            </a:r>
            <a:br>
              <a:rPr lang="de-DE" sz="1200" b="1" cap="all" dirty="0">
                <a:solidFill>
                  <a:srgbClr val="FFD42E"/>
                </a:solidFill>
                <a:latin typeface="Graphik"/>
              </a:rPr>
            </a:br>
            <a:endParaRPr lang="en-US" sz="899" dirty="0">
              <a:solidFill>
                <a:srgbClr val="FFD42E"/>
              </a:solidFill>
              <a:latin typeface="Graphik" panose="020B0503030202060203" pitchFamily="34" charset="0"/>
              <a:cs typeface="Times New Roman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4C6FB447-BDFF-4F6E-887B-CEE9A0FBA481}"/>
              </a:ext>
            </a:extLst>
          </p:cNvPr>
          <p:cNvSpPr/>
          <p:nvPr/>
        </p:nvSpPr>
        <p:spPr>
          <a:xfrm>
            <a:off x="5973210" y="3244345"/>
            <a:ext cx="245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20"/>
            <a:r>
              <a:rPr lang="nl-NL" sz="1800">
                <a:solidFill>
                  <a:prstClr val="black"/>
                </a:solidFill>
                <a:latin typeface="Graphik"/>
              </a:rPr>
              <a:t> 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F2813E8-AA7F-4673-903A-CB3427116C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7864" y="256739"/>
            <a:ext cx="3976968" cy="54764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233" cap="all" baseline="0">
                <a:solidFill>
                  <a:schemeClr val="bg2"/>
                </a:solidFill>
                <a:latin typeface="Graphik Black" panose="020B0A03030202060203" pitchFamily="34" charset="0"/>
              </a:defRPr>
            </a:lvl1pPr>
          </a:lstStyle>
          <a:p>
            <a:pPr lvl="0"/>
            <a:r>
              <a:rPr lang="en-US"/>
              <a:t>First name</a:t>
            </a:r>
          </a:p>
        </p:txBody>
      </p:sp>
      <p:sp>
        <p:nvSpPr>
          <p:cNvPr id="66" name="Picture Placeholder 65">
            <a:extLst>
              <a:ext uri="{FF2B5EF4-FFF2-40B4-BE49-F238E27FC236}">
                <a16:creationId xmlns:a16="http://schemas.microsoft.com/office/drawing/2014/main" xmlns="" id="{57B4C51F-2728-4B53-92BC-074729209F7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0772" y="178960"/>
            <a:ext cx="1101431" cy="1100726"/>
          </a:xfrm>
          <a:prstGeom prst="flowChartConnector">
            <a:avLst/>
          </a:prstGeom>
          <a:ln w="12700">
            <a:solidFill>
              <a:srgbClr val="FFD42E"/>
            </a:solidFill>
          </a:ln>
        </p:spPr>
        <p:txBody>
          <a:bodyPr>
            <a:normAutofit/>
          </a:bodyPr>
          <a:lstStyle>
            <a:lvl1pPr>
              <a:defRPr sz="924"/>
            </a:lvl1pPr>
          </a:lstStyle>
          <a:p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DFA25AF4-79F7-478E-B449-A5F9518B690E}"/>
              </a:ext>
            </a:extLst>
          </p:cNvPr>
          <p:cNvCxnSpPr>
            <a:cxnSpLocks/>
          </p:cNvCxnSpPr>
          <p:nvPr/>
        </p:nvCxnSpPr>
        <p:spPr>
          <a:xfrm>
            <a:off x="367062" y="1368040"/>
            <a:ext cx="11443939" cy="0"/>
          </a:xfrm>
          <a:prstGeom prst="line">
            <a:avLst/>
          </a:prstGeom>
          <a:ln w="12700">
            <a:solidFill>
              <a:srgbClr val="B4B2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Placeholder 4">
            <a:extLst>
              <a:ext uri="{FF2B5EF4-FFF2-40B4-BE49-F238E27FC236}">
                <a16:creationId xmlns:a16="http://schemas.microsoft.com/office/drawing/2014/main" xmlns="" id="{27D7324A-8898-4AF1-A6D7-818CC08835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17864" y="628152"/>
            <a:ext cx="3976968" cy="547645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233" cap="all" baseline="0">
                <a:solidFill>
                  <a:schemeClr val="bg2"/>
                </a:solidFill>
                <a:latin typeface="Graphik Black" panose="020B0A03030202060203" pitchFamily="34" charset="0"/>
              </a:defRPr>
            </a:lvl1pPr>
          </a:lstStyle>
          <a:p>
            <a:pPr lvl="0"/>
            <a:r>
              <a:rPr lang="en-US" dirty="0"/>
              <a:t>Last name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2D14E32C-97C3-4566-8565-BC83CECE576D}"/>
              </a:ext>
            </a:extLst>
          </p:cNvPr>
          <p:cNvCxnSpPr>
            <a:cxnSpLocks/>
          </p:cNvCxnSpPr>
          <p:nvPr/>
        </p:nvCxnSpPr>
        <p:spPr>
          <a:xfrm>
            <a:off x="5508283" y="172163"/>
            <a:ext cx="0" cy="1039017"/>
          </a:xfrm>
          <a:prstGeom prst="line">
            <a:avLst/>
          </a:prstGeom>
          <a:ln w="9525">
            <a:solidFill>
              <a:srgbClr val="FFD4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 Placeholder 78">
            <a:extLst>
              <a:ext uri="{FF2B5EF4-FFF2-40B4-BE49-F238E27FC236}">
                <a16:creationId xmlns:a16="http://schemas.microsoft.com/office/drawing/2014/main" xmlns="" id="{80228610-06BE-4DFA-8C44-1F05E760286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32267" y="141298"/>
            <a:ext cx="3382624" cy="251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1004" b="0">
                <a:latin typeface="+mj-lt"/>
              </a:defRPr>
            </a:lvl1pPr>
          </a:lstStyle>
          <a:p>
            <a:pPr lvl="0"/>
            <a:r>
              <a:rPr lang="en-US" sz="924">
                <a:latin typeface="+mj-lt"/>
              </a:rPr>
              <a:t>Transformation practice, squad (ex. Industry X.0, Platforms &amp; Platforms)</a:t>
            </a:r>
            <a:endParaRPr lang="en-US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xmlns="" id="{5458A16A-24EB-4247-901D-E33111CA10C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17443" y="1074888"/>
            <a:ext cx="4013407" cy="22168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24" b="0" i="1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 (ex. Management consulting analyst)</a:t>
            </a:r>
          </a:p>
        </p:txBody>
      </p:sp>
      <p:sp>
        <p:nvSpPr>
          <p:cNvPr id="111" name="Text Placeholder 110">
            <a:extLst>
              <a:ext uri="{FF2B5EF4-FFF2-40B4-BE49-F238E27FC236}">
                <a16:creationId xmlns:a16="http://schemas.microsoft.com/office/drawing/2014/main" xmlns="" id="{D5F65107-AEA2-4BA8-B10F-9977DDFA22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64756" y="508468"/>
            <a:ext cx="2959087" cy="40992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004" b="0"/>
            </a:lvl1pPr>
          </a:lstStyle>
          <a:p>
            <a:pPr lvl="0"/>
            <a:r>
              <a:rPr lang="en-US"/>
              <a:t>Firstname.lastname@accenture.com</a:t>
            </a:r>
          </a:p>
        </p:txBody>
      </p:sp>
      <p:sp>
        <p:nvSpPr>
          <p:cNvPr id="112" name="Text Placeholder 110">
            <a:extLst>
              <a:ext uri="{FF2B5EF4-FFF2-40B4-BE49-F238E27FC236}">
                <a16:creationId xmlns:a16="http://schemas.microsoft.com/office/drawing/2014/main" xmlns="" id="{5FA8516B-ADE3-4DC0-9DF3-4E8A812ADDA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64756" y="734885"/>
            <a:ext cx="2959087" cy="40992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004" b="0"/>
            </a:lvl1pPr>
          </a:lstStyle>
          <a:p>
            <a:pPr lvl="0"/>
            <a:r>
              <a:rPr lang="en-US"/>
              <a:t>+ 31 6 xx </a:t>
            </a:r>
            <a:r>
              <a:rPr lang="en-US" err="1"/>
              <a:t>xx</a:t>
            </a:r>
            <a:r>
              <a:rPr lang="en-US"/>
              <a:t> </a:t>
            </a:r>
            <a:r>
              <a:rPr lang="en-US" err="1"/>
              <a:t>xx</a:t>
            </a:r>
            <a:r>
              <a:rPr lang="en-US"/>
              <a:t> </a:t>
            </a:r>
            <a:r>
              <a:rPr lang="en-US" err="1"/>
              <a:t>xx</a:t>
            </a:r>
            <a:endParaRPr lang="en-US"/>
          </a:p>
        </p:txBody>
      </p:sp>
      <p:sp>
        <p:nvSpPr>
          <p:cNvPr id="113" name="Text Placeholder 110">
            <a:extLst>
              <a:ext uri="{FF2B5EF4-FFF2-40B4-BE49-F238E27FC236}">
                <a16:creationId xmlns:a16="http://schemas.microsoft.com/office/drawing/2014/main" xmlns="" id="{31E71ACF-ADD3-4FED-94E3-862531DAA67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64756" y="949951"/>
            <a:ext cx="2959087" cy="40992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004" b="0"/>
            </a:lvl1pPr>
          </a:lstStyle>
          <a:p>
            <a:pPr lvl="0"/>
            <a:r>
              <a:rPr lang="en-US"/>
              <a:t>City, Country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94F62E58-9172-418A-BD2F-BE096E8F7704}"/>
              </a:ext>
            </a:extLst>
          </p:cNvPr>
          <p:cNvGrpSpPr/>
          <p:nvPr/>
        </p:nvGrpSpPr>
        <p:grpSpPr>
          <a:xfrm>
            <a:off x="5606988" y="669805"/>
            <a:ext cx="145676" cy="549976"/>
            <a:chOff x="4856469" y="550691"/>
            <a:chExt cx="126177" cy="476391"/>
          </a:xfrm>
        </p:grpSpPr>
        <p:sp>
          <p:nvSpPr>
            <p:cNvPr id="116" name="Freeform 23">
              <a:extLst>
                <a:ext uri="{FF2B5EF4-FFF2-40B4-BE49-F238E27FC236}">
                  <a16:creationId xmlns:a16="http://schemas.microsoft.com/office/drawing/2014/main" xmlns="" id="{A3764D0D-7583-4DCF-AD26-A64146548F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1591" y="551610"/>
              <a:ext cx="115652" cy="54812"/>
            </a:xfrm>
            <a:custGeom>
              <a:avLst/>
              <a:gdLst>
                <a:gd name="T0" fmla="*/ 127 w 254"/>
                <a:gd name="T1" fmla="*/ 109 h 109"/>
                <a:gd name="T2" fmla="*/ 123 w 254"/>
                <a:gd name="T3" fmla="*/ 108 h 109"/>
                <a:gd name="T4" fmla="*/ 3 w 254"/>
                <a:gd name="T5" fmla="*/ 12 h 109"/>
                <a:gd name="T6" fmla="*/ 2 w 254"/>
                <a:gd name="T7" fmla="*/ 3 h 109"/>
                <a:gd name="T8" fmla="*/ 11 w 254"/>
                <a:gd name="T9" fmla="*/ 3 h 109"/>
                <a:gd name="T10" fmla="*/ 127 w 254"/>
                <a:gd name="T11" fmla="*/ 96 h 109"/>
                <a:gd name="T12" fmla="*/ 243 w 254"/>
                <a:gd name="T13" fmla="*/ 3 h 109"/>
                <a:gd name="T14" fmla="*/ 252 w 254"/>
                <a:gd name="T15" fmla="*/ 3 h 109"/>
                <a:gd name="T16" fmla="*/ 251 w 254"/>
                <a:gd name="T17" fmla="*/ 12 h 109"/>
                <a:gd name="T18" fmla="*/ 131 w 254"/>
                <a:gd name="T19" fmla="*/ 108 h 109"/>
                <a:gd name="T20" fmla="*/ 127 w 254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" h="109">
                  <a:moveTo>
                    <a:pt x="127" y="109"/>
                  </a:moveTo>
                  <a:cubicBezTo>
                    <a:pt x="126" y="109"/>
                    <a:pt x="124" y="109"/>
                    <a:pt x="123" y="10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0"/>
                    <a:pt x="0" y="6"/>
                    <a:pt x="2" y="3"/>
                  </a:cubicBezTo>
                  <a:cubicBezTo>
                    <a:pt x="4" y="1"/>
                    <a:pt x="8" y="0"/>
                    <a:pt x="11" y="3"/>
                  </a:cubicBezTo>
                  <a:cubicBezTo>
                    <a:pt x="127" y="96"/>
                    <a:pt x="127" y="96"/>
                    <a:pt x="127" y="96"/>
                  </a:cubicBezTo>
                  <a:cubicBezTo>
                    <a:pt x="243" y="3"/>
                    <a:pt x="243" y="3"/>
                    <a:pt x="243" y="3"/>
                  </a:cubicBezTo>
                  <a:cubicBezTo>
                    <a:pt x="246" y="0"/>
                    <a:pt x="249" y="1"/>
                    <a:pt x="252" y="3"/>
                  </a:cubicBezTo>
                  <a:cubicBezTo>
                    <a:pt x="254" y="6"/>
                    <a:pt x="253" y="10"/>
                    <a:pt x="251" y="12"/>
                  </a:cubicBezTo>
                  <a:cubicBezTo>
                    <a:pt x="131" y="108"/>
                    <a:pt x="131" y="108"/>
                    <a:pt x="131" y="108"/>
                  </a:cubicBezTo>
                  <a:cubicBezTo>
                    <a:pt x="129" y="109"/>
                    <a:pt x="128" y="109"/>
                    <a:pt x="127" y="10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78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E3025E84-936D-4761-B9DC-125BB3197A39}"/>
                </a:ext>
              </a:extLst>
            </p:cNvPr>
            <p:cNvGrpSpPr/>
            <p:nvPr userDrawn="1"/>
          </p:nvGrpSpPr>
          <p:grpSpPr>
            <a:xfrm>
              <a:off x="4856469" y="550691"/>
              <a:ext cx="126177" cy="476391"/>
              <a:chOff x="4856469" y="550691"/>
              <a:chExt cx="126177" cy="476391"/>
            </a:xfrm>
          </p:grpSpPr>
          <p:sp>
            <p:nvSpPr>
              <p:cNvPr id="115" name="Freeform 22">
                <a:extLst>
                  <a:ext uri="{FF2B5EF4-FFF2-40B4-BE49-F238E27FC236}">
                    <a16:creationId xmlns:a16="http://schemas.microsoft.com/office/drawing/2014/main" xmlns="" id="{6CE93E0A-A5D5-490B-B2EF-307CF0F97D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59425" y="550691"/>
                <a:ext cx="120265" cy="81818"/>
              </a:xfrm>
              <a:custGeom>
                <a:avLst/>
                <a:gdLst>
                  <a:gd name="T0" fmla="*/ 240 w 264"/>
                  <a:gd name="T1" fmla="*/ 180 h 180"/>
                  <a:gd name="T2" fmla="*/ 24 w 264"/>
                  <a:gd name="T3" fmla="*/ 180 h 180"/>
                  <a:gd name="T4" fmla="*/ 0 w 264"/>
                  <a:gd name="T5" fmla="*/ 156 h 180"/>
                  <a:gd name="T6" fmla="*/ 0 w 264"/>
                  <a:gd name="T7" fmla="*/ 24 h 180"/>
                  <a:gd name="T8" fmla="*/ 24 w 264"/>
                  <a:gd name="T9" fmla="*/ 0 h 180"/>
                  <a:gd name="T10" fmla="*/ 240 w 264"/>
                  <a:gd name="T11" fmla="*/ 0 h 180"/>
                  <a:gd name="T12" fmla="*/ 264 w 264"/>
                  <a:gd name="T13" fmla="*/ 24 h 180"/>
                  <a:gd name="T14" fmla="*/ 264 w 264"/>
                  <a:gd name="T15" fmla="*/ 156 h 180"/>
                  <a:gd name="T16" fmla="*/ 240 w 264"/>
                  <a:gd name="T17" fmla="*/ 180 h 180"/>
                  <a:gd name="T18" fmla="*/ 24 w 264"/>
                  <a:gd name="T19" fmla="*/ 12 h 180"/>
                  <a:gd name="T20" fmla="*/ 12 w 264"/>
                  <a:gd name="T21" fmla="*/ 24 h 180"/>
                  <a:gd name="T22" fmla="*/ 12 w 264"/>
                  <a:gd name="T23" fmla="*/ 156 h 180"/>
                  <a:gd name="T24" fmla="*/ 24 w 264"/>
                  <a:gd name="T25" fmla="*/ 168 h 180"/>
                  <a:gd name="T26" fmla="*/ 240 w 264"/>
                  <a:gd name="T27" fmla="*/ 168 h 180"/>
                  <a:gd name="T28" fmla="*/ 252 w 264"/>
                  <a:gd name="T29" fmla="*/ 156 h 180"/>
                  <a:gd name="T30" fmla="*/ 252 w 264"/>
                  <a:gd name="T31" fmla="*/ 24 h 180"/>
                  <a:gd name="T32" fmla="*/ 240 w 264"/>
                  <a:gd name="T33" fmla="*/ 12 h 180"/>
                  <a:gd name="T34" fmla="*/ 24 w 264"/>
                  <a:gd name="T35" fmla="*/ 12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4" h="180">
                    <a:moveTo>
                      <a:pt x="240" y="180"/>
                    </a:moveTo>
                    <a:cubicBezTo>
                      <a:pt x="24" y="180"/>
                      <a:pt x="24" y="180"/>
                      <a:pt x="24" y="180"/>
                    </a:cubicBezTo>
                    <a:cubicBezTo>
                      <a:pt x="11" y="180"/>
                      <a:pt x="0" y="169"/>
                      <a:pt x="0" y="15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240" y="0"/>
                      <a:pt x="240" y="0"/>
                      <a:pt x="240" y="0"/>
                    </a:cubicBezTo>
                    <a:cubicBezTo>
                      <a:pt x="253" y="0"/>
                      <a:pt x="264" y="11"/>
                      <a:pt x="264" y="24"/>
                    </a:cubicBezTo>
                    <a:cubicBezTo>
                      <a:pt x="264" y="156"/>
                      <a:pt x="264" y="156"/>
                      <a:pt x="264" y="156"/>
                    </a:cubicBezTo>
                    <a:cubicBezTo>
                      <a:pt x="264" y="169"/>
                      <a:pt x="253" y="180"/>
                      <a:pt x="240" y="180"/>
                    </a:cubicBezTo>
                    <a:close/>
                    <a:moveTo>
                      <a:pt x="24" y="12"/>
                    </a:moveTo>
                    <a:cubicBezTo>
                      <a:pt x="17" y="12"/>
                      <a:pt x="12" y="18"/>
                      <a:pt x="12" y="24"/>
                    </a:cubicBezTo>
                    <a:cubicBezTo>
                      <a:pt x="12" y="156"/>
                      <a:pt x="12" y="156"/>
                      <a:pt x="12" y="156"/>
                    </a:cubicBezTo>
                    <a:cubicBezTo>
                      <a:pt x="12" y="163"/>
                      <a:pt x="17" y="168"/>
                      <a:pt x="24" y="168"/>
                    </a:cubicBezTo>
                    <a:cubicBezTo>
                      <a:pt x="240" y="168"/>
                      <a:pt x="240" y="168"/>
                      <a:pt x="240" y="168"/>
                    </a:cubicBezTo>
                    <a:cubicBezTo>
                      <a:pt x="246" y="168"/>
                      <a:pt x="252" y="163"/>
                      <a:pt x="252" y="156"/>
                    </a:cubicBezTo>
                    <a:cubicBezTo>
                      <a:pt x="252" y="24"/>
                      <a:pt x="252" y="24"/>
                      <a:pt x="252" y="24"/>
                    </a:cubicBezTo>
                    <a:cubicBezTo>
                      <a:pt x="252" y="18"/>
                      <a:pt x="246" y="12"/>
                      <a:pt x="240" y="12"/>
                    </a:cubicBezTo>
                    <a:lnTo>
                      <a:pt x="24" y="1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78"/>
              </a:p>
            </p:txBody>
          </p:sp>
          <p:sp>
            <p:nvSpPr>
              <p:cNvPr id="117" name="Freeform 57">
                <a:extLst>
                  <a:ext uri="{FF2B5EF4-FFF2-40B4-BE49-F238E27FC236}">
                    <a16:creationId xmlns:a16="http://schemas.microsoft.com/office/drawing/2014/main" xmlns="" id="{26535250-D483-468B-94D7-0719D24519E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856469" y="689542"/>
                <a:ext cx="126177" cy="138795"/>
              </a:xfrm>
              <a:custGeom>
                <a:avLst/>
                <a:gdLst>
                  <a:gd name="T0" fmla="*/ 220 w 283"/>
                  <a:gd name="T1" fmla="*/ 276 h 276"/>
                  <a:gd name="T2" fmla="*/ 194 w 283"/>
                  <a:gd name="T3" fmla="*/ 268 h 276"/>
                  <a:gd name="T4" fmla="*/ 12 w 283"/>
                  <a:gd name="T5" fmla="*/ 86 h 276"/>
                  <a:gd name="T6" fmla="*/ 18 w 283"/>
                  <a:gd name="T7" fmla="*/ 26 h 276"/>
                  <a:gd name="T8" fmla="*/ 34 w 283"/>
                  <a:gd name="T9" fmla="*/ 10 h 276"/>
                  <a:gd name="T10" fmla="*/ 58 w 283"/>
                  <a:gd name="T11" fmla="*/ 0 h 276"/>
                  <a:gd name="T12" fmla="*/ 82 w 283"/>
                  <a:gd name="T13" fmla="*/ 10 h 276"/>
                  <a:gd name="T14" fmla="*/ 111 w 283"/>
                  <a:gd name="T15" fmla="*/ 40 h 276"/>
                  <a:gd name="T16" fmla="*/ 112 w 283"/>
                  <a:gd name="T17" fmla="*/ 87 h 276"/>
                  <a:gd name="T18" fmla="*/ 111 w 283"/>
                  <a:gd name="T19" fmla="*/ 87 h 276"/>
                  <a:gd name="T20" fmla="*/ 106 w 283"/>
                  <a:gd name="T21" fmla="*/ 93 h 276"/>
                  <a:gd name="T22" fmla="*/ 187 w 283"/>
                  <a:gd name="T23" fmla="*/ 175 h 276"/>
                  <a:gd name="T24" fmla="*/ 193 w 283"/>
                  <a:gd name="T25" fmla="*/ 169 h 276"/>
                  <a:gd name="T26" fmla="*/ 217 w 283"/>
                  <a:gd name="T27" fmla="*/ 159 h 276"/>
                  <a:gd name="T28" fmla="*/ 241 w 283"/>
                  <a:gd name="T29" fmla="*/ 169 h 276"/>
                  <a:gd name="T30" fmla="*/ 270 w 283"/>
                  <a:gd name="T31" fmla="*/ 198 h 276"/>
                  <a:gd name="T32" fmla="*/ 270 w 283"/>
                  <a:gd name="T33" fmla="*/ 246 h 276"/>
                  <a:gd name="T34" fmla="*/ 254 w 283"/>
                  <a:gd name="T35" fmla="*/ 262 h 276"/>
                  <a:gd name="T36" fmla="*/ 220 w 283"/>
                  <a:gd name="T37" fmla="*/ 276 h 276"/>
                  <a:gd name="T38" fmla="*/ 58 w 283"/>
                  <a:gd name="T39" fmla="*/ 12 h 276"/>
                  <a:gd name="T40" fmla="*/ 43 w 283"/>
                  <a:gd name="T41" fmla="*/ 19 h 276"/>
                  <a:gd name="T42" fmla="*/ 27 w 283"/>
                  <a:gd name="T43" fmla="*/ 35 h 276"/>
                  <a:gd name="T44" fmla="*/ 22 w 283"/>
                  <a:gd name="T45" fmla="*/ 80 h 276"/>
                  <a:gd name="T46" fmla="*/ 201 w 283"/>
                  <a:gd name="T47" fmla="*/ 258 h 276"/>
                  <a:gd name="T48" fmla="*/ 246 w 283"/>
                  <a:gd name="T49" fmla="*/ 254 h 276"/>
                  <a:gd name="T50" fmla="*/ 262 w 283"/>
                  <a:gd name="T51" fmla="*/ 238 h 276"/>
                  <a:gd name="T52" fmla="*/ 262 w 283"/>
                  <a:gd name="T53" fmla="*/ 207 h 276"/>
                  <a:gd name="T54" fmla="*/ 232 w 283"/>
                  <a:gd name="T55" fmla="*/ 177 h 276"/>
                  <a:gd name="T56" fmla="*/ 217 w 283"/>
                  <a:gd name="T57" fmla="*/ 171 h 276"/>
                  <a:gd name="T58" fmla="*/ 202 w 283"/>
                  <a:gd name="T59" fmla="*/ 177 h 276"/>
                  <a:gd name="T60" fmla="*/ 192 w 283"/>
                  <a:gd name="T61" fmla="*/ 187 h 276"/>
                  <a:gd name="T62" fmla="*/ 184 w 283"/>
                  <a:gd name="T63" fmla="*/ 188 h 276"/>
                  <a:gd name="T64" fmla="*/ 93 w 283"/>
                  <a:gd name="T65" fmla="*/ 97 h 276"/>
                  <a:gd name="T66" fmla="*/ 93 w 283"/>
                  <a:gd name="T67" fmla="*/ 89 h 276"/>
                  <a:gd name="T68" fmla="*/ 103 w 283"/>
                  <a:gd name="T69" fmla="*/ 79 h 276"/>
                  <a:gd name="T70" fmla="*/ 103 w 283"/>
                  <a:gd name="T71" fmla="*/ 48 h 276"/>
                  <a:gd name="T72" fmla="*/ 74 w 283"/>
                  <a:gd name="T73" fmla="*/ 19 h 276"/>
                  <a:gd name="T74" fmla="*/ 58 w 283"/>
                  <a:gd name="T75" fmla="*/ 12 h 276"/>
                  <a:gd name="T76" fmla="*/ 107 w 283"/>
                  <a:gd name="T77" fmla="*/ 83 h 276"/>
                  <a:gd name="T78" fmla="*/ 107 w 283"/>
                  <a:gd name="T79" fmla="*/ 83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83" h="276">
                    <a:moveTo>
                      <a:pt x="220" y="276"/>
                    </a:moveTo>
                    <a:cubicBezTo>
                      <a:pt x="211" y="276"/>
                      <a:pt x="202" y="274"/>
                      <a:pt x="194" y="268"/>
                    </a:cubicBezTo>
                    <a:cubicBezTo>
                      <a:pt x="123" y="221"/>
                      <a:pt x="60" y="158"/>
                      <a:pt x="12" y="86"/>
                    </a:cubicBezTo>
                    <a:cubicBezTo>
                      <a:pt x="0" y="67"/>
                      <a:pt x="2" y="42"/>
                      <a:pt x="18" y="26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41" y="4"/>
                      <a:pt x="49" y="0"/>
                      <a:pt x="58" y="0"/>
                    </a:cubicBezTo>
                    <a:cubicBezTo>
                      <a:pt x="67" y="0"/>
                      <a:pt x="76" y="4"/>
                      <a:pt x="82" y="10"/>
                    </a:cubicBezTo>
                    <a:cubicBezTo>
                      <a:pt x="111" y="40"/>
                      <a:pt x="111" y="40"/>
                      <a:pt x="111" y="40"/>
                    </a:cubicBezTo>
                    <a:cubicBezTo>
                      <a:pt x="125" y="53"/>
                      <a:pt x="125" y="74"/>
                      <a:pt x="112" y="87"/>
                    </a:cubicBezTo>
                    <a:cubicBezTo>
                      <a:pt x="111" y="87"/>
                      <a:pt x="111" y="87"/>
                      <a:pt x="111" y="87"/>
                    </a:cubicBezTo>
                    <a:cubicBezTo>
                      <a:pt x="106" y="93"/>
                      <a:pt x="106" y="93"/>
                      <a:pt x="106" y="93"/>
                    </a:cubicBezTo>
                    <a:cubicBezTo>
                      <a:pt x="130" y="122"/>
                      <a:pt x="158" y="151"/>
                      <a:pt x="187" y="175"/>
                    </a:cubicBezTo>
                    <a:cubicBezTo>
                      <a:pt x="193" y="169"/>
                      <a:pt x="193" y="169"/>
                      <a:pt x="193" y="169"/>
                    </a:cubicBezTo>
                    <a:cubicBezTo>
                      <a:pt x="200" y="163"/>
                      <a:pt x="208" y="159"/>
                      <a:pt x="217" y="159"/>
                    </a:cubicBezTo>
                    <a:cubicBezTo>
                      <a:pt x="226" y="159"/>
                      <a:pt x="235" y="163"/>
                      <a:pt x="241" y="169"/>
                    </a:cubicBezTo>
                    <a:cubicBezTo>
                      <a:pt x="270" y="198"/>
                      <a:pt x="270" y="198"/>
                      <a:pt x="270" y="198"/>
                    </a:cubicBezTo>
                    <a:cubicBezTo>
                      <a:pt x="283" y="212"/>
                      <a:pt x="283" y="233"/>
                      <a:pt x="270" y="246"/>
                    </a:cubicBezTo>
                    <a:cubicBezTo>
                      <a:pt x="254" y="262"/>
                      <a:pt x="254" y="262"/>
                      <a:pt x="254" y="262"/>
                    </a:cubicBezTo>
                    <a:cubicBezTo>
                      <a:pt x="245" y="271"/>
                      <a:pt x="233" y="276"/>
                      <a:pt x="220" y="276"/>
                    </a:cubicBezTo>
                    <a:close/>
                    <a:moveTo>
                      <a:pt x="58" y="12"/>
                    </a:moveTo>
                    <a:cubicBezTo>
                      <a:pt x="52" y="12"/>
                      <a:pt x="47" y="15"/>
                      <a:pt x="43" y="19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15" y="47"/>
                      <a:pt x="13" y="66"/>
                      <a:pt x="22" y="80"/>
                    </a:cubicBezTo>
                    <a:cubicBezTo>
                      <a:pt x="69" y="150"/>
                      <a:pt x="130" y="212"/>
                      <a:pt x="201" y="258"/>
                    </a:cubicBezTo>
                    <a:cubicBezTo>
                      <a:pt x="215" y="268"/>
                      <a:pt x="234" y="266"/>
                      <a:pt x="246" y="254"/>
                    </a:cubicBezTo>
                    <a:cubicBezTo>
                      <a:pt x="262" y="238"/>
                      <a:pt x="262" y="238"/>
                      <a:pt x="262" y="238"/>
                    </a:cubicBezTo>
                    <a:cubicBezTo>
                      <a:pt x="270" y="229"/>
                      <a:pt x="270" y="215"/>
                      <a:pt x="262" y="207"/>
                    </a:cubicBezTo>
                    <a:cubicBezTo>
                      <a:pt x="232" y="177"/>
                      <a:pt x="232" y="177"/>
                      <a:pt x="232" y="177"/>
                    </a:cubicBezTo>
                    <a:cubicBezTo>
                      <a:pt x="228" y="173"/>
                      <a:pt x="223" y="171"/>
                      <a:pt x="217" y="171"/>
                    </a:cubicBezTo>
                    <a:cubicBezTo>
                      <a:pt x="211" y="171"/>
                      <a:pt x="206" y="173"/>
                      <a:pt x="202" y="177"/>
                    </a:cubicBezTo>
                    <a:cubicBezTo>
                      <a:pt x="192" y="187"/>
                      <a:pt x="192" y="187"/>
                      <a:pt x="192" y="187"/>
                    </a:cubicBezTo>
                    <a:cubicBezTo>
                      <a:pt x="190" y="189"/>
                      <a:pt x="186" y="190"/>
                      <a:pt x="184" y="188"/>
                    </a:cubicBezTo>
                    <a:cubicBezTo>
                      <a:pt x="151" y="161"/>
                      <a:pt x="120" y="129"/>
                      <a:pt x="93" y="97"/>
                    </a:cubicBezTo>
                    <a:cubicBezTo>
                      <a:pt x="91" y="94"/>
                      <a:pt x="91" y="91"/>
                      <a:pt x="93" y="89"/>
                    </a:cubicBezTo>
                    <a:cubicBezTo>
                      <a:pt x="103" y="79"/>
                      <a:pt x="103" y="79"/>
                      <a:pt x="103" y="79"/>
                    </a:cubicBezTo>
                    <a:cubicBezTo>
                      <a:pt x="111" y="70"/>
                      <a:pt x="111" y="57"/>
                      <a:pt x="103" y="48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69" y="15"/>
                      <a:pt x="64" y="12"/>
                      <a:pt x="58" y="12"/>
                    </a:cubicBezTo>
                    <a:close/>
                    <a:moveTo>
                      <a:pt x="107" y="83"/>
                    </a:moveTo>
                    <a:cubicBezTo>
                      <a:pt x="107" y="83"/>
                      <a:pt x="107" y="83"/>
                      <a:pt x="107" y="8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78"/>
              </a:p>
            </p:txBody>
          </p:sp>
          <p:sp>
            <p:nvSpPr>
              <p:cNvPr id="119" name="Freeform 147">
                <a:extLst>
                  <a:ext uri="{FF2B5EF4-FFF2-40B4-BE49-F238E27FC236}">
                    <a16:creationId xmlns:a16="http://schemas.microsoft.com/office/drawing/2014/main" xmlns="" id="{3F3ACBCE-8519-45D1-AF61-5A575ED64B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74460" y="891793"/>
                <a:ext cx="90194" cy="135289"/>
              </a:xfrm>
              <a:custGeom>
                <a:avLst/>
                <a:gdLst>
                  <a:gd name="T0" fmla="*/ 96 w 192"/>
                  <a:gd name="T1" fmla="*/ 288 h 288"/>
                  <a:gd name="T2" fmla="*/ 91 w 192"/>
                  <a:gd name="T3" fmla="*/ 286 h 288"/>
                  <a:gd name="T4" fmla="*/ 0 w 192"/>
                  <a:gd name="T5" fmla="*/ 96 h 288"/>
                  <a:gd name="T6" fmla="*/ 96 w 192"/>
                  <a:gd name="T7" fmla="*/ 0 h 288"/>
                  <a:gd name="T8" fmla="*/ 192 w 192"/>
                  <a:gd name="T9" fmla="*/ 96 h 288"/>
                  <a:gd name="T10" fmla="*/ 101 w 192"/>
                  <a:gd name="T11" fmla="*/ 286 h 288"/>
                  <a:gd name="T12" fmla="*/ 96 w 192"/>
                  <a:gd name="T13" fmla="*/ 288 h 288"/>
                  <a:gd name="T14" fmla="*/ 96 w 192"/>
                  <a:gd name="T15" fmla="*/ 12 h 288"/>
                  <a:gd name="T16" fmla="*/ 12 w 192"/>
                  <a:gd name="T17" fmla="*/ 96 h 288"/>
                  <a:gd name="T18" fmla="*/ 96 w 192"/>
                  <a:gd name="T19" fmla="*/ 271 h 288"/>
                  <a:gd name="T20" fmla="*/ 180 w 192"/>
                  <a:gd name="T21" fmla="*/ 96 h 288"/>
                  <a:gd name="T22" fmla="*/ 96 w 192"/>
                  <a:gd name="T23" fmla="*/ 1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2" h="288">
                    <a:moveTo>
                      <a:pt x="96" y="288"/>
                    </a:moveTo>
                    <a:cubicBezTo>
                      <a:pt x="94" y="288"/>
                      <a:pt x="93" y="287"/>
                      <a:pt x="91" y="286"/>
                    </a:cubicBezTo>
                    <a:cubicBezTo>
                      <a:pt x="88" y="280"/>
                      <a:pt x="0" y="147"/>
                      <a:pt x="0" y="96"/>
                    </a:cubicBezTo>
                    <a:cubicBezTo>
                      <a:pt x="0" y="44"/>
                      <a:pt x="44" y="0"/>
                      <a:pt x="96" y="0"/>
                    </a:cubicBezTo>
                    <a:cubicBezTo>
                      <a:pt x="149" y="0"/>
                      <a:pt x="192" y="44"/>
                      <a:pt x="192" y="96"/>
                    </a:cubicBezTo>
                    <a:cubicBezTo>
                      <a:pt x="192" y="147"/>
                      <a:pt x="105" y="280"/>
                      <a:pt x="101" y="286"/>
                    </a:cubicBezTo>
                    <a:cubicBezTo>
                      <a:pt x="100" y="287"/>
                      <a:pt x="98" y="288"/>
                      <a:pt x="96" y="288"/>
                    </a:cubicBezTo>
                    <a:close/>
                    <a:moveTo>
                      <a:pt x="96" y="12"/>
                    </a:moveTo>
                    <a:cubicBezTo>
                      <a:pt x="50" y="12"/>
                      <a:pt x="12" y="50"/>
                      <a:pt x="12" y="96"/>
                    </a:cubicBezTo>
                    <a:cubicBezTo>
                      <a:pt x="12" y="137"/>
                      <a:pt x="78" y="242"/>
                      <a:pt x="96" y="271"/>
                    </a:cubicBezTo>
                    <a:cubicBezTo>
                      <a:pt x="115" y="242"/>
                      <a:pt x="180" y="137"/>
                      <a:pt x="180" y="96"/>
                    </a:cubicBezTo>
                    <a:cubicBezTo>
                      <a:pt x="180" y="50"/>
                      <a:pt x="143" y="12"/>
                      <a:pt x="96" y="1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078"/>
              </a:p>
            </p:txBody>
          </p:sp>
        </p:grpSp>
        <p:sp>
          <p:nvSpPr>
            <p:cNvPr id="120" name="Freeform 148">
              <a:extLst>
                <a:ext uri="{FF2B5EF4-FFF2-40B4-BE49-F238E27FC236}">
                  <a16:creationId xmlns:a16="http://schemas.microsoft.com/office/drawing/2014/main" xmlns="" id="{184CDB33-6F8E-4F22-9430-C39040D764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9867" y="917199"/>
              <a:ext cx="39380" cy="39380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12 h 84"/>
                <a:gd name="T12" fmla="*/ 12 w 84"/>
                <a:gd name="T13" fmla="*/ 42 h 84"/>
                <a:gd name="T14" fmla="*/ 42 w 84"/>
                <a:gd name="T15" fmla="*/ 72 h 84"/>
                <a:gd name="T16" fmla="*/ 72 w 84"/>
                <a:gd name="T17" fmla="*/ 42 h 84"/>
                <a:gd name="T18" fmla="*/ 42 w 84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6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6" y="0"/>
                    <a:pt x="84" y="19"/>
                    <a:pt x="84" y="42"/>
                  </a:cubicBezTo>
                  <a:cubicBezTo>
                    <a:pt x="84" y="66"/>
                    <a:pt x="66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6" y="12"/>
                    <a:pt x="12" y="26"/>
                    <a:pt x="12" y="42"/>
                  </a:cubicBezTo>
                  <a:cubicBezTo>
                    <a:pt x="12" y="59"/>
                    <a:pt x="26" y="72"/>
                    <a:pt x="42" y="72"/>
                  </a:cubicBezTo>
                  <a:cubicBezTo>
                    <a:pt x="59" y="72"/>
                    <a:pt x="72" y="59"/>
                    <a:pt x="72" y="42"/>
                  </a:cubicBezTo>
                  <a:cubicBezTo>
                    <a:pt x="72" y="26"/>
                    <a:pt x="59" y="12"/>
                    <a:pt x="42" y="1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78"/>
            </a:p>
          </p:txBody>
        </p:sp>
      </p:grpSp>
      <p:sp>
        <p:nvSpPr>
          <p:cNvPr id="135" name="Slide Number Placeholder 134">
            <a:extLst>
              <a:ext uri="{FF2B5EF4-FFF2-40B4-BE49-F238E27FC236}">
                <a16:creationId xmlns:a16="http://schemas.microsoft.com/office/drawing/2014/main" xmlns="" id="{4D345B64-CCA3-45DE-8D82-FDEB0E3BF799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9" name="Text Placeholder 110">
            <a:extLst>
              <a:ext uri="{FF2B5EF4-FFF2-40B4-BE49-F238E27FC236}">
                <a16:creationId xmlns:a16="http://schemas.microsoft.com/office/drawing/2014/main" xmlns="" id="{0ECE1AAA-FB20-4142-BD27-3CE4F688D62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5426" y="4977252"/>
            <a:ext cx="1679283" cy="1600238"/>
          </a:xfrm>
          <a:prstGeom prst="rect">
            <a:avLst/>
          </a:prstGeom>
        </p:spPr>
        <p:txBody>
          <a:bodyPr>
            <a:normAutofit/>
          </a:bodyPr>
          <a:lstStyle>
            <a:lvl1pPr marL="253495" indent="-197939">
              <a:spcAft>
                <a:spcPts val="231"/>
              </a:spcAft>
              <a:buFont typeface="Arial" panose="020B0604020202020204" pitchFamily="34" charset="0"/>
              <a:buChar char="•"/>
              <a:defRPr sz="901" b="0"/>
            </a:lvl1pPr>
          </a:lstStyle>
          <a:p>
            <a:pPr lvl="0"/>
            <a:r>
              <a:rPr lang="en-US"/>
              <a:t>Add expertise</a:t>
            </a:r>
          </a:p>
          <a:p>
            <a:pPr lvl="0"/>
            <a:endParaRPr lang="en-US"/>
          </a:p>
        </p:txBody>
      </p:sp>
      <p:sp>
        <p:nvSpPr>
          <p:cNvPr id="140" name="Text Placeholder 110">
            <a:extLst>
              <a:ext uri="{FF2B5EF4-FFF2-40B4-BE49-F238E27FC236}">
                <a16:creationId xmlns:a16="http://schemas.microsoft.com/office/drawing/2014/main" xmlns="" id="{5B7A9803-8138-4485-A098-B15B064E43F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25566" y="4977252"/>
            <a:ext cx="1679283" cy="1600238"/>
          </a:xfrm>
          <a:prstGeom prst="rect">
            <a:avLst/>
          </a:prstGeom>
        </p:spPr>
        <p:txBody>
          <a:bodyPr>
            <a:normAutofit/>
          </a:bodyPr>
          <a:lstStyle>
            <a:lvl1pPr marL="253495" indent="-197939">
              <a:spcAft>
                <a:spcPts val="231"/>
              </a:spcAft>
              <a:buFont typeface="Arial" panose="020B0604020202020204" pitchFamily="34" charset="0"/>
              <a:buChar char="•"/>
              <a:defRPr sz="901" b="0"/>
            </a:lvl1pPr>
          </a:lstStyle>
          <a:p>
            <a:pPr lvl="0"/>
            <a:r>
              <a:rPr lang="en-US"/>
              <a:t>Add industry experience</a:t>
            </a:r>
          </a:p>
        </p:txBody>
      </p:sp>
      <p:sp>
        <p:nvSpPr>
          <p:cNvPr id="141" name="Text Placeholder 110">
            <a:extLst>
              <a:ext uri="{FF2B5EF4-FFF2-40B4-BE49-F238E27FC236}">
                <a16:creationId xmlns:a16="http://schemas.microsoft.com/office/drawing/2014/main" xmlns="" id="{83EDC27A-102C-4DC9-99F6-4C8AA9F743F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91653" y="4977252"/>
            <a:ext cx="1679283" cy="1600238"/>
          </a:xfrm>
          <a:prstGeom prst="rect">
            <a:avLst/>
          </a:prstGeom>
        </p:spPr>
        <p:txBody>
          <a:bodyPr>
            <a:normAutofit/>
          </a:bodyPr>
          <a:lstStyle>
            <a:lvl1pPr marL="253495" indent="-197939">
              <a:spcAft>
                <a:spcPts val="231"/>
              </a:spcAft>
              <a:buFont typeface="Arial" panose="020B0604020202020204" pitchFamily="34" charset="0"/>
              <a:buChar char="•"/>
              <a:defRPr sz="901" b="0"/>
            </a:lvl1pPr>
          </a:lstStyle>
          <a:p>
            <a:pPr lvl="0"/>
            <a:r>
              <a:rPr lang="en-US" dirty="0"/>
              <a:t>Add additional information (ex. Certificates) </a:t>
            </a:r>
          </a:p>
        </p:txBody>
      </p:sp>
      <p:sp>
        <p:nvSpPr>
          <p:cNvPr id="161" name="Text Placeholder 160">
            <a:extLst>
              <a:ext uri="{FF2B5EF4-FFF2-40B4-BE49-F238E27FC236}">
                <a16:creationId xmlns:a16="http://schemas.microsoft.com/office/drawing/2014/main" xmlns="" id="{33B98581-24D7-4A46-A48E-D800CA452A0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49373" y="1703188"/>
            <a:ext cx="6404172" cy="4868851"/>
          </a:xfrm>
        </p:spPr>
        <p:txBody>
          <a:bodyPr/>
          <a:lstStyle>
            <a:lvl1pPr marL="0" indent="0">
              <a:spcAft>
                <a:spcPts val="231"/>
              </a:spcAft>
              <a:defRPr sz="901"/>
            </a:lvl1pPr>
            <a:lvl2pPr marL="109966" indent="-109966">
              <a:spcAft>
                <a:spcPts val="231"/>
              </a:spcAft>
              <a:defRPr sz="901" i="0" u="none"/>
            </a:lvl2pPr>
          </a:lstStyle>
          <a:p>
            <a:pPr lvl="0"/>
            <a:r>
              <a:rPr lang="en-US" dirty="0"/>
              <a:t>Role title</a:t>
            </a:r>
          </a:p>
          <a:p>
            <a:pPr lvl="1"/>
            <a:r>
              <a:rPr lang="en-US" dirty="0"/>
              <a:t> role description </a:t>
            </a:r>
          </a:p>
        </p:txBody>
      </p:sp>
      <p:sp>
        <p:nvSpPr>
          <p:cNvPr id="162" name="Text Placeholder 160">
            <a:extLst>
              <a:ext uri="{FF2B5EF4-FFF2-40B4-BE49-F238E27FC236}">
                <a16:creationId xmlns:a16="http://schemas.microsoft.com/office/drawing/2014/main" xmlns="" id="{195C648E-0875-41E4-8EEC-ED5423F73CB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7008" y="1695316"/>
            <a:ext cx="5442353" cy="2792514"/>
          </a:xfrm>
        </p:spPr>
        <p:txBody>
          <a:bodyPr/>
          <a:lstStyle>
            <a:lvl1pPr marL="0" indent="0">
              <a:spcAft>
                <a:spcPts val="231"/>
              </a:spcAft>
              <a:defRPr sz="901" cap="all" baseline="0"/>
            </a:lvl1pPr>
            <a:lvl2pPr marL="0" indent="0">
              <a:spcAft>
                <a:spcPts val="231"/>
              </a:spcAft>
              <a:buFontTx/>
              <a:buNone/>
              <a:defRPr sz="901" i="0" u="none"/>
            </a:lvl2pPr>
          </a:lstStyle>
          <a:p>
            <a:pPr lvl="0"/>
            <a:r>
              <a:rPr lang="en-US" dirty="0"/>
              <a:t>Professional</a:t>
            </a:r>
          </a:p>
          <a:p>
            <a:pPr lvl="1"/>
            <a:r>
              <a:rPr lang="en-US" dirty="0"/>
              <a:t>Professional description 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Academic</a:t>
            </a:r>
          </a:p>
          <a:p>
            <a:pPr lvl="1"/>
            <a:r>
              <a:rPr lang="en-US" dirty="0"/>
              <a:t>Academic description </a:t>
            </a:r>
          </a:p>
          <a:p>
            <a:pPr lvl="1"/>
            <a:endParaRPr lang="en-US" dirty="0"/>
          </a:p>
        </p:txBody>
      </p:sp>
      <p:grpSp>
        <p:nvGrpSpPr>
          <p:cNvPr id="72" name="Group 63">
            <a:extLst>
              <a:ext uri="{FF2B5EF4-FFF2-40B4-BE49-F238E27FC236}">
                <a16:creationId xmlns:a16="http://schemas.microsoft.com/office/drawing/2014/main" xmlns="" id="{02436C03-C3CD-4AE9-9149-0625511378E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39645" y="4586771"/>
            <a:ext cx="388356" cy="386514"/>
            <a:chOff x="348" y="1722"/>
            <a:chExt cx="428" cy="426"/>
          </a:xfrm>
          <a:solidFill>
            <a:schemeClr val="tx1"/>
          </a:solidFill>
        </p:grpSpPr>
        <p:sp>
          <p:nvSpPr>
            <p:cNvPr id="73" name="Freeform 64">
              <a:extLst>
                <a:ext uri="{FF2B5EF4-FFF2-40B4-BE49-F238E27FC236}">
                  <a16:creationId xmlns:a16="http://schemas.microsoft.com/office/drawing/2014/main" xmlns="" id="{89C2CE00-C1E1-48F8-80A6-F537030188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1765"/>
              <a:ext cx="383" cy="383"/>
            </a:xfrm>
            <a:custGeom>
              <a:avLst/>
              <a:gdLst>
                <a:gd name="T0" fmla="*/ 41 w 259"/>
                <a:gd name="T1" fmla="*/ 259 h 259"/>
                <a:gd name="T2" fmla="*/ 41 w 259"/>
                <a:gd name="T3" fmla="*/ 259 h 259"/>
                <a:gd name="T4" fmla="*/ 37 w 259"/>
                <a:gd name="T5" fmla="*/ 257 h 259"/>
                <a:gd name="T6" fmla="*/ 3 w 259"/>
                <a:gd name="T7" fmla="*/ 223 h 259"/>
                <a:gd name="T8" fmla="*/ 3 w 259"/>
                <a:gd name="T9" fmla="*/ 215 h 259"/>
                <a:gd name="T10" fmla="*/ 215 w 259"/>
                <a:gd name="T11" fmla="*/ 2 h 259"/>
                <a:gd name="T12" fmla="*/ 223 w 259"/>
                <a:gd name="T13" fmla="*/ 2 h 259"/>
                <a:gd name="T14" fmla="*/ 257 w 259"/>
                <a:gd name="T15" fmla="*/ 36 h 259"/>
                <a:gd name="T16" fmla="*/ 259 w 259"/>
                <a:gd name="T17" fmla="*/ 41 h 259"/>
                <a:gd name="T18" fmla="*/ 257 w 259"/>
                <a:gd name="T19" fmla="*/ 45 h 259"/>
                <a:gd name="T20" fmla="*/ 45 w 259"/>
                <a:gd name="T21" fmla="*/ 257 h 259"/>
                <a:gd name="T22" fmla="*/ 41 w 259"/>
                <a:gd name="T23" fmla="*/ 259 h 259"/>
                <a:gd name="T24" fmla="*/ 15 w 259"/>
                <a:gd name="T25" fmla="*/ 219 h 259"/>
                <a:gd name="T26" fmla="*/ 41 w 259"/>
                <a:gd name="T27" fmla="*/ 244 h 259"/>
                <a:gd name="T28" fmla="*/ 245 w 259"/>
                <a:gd name="T29" fmla="*/ 41 h 259"/>
                <a:gd name="T30" fmla="*/ 219 w 259"/>
                <a:gd name="T31" fmla="*/ 15 h 259"/>
                <a:gd name="T32" fmla="*/ 15 w 259"/>
                <a:gd name="T33" fmla="*/ 21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9" h="259">
                  <a:moveTo>
                    <a:pt x="41" y="259"/>
                  </a:moveTo>
                  <a:cubicBezTo>
                    <a:pt x="41" y="259"/>
                    <a:pt x="41" y="259"/>
                    <a:pt x="41" y="259"/>
                  </a:cubicBezTo>
                  <a:cubicBezTo>
                    <a:pt x="39" y="259"/>
                    <a:pt x="38" y="258"/>
                    <a:pt x="37" y="257"/>
                  </a:cubicBezTo>
                  <a:cubicBezTo>
                    <a:pt x="3" y="223"/>
                    <a:pt x="3" y="223"/>
                    <a:pt x="3" y="223"/>
                  </a:cubicBezTo>
                  <a:cubicBezTo>
                    <a:pt x="0" y="221"/>
                    <a:pt x="0" y="217"/>
                    <a:pt x="3" y="215"/>
                  </a:cubicBezTo>
                  <a:cubicBezTo>
                    <a:pt x="215" y="2"/>
                    <a:pt x="215" y="2"/>
                    <a:pt x="215" y="2"/>
                  </a:cubicBezTo>
                  <a:cubicBezTo>
                    <a:pt x="217" y="0"/>
                    <a:pt x="221" y="0"/>
                    <a:pt x="223" y="2"/>
                  </a:cubicBezTo>
                  <a:cubicBezTo>
                    <a:pt x="257" y="36"/>
                    <a:pt x="257" y="36"/>
                    <a:pt x="257" y="36"/>
                  </a:cubicBezTo>
                  <a:cubicBezTo>
                    <a:pt x="258" y="37"/>
                    <a:pt x="259" y="39"/>
                    <a:pt x="259" y="41"/>
                  </a:cubicBezTo>
                  <a:cubicBezTo>
                    <a:pt x="259" y="42"/>
                    <a:pt x="258" y="44"/>
                    <a:pt x="257" y="45"/>
                  </a:cubicBezTo>
                  <a:cubicBezTo>
                    <a:pt x="45" y="257"/>
                    <a:pt x="45" y="257"/>
                    <a:pt x="45" y="257"/>
                  </a:cubicBezTo>
                  <a:cubicBezTo>
                    <a:pt x="44" y="258"/>
                    <a:pt x="42" y="259"/>
                    <a:pt x="41" y="259"/>
                  </a:cubicBezTo>
                  <a:close/>
                  <a:moveTo>
                    <a:pt x="15" y="219"/>
                  </a:moveTo>
                  <a:cubicBezTo>
                    <a:pt x="41" y="244"/>
                    <a:pt x="41" y="244"/>
                    <a:pt x="41" y="244"/>
                  </a:cubicBezTo>
                  <a:cubicBezTo>
                    <a:pt x="245" y="41"/>
                    <a:pt x="245" y="41"/>
                    <a:pt x="245" y="41"/>
                  </a:cubicBezTo>
                  <a:cubicBezTo>
                    <a:pt x="219" y="15"/>
                    <a:pt x="219" y="15"/>
                    <a:pt x="219" y="15"/>
                  </a:cubicBezTo>
                  <a:lnTo>
                    <a:pt x="15" y="2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78"/>
            </a:p>
          </p:txBody>
        </p:sp>
        <p:sp>
          <p:nvSpPr>
            <p:cNvPr id="74" name="Freeform 65">
              <a:extLst>
                <a:ext uri="{FF2B5EF4-FFF2-40B4-BE49-F238E27FC236}">
                  <a16:creationId xmlns:a16="http://schemas.microsoft.com/office/drawing/2014/main" xmlns="" id="{132B24D3-B349-4272-9308-4351B0D56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" y="1823"/>
              <a:ext cx="135" cy="186"/>
            </a:xfrm>
            <a:custGeom>
              <a:avLst/>
              <a:gdLst>
                <a:gd name="T0" fmla="*/ 72 w 91"/>
                <a:gd name="T1" fmla="*/ 126 h 126"/>
                <a:gd name="T2" fmla="*/ 72 w 91"/>
                <a:gd name="T3" fmla="*/ 126 h 126"/>
                <a:gd name="T4" fmla="*/ 68 w 91"/>
                <a:gd name="T5" fmla="*/ 125 h 126"/>
                <a:gd name="T6" fmla="*/ 0 w 91"/>
                <a:gd name="T7" fmla="*/ 57 h 126"/>
                <a:gd name="T8" fmla="*/ 9 w 91"/>
                <a:gd name="T9" fmla="*/ 48 h 126"/>
                <a:gd name="T10" fmla="*/ 72 w 91"/>
                <a:gd name="T11" fmla="*/ 112 h 126"/>
                <a:gd name="T12" fmla="*/ 78 w 91"/>
                <a:gd name="T13" fmla="*/ 106 h 126"/>
                <a:gd name="T14" fmla="*/ 49 w 91"/>
                <a:gd name="T15" fmla="*/ 3 h 126"/>
                <a:gd name="T16" fmla="*/ 61 w 91"/>
                <a:gd name="T17" fmla="*/ 0 h 126"/>
                <a:gd name="T18" fmla="*/ 90 w 91"/>
                <a:gd name="T19" fmla="*/ 106 h 126"/>
                <a:gd name="T20" fmla="*/ 89 w 91"/>
                <a:gd name="T21" fmla="*/ 112 h 126"/>
                <a:gd name="T22" fmla="*/ 76 w 91"/>
                <a:gd name="T23" fmla="*/ 125 h 126"/>
                <a:gd name="T24" fmla="*/ 72 w 91"/>
                <a:gd name="T25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126">
                  <a:moveTo>
                    <a:pt x="72" y="126"/>
                  </a:moveTo>
                  <a:cubicBezTo>
                    <a:pt x="72" y="126"/>
                    <a:pt x="72" y="126"/>
                    <a:pt x="72" y="126"/>
                  </a:cubicBezTo>
                  <a:cubicBezTo>
                    <a:pt x="70" y="126"/>
                    <a:pt x="69" y="126"/>
                    <a:pt x="68" y="12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72" y="112"/>
                    <a:pt x="72" y="112"/>
                    <a:pt x="72" y="112"/>
                  </a:cubicBezTo>
                  <a:cubicBezTo>
                    <a:pt x="78" y="106"/>
                    <a:pt x="78" y="106"/>
                    <a:pt x="78" y="106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90" y="106"/>
                    <a:pt x="90" y="106"/>
                    <a:pt x="90" y="106"/>
                  </a:cubicBezTo>
                  <a:cubicBezTo>
                    <a:pt x="91" y="108"/>
                    <a:pt x="90" y="110"/>
                    <a:pt x="89" y="112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5" y="126"/>
                    <a:pt x="74" y="126"/>
                    <a:pt x="72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78"/>
            </a:p>
          </p:txBody>
        </p:sp>
        <p:sp>
          <p:nvSpPr>
            <p:cNvPr id="75" name="Freeform 66">
              <a:extLst>
                <a:ext uri="{FF2B5EF4-FFF2-40B4-BE49-F238E27FC236}">
                  <a16:creationId xmlns:a16="http://schemas.microsoft.com/office/drawing/2014/main" xmlns="" id="{F018F508-6230-4BAB-8554-19783FAE9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" y="1722"/>
              <a:ext cx="188" cy="135"/>
            </a:xfrm>
            <a:custGeom>
              <a:avLst/>
              <a:gdLst>
                <a:gd name="T0" fmla="*/ 70 w 127"/>
                <a:gd name="T1" fmla="*/ 91 h 91"/>
                <a:gd name="T2" fmla="*/ 2 w 127"/>
                <a:gd name="T3" fmla="*/ 23 h 91"/>
                <a:gd name="T4" fmla="*/ 0 w 127"/>
                <a:gd name="T5" fmla="*/ 19 h 91"/>
                <a:gd name="T6" fmla="*/ 2 w 127"/>
                <a:gd name="T7" fmla="*/ 14 h 91"/>
                <a:gd name="T8" fmla="*/ 15 w 127"/>
                <a:gd name="T9" fmla="*/ 2 h 91"/>
                <a:gd name="T10" fmla="*/ 21 w 127"/>
                <a:gd name="T11" fmla="*/ 0 h 91"/>
                <a:gd name="T12" fmla="*/ 127 w 127"/>
                <a:gd name="T13" fmla="*/ 30 h 91"/>
                <a:gd name="T14" fmla="*/ 123 w 127"/>
                <a:gd name="T15" fmla="*/ 41 h 91"/>
                <a:gd name="T16" fmla="*/ 21 w 127"/>
                <a:gd name="T17" fmla="*/ 13 h 91"/>
                <a:gd name="T18" fmla="*/ 15 w 127"/>
                <a:gd name="T19" fmla="*/ 19 h 91"/>
                <a:gd name="T20" fmla="*/ 78 w 127"/>
                <a:gd name="T21" fmla="*/ 82 h 91"/>
                <a:gd name="T22" fmla="*/ 70 w 127"/>
                <a:gd name="T2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91">
                  <a:moveTo>
                    <a:pt x="70" y="91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1" y="22"/>
                    <a:pt x="0" y="20"/>
                    <a:pt x="0" y="19"/>
                  </a:cubicBezTo>
                  <a:cubicBezTo>
                    <a:pt x="0" y="17"/>
                    <a:pt x="1" y="16"/>
                    <a:pt x="2" y="1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0"/>
                    <a:pt x="19" y="0"/>
                    <a:pt x="21" y="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8" y="82"/>
                    <a:pt x="78" y="82"/>
                    <a:pt x="78" y="82"/>
                  </a:cubicBezTo>
                  <a:lnTo>
                    <a:pt x="7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78"/>
            </a:p>
          </p:txBody>
        </p:sp>
        <p:sp>
          <p:nvSpPr>
            <p:cNvPr id="76" name="Freeform 67">
              <a:extLst>
                <a:ext uri="{FF2B5EF4-FFF2-40B4-BE49-F238E27FC236}">
                  <a16:creationId xmlns:a16="http://schemas.microsoft.com/office/drawing/2014/main" xmlns="" id="{7E1C6441-D9A5-4844-980F-EB62E474B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" y="2062"/>
              <a:ext cx="37" cy="37"/>
            </a:xfrm>
            <a:custGeom>
              <a:avLst/>
              <a:gdLst>
                <a:gd name="T0" fmla="*/ 26 w 37"/>
                <a:gd name="T1" fmla="*/ 37 h 37"/>
                <a:gd name="T2" fmla="*/ 0 w 37"/>
                <a:gd name="T3" fmla="*/ 13 h 37"/>
                <a:gd name="T4" fmla="*/ 14 w 37"/>
                <a:gd name="T5" fmla="*/ 0 h 37"/>
                <a:gd name="T6" fmla="*/ 37 w 37"/>
                <a:gd name="T7" fmla="*/ 24 h 37"/>
                <a:gd name="T8" fmla="*/ 26 w 37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6" y="37"/>
                  </a:moveTo>
                  <a:lnTo>
                    <a:pt x="0" y="13"/>
                  </a:lnTo>
                  <a:lnTo>
                    <a:pt x="14" y="0"/>
                  </a:lnTo>
                  <a:lnTo>
                    <a:pt x="37" y="24"/>
                  </a:lnTo>
                  <a:lnTo>
                    <a:pt x="26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78"/>
            </a:p>
          </p:txBody>
        </p:sp>
        <p:sp>
          <p:nvSpPr>
            <p:cNvPr id="77" name="Freeform 68">
              <a:extLst>
                <a:ext uri="{FF2B5EF4-FFF2-40B4-BE49-F238E27FC236}">
                  <a16:creationId xmlns:a16="http://schemas.microsoft.com/office/drawing/2014/main" xmlns="" id="{750BDDD7-796C-4089-91E8-1A306C2AA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" y="2025"/>
              <a:ext cx="37" cy="35"/>
            </a:xfrm>
            <a:custGeom>
              <a:avLst/>
              <a:gdLst>
                <a:gd name="T0" fmla="*/ 24 w 37"/>
                <a:gd name="T1" fmla="*/ 35 h 35"/>
                <a:gd name="T2" fmla="*/ 0 w 37"/>
                <a:gd name="T3" fmla="*/ 12 h 35"/>
                <a:gd name="T4" fmla="*/ 12 w 37"/>
                <a:gd name="T5" fmla="*/ 0 h 35"/>
                <a:gd name="T6" fmla="*/ 37 w 37"/>
                <a:gd name="T7" fmla="*/ 24 h 35"/>
                <a:gd name="T8" fmla="*/ 24 w 37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4" y="35"/>
                  </a:moveTo>
                  <a:lnTo>
                    <a:pt x="0" y="12"/>
                  </a:lnTo>
                  <a:lnTo>
                    <a:pt x="12" y="0"/>
                  </a:lnTo>
                  <a:lnTo>
                    <a:pt x="37" y="24"/>
                  </a:lnTo>
                  <a:lnTo>
                    <a:pt x="2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78"/>
            </a:p>
          </p:txBody>
        </p:sp>
        <p:sp>
          <p:nvSpPr>
            <p:cNvPr id="78" name="Freeform 69">
              <a:extLst>
                <a:ext uri="{FF2B5EF4-FFF2-40B4-BE49-F238E27FC236}">
                  <a16:creationId xmlns:a16="http://schemas.microsoft.com/office/drawing/2014/main" xmlns="" id="{CA8849E2-97F0-4639-973E-E4F3E0648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" y="1987"/>
              <a:ext cx="37" cy="37"/>
            </a:xfrm>
            <a:custGeom>
              <a:avLst/>
              <a:gdLst>
                <a:gd name="T0" fmla="*/ 25 w 37"/>
                <a:gd name="T1" fmla="*/ 37 h 37"/>
                <a:gd name="T2" fmla="*/ 0 w 37"/>
                <a:gd name="T3" fmla="*/ 13 h 37"/>
                <a:gd name="T4" fmla="*/ 13 w 37"/>
                <a:gd name="T5" fmla="*/ 0 h 37"/>
                <a:gd name="T6" fmla="*/ 37 w 37"/>
                <a:gd name="T7" fmla="*/ 23 h 37"/>
                <a:gd name="T8" fmla="*/ 25 w 37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5" y="37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37" y="23"/>
                  </a:lnTo>
                  <a:lnTo>
                    <a:pt x="2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78"/>
            </a:p>
          </p:txBody>
        </p:sp>
        <p:sp>
          <p:nvSpPr>
            <p:cNvPr id="81" name="Freeform 70">
              <a:extLst>
                <a:ext uri="{FF2B5EF4-FFF2-40B4-BE49-F238E27FC236}">
                  <a16:creationId xmlns:a16="http://schemas.microsoft.com/office/drawing/2014/main" xmlns="" id="{4D0A4C72-4049-41C7-8B20-D3B0D35D0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" y="1950"/>
              <a:ext cx="37" cy="37"/>
            </a:xfrm>
            <a:custGeom>
              <a:avLst/>
              <a:gdLst>
                <a:gd name="T0" fmla="*/ 24 w 37"/>
                <a:gd name="T1" fmla="*/ 37 h 37"/>
                <a:gd name="T2" fmla="*/ 0 w 37"/>
                <a:gd name="T3" fmla="*/ 11 h 37"/>
                <a:gd name="T4" fmla="*/ 12 w 37"/>
                <a:gd name="T5" fmla="*/ 0 h 37"/>
                <a:gd name="T6" fmla="*/ 37 w 37"/>
                <a:gd name="T7" fmla="*/ 23 h 37"/>
                <a:gd name="T8" fmla="*/ 24 w 37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4" y="37"/>
                  </a:moveTo>
                  <a:lnTo>
                    <a:pt x="0" y="11"/>
                  </a:lnTo>
                  <a:lnTo>
                    <a:pt x="12" y="0"/>
                  </a:lnTo>
                  <a:lnTo>
                    <a:pt x="37" y="23"/>
                  </a:lnTo>
                  <a:lnTo>
                    <a:pt x="24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78"/>
            </a:p>
          </p:txBody>
        </p:sp>
        <p:sp>
          <p:nvSpPr>
            <p:cNvPr id="83" name="Freeform 71">
              <a:extLst>
                <a:ext uri="{FF2B5EF4-FFF2-40B4-BE49-F238E27FC236}">
                  <a16:creationId xmlns:a16="http://schemas.microsoft.com/office/drawing/2014/main" xmlns="" id="{89894C5E-968A-4149-882C-59FF7E7CA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" y="1911"/>
              <a:ext cx="37" cy="37"/>
            </a:xfrm>
            <a:custGeom>
              <a:avLst/>
              <a:gdLst>
                <a:gd name="T0" fmla="*/ 24 w 37"/>
                <a:gd name="T1" fmla="*/ 37 h 37"/>
                <a:gd name="T2" fmla="*/ 0 w 37"/>
                <a:gd name="T3" fmla="*/ 14 h 37"/>
                <a:gd name="T4" fmla="*/ 14 w 37"/>
                <a:gd name="T5" fmla="*/ 0 h 37"/>
                <a:gd name="T6" fmla="*/ 37 w 37"/>
                <a:gd name="T7" fmla="*/ 25 h 37"/>
                <a:gd name="T8" fmla="*/ 24 w 37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4" y="37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37" y="25"/>
                  </a:lnTo>
                  <a:lnTo>
                    <a:pt x="24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78"/>
            </a:p>
          </p:txBody>
        </p:sp>
      </p:grpSp>
      <p:grpSp>
        <p:nvGrpSpPr>
          <p:cNvPr id="85" name="Group 68">
            <a:extLst>
              <a:ext uri="{FF2B5EF4-FFF2-40B4-BE49-F238E27FC236}">
                <a16:creationId xmlns:a16="http://schemas.microsoft.com/office/drawing/2014/main" xmlns="" id="{989C968C-FE81-4F9A-9427-1647171EFE9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056023" y="1494549"/>
            <a:ext cx="378164" cy="375487"/>
            <a:chOff x="1550" y="1944"/>
            <a:chExt cx="428" cy="425"/>
          </a:xfrm>
          <a:solidFill>
            <a:schemeClr val="tx1"/>
          </a:solidFill>
        </p:grpSpPr>
        <p:sp>
          <p:nvSpPr>
            <p:cNvPr id="86" name="Freeform 69">
              <a:extLst>
                <a:ext uri="{FF2B5EF4-FFF2-40B4-BE49-F238E27FC236}">
                  <a16:creationId xmlns:a16="http://schemas.microsoft.com/office/drawing/2014/main" xmlns="" id="{1F2CE200-27EE-47ED-9C40-F3D914B0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" y="1944"/>
              <a:ext cx="261" cy="354"/>
            </a:xfrm>
            <a:custGeom>
              <a:avLst/>
              <a:gdLst>
                <a:gd name="T0" fmla="*/ 138 w 176"/>
                <a:gd name="T1" fmla="*/ 239 h 239"/>
                <a:gd name="T2" fmla="*/ 6 w 176"/>
                <a:gd name="T3" fmla="*/ 239 h 239"/>
                <a:gd name="T4" fmla="*/ 1 w 176"/>
                <a:gd name="T5" fmla="*/ 237 h 239"/>
                <a:gd name="T6" fmla="*/ 0 w 176"/>
                <a:gd name="T7" fmla="*/ 232 h 239"/>
                <a:gd name="T8" fmla="*/ 11 w 176"/>
                <a:gd name="T9" fmla="*/ 183 h 239"/>
                <a:gd name="T10" fmla="*/ 70 w 176"/>
                <a:gd name="T11" fmla="*/ 152 h 239"/>
                <a:gd name="T12" fmla="*/ 90 w 176"/>
                <a:gd name="T13" fmla="*/ 145 h 239"/>
                <a:gd name="T14" fmla="*/ 90 w 176"/>
                <a:gd name="T15" fmla="*/ 123 h 239"/>
                <a:gd name="T16" fmla="*/ 72 w 176"/>
                <a:gd name="T17" fmla="*/ 88 h 239"/>
                <a:gd name="T18" fmla="*/ 63 w 176"/>
                <a:gd name="T19" fmla="*/ 71 h 239"/>
                <a:gd name="T20" fmla="*/ 66 w 176"/>
                <a:gd name="T21" fmla="*/ 60 h 239"/>
                <a:gd name="T22" fmla="*/ 71 w 176"/>
                <a:gd name="T23" fmla="*/ 55 h 239"/>
                <a:gd name="T24" fmla="*/ 71 w 176"/>
                <a:gd name="T25" fmla="*/ 22 h 239"/>
                <a:gd name="T26" fmla="*/ 86 w 176"/>
                <a:gd name="T27" fmla="*/ 17 h 239"/>
                <a:gd name="T28" fmla="*/ 128 w 176"/>
                <a:gd name="T29" fmla="*/ 0 h 239"/>
                <a:gd name="T30" fmla="*/ 173 w 176"/>
                <a:gd name="T31" fmla="*/ 22 h 239"/>
                <a:gd name="T32" fmla="*/ 169 w 176"/>
                <a:gd name="T33" fmla="*/ 56 h 239"/>
                <a:gd name="T34" fmla="*/ 173 w 176"/>
                <a:gd name="T35" fmla="*/ 71 h 239"/>
                <a:gd name="T36" fmla="*/ 168 w 176"/>
                <a:gd name="T37" fmla="*/ 87 h 239"/>
                <a:gd name="T38" fmla="*/ 150 w 176"/>
                <a:gd name="T39" fmla="*/ 123 h 239"/>
                <a:gd name="T40" fmla="*/ 150 w 176"/>
                <a:gd name="T41" fmla="*/ 146 h 239"/>
                <a:gd name="T42" fmla="*/ 166 w 176"/>
                <a:gd name="T43" fmla="*/ 151 h 239"/>
                <a:gd name="T44" fmla="*/ 176 w 176"/>
                <a:gd name="T45" fmla="*/ 154 h 239"/>
                <a:gd name="T46" fmla="*/ 172 w 176"/>
                <a:gd name="T47" fmla="*/ 165 h 239"/>
                <a:gd name="T48" fmla="*/ 163 w 176"/>
                <a:gd name="T49" fmla="*/ 162 h 239"/>
                <a:gd name="T50" fmla="*/ 141 w 176"/>
                <a:gd name="T51" fmla="*/ 154 h 239"/>
                <a:gd name="T52" fmla="*/ 138 w 176"/>
                <a:gd name="T53" fmla="*/ 149 h 239"/>
                <a:gd name="T54" fmla="*/ 138 w 176"/>
                <a:gd name="T55" fmla="*/ 119 h 239"/>
                <a:gd name="T56" fmla="*/ 142 w 176"/>
                <a:gd name="T57" fmla="*/ 114 h 239"/>
                <a:gd name="T58" fmla="*/ 156 w 176"/>
                <a:gd name="T59" fmla="*/ 83 h 239"/>
                <a:gd name="T60" fmla="*/ 160 w 176"/>
                <a:gd name="T61" fmla="*/ 78 h 239"/>
                <a:gd name="T62" fmla="*/ 160 w 176"/>
                <a:gd name="T63" fmla="*/ 64 h 239"/>
                <a:gd name="T64" fmla="*/ 156 w 176"/>
                <a:gd name="T65" fmla="*/ 58 h 239"/>
                <a:gd name="T66" fmla="*/ 158 w 176"/>
                <a:gd name="T67" fmla="*/ 52 h 239"/>
                <a:gd name="T68" fmla="*/ 161 w 176"/>
                <a:gd name="T69" fmla="*/ 25 h 239"/>
                <a:gd name="T70" fmla="*/ 128 w 176"/>
                <a:gd name="T71" fmla="*/ 12 h 239"/>
                <a:gd name="T72" fmla="*/ 95 w 176"/>
                <a:gd name="T73" fmla="*/ 25 h 239"/>
                <a:gd name="T74" fmla="*/ 88 w 176"/>
                <a:gd name="T75" fmla="*/ 29 h 239"/>
                <a:gd name="T76" fmla="*/ 80 w 176"/>
                <a:gd name="T77" fmla="*/ 30 h 239"/>
                <a:gd name="T78" fmla="*/ 83 w 176"/>
                <a:gd name="T79" fmla="*/ 53 h 239"/>
                <a:gd name="T80" fmla="*/ 84 w 176"/>
                <a:gd name="T81" fmla="*/ 59 h 239"/>
                <a:gd name="T82" fmla="*/ 78 w 176"/>
                <a:gd name="T83" fmla="*/ 65 h 239"/>
                <a:gd name="T84" fmla="*/ 76 w 176"/>
                <a:gd name="T85" fmla="*/ 66 h 239"/>
                <a:gd name="T86" fmla="*/ 75 w 176"/>
                <a:gd name="T87" fmla="*/ 71 h 239"/>
                <a:gd name="T88" fmla="*/ 78 w 176"/>
                <a:gd name="T89" fmla="*/ 77 h 239"/>
                <a:gd name="T90" fmla="*/ 84 w 176"/>
                <a:gd name="T91" fmla="*/ 83 h 239"/>
                <a:gd name="T92" fmla="*/ 98 w 176"/>
                <a:gd name="T93" fmla="*/ 114 h 239"/>
                <a:gd name="T94" fmla="*/ 102 w 176"/>
                <a:gd name="T95" fmla="*/ 119 h 239"/>
                <a:gd name="T96" fmla="*/ 102 w 176"/>
                <a:gd name="T97" fmla="*/ 149 h 239"/>
                <a:gd name="T98" fmla="*/ 98 w 176"/>
                <a:gd name="T99" fmla="*/ 155 h 239"/>
                <a:gd name="T100" fmla="*/ 74 w 176"/>
                <a:gd name="T101" fmla="*/ 163 h 239"/>
                <a:gd name="T102" fmla="*/ 23 w 176"/>
                <a:gd name="T103" fmla="*/ 187 h 239"/>
                <a:gd name="T104" fmla="*/ 13 w 176"/>
                <a:gd name="T105" fmla="*/ 227 h 239"/>
                <a:gd name="T106" fmla="*/ 138 w 176"/>
                <a:gd name="T107" fmla="*/ 227 h 239"/>
                <a:gd name="T108" fmla="*/ 138 w 176"/>
                <a:gd name="T10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6" h="239">
                  <a:moveTo>
                    <a:pt x="138" y="239"/>
                  </a:moveTo>
                  <a:cubicBezTo>
                    <a:pt x="6" y="239"/>
                    <a:pt x="6" y="239"/>
                    <a:pt x="6" y="239"/>
                  </a:cubicBezTo>
                  <a:cubicBezTo>
                    <a:pt x="4" y="239"/>
                    <a:pt x="3" y="238"/>
                    <a:pt x="1" y="237"/>
                  </a:cubicBezTo>
                  <a:cubicBezTo>
                    <a:pt x="0" y="236"/>
                    <a:pt x="0" y="234"/>
                    <a:pt x="0" y="232"/>
                  </a:cubicBezTo>
                  <a:cubicBezTo>
                    <a:pt x="0" y="231"/>
                    <a:pt x="5" y="201"/>
                    <a:pt x="11" y="183"/>
                  </a:cubicBezTo>
                  <a:cubicBezTo>
                    <a:pt x="16" y="169"/>
                    <a:pt x="40" y="161"/>
                    <a:pt x="70" y="152"/>
                  </a:cubicBezTo>
                  <a:cubicBezTo>
                    <a:pt x="77" y="149"/>
                    <a:pt x="83" y="147"/>
                    <a:pt x="90" y="145"/>
                  </a:cubicBezTo>
                  <a:cubicBezTo>
                    <a:pt x="90" y="123"/>
                    <a:pt x="90" y="123"/>
                    <a:pt x="90" y="123"/>
                  </a:cubicBezTo>
                  <a:cubicBezTo>
                    <a:pt x="84" y="119"/>
                    <a:pt x="74" y="109"/>
                    <a:pt x="72" y="88"/>
                  </a:cubicBezTo>
                  <a:cubicBezTo>
                    <a:pt x="67" y="85"/>
                    <a:pt x="63" y="79"/>
                    <a:pt x="63" y="71"/>
                  </a:cubicBezTo>
                  <a:cubicBezTo>
                    <a:pt x="63" y="67"/>
                    <a:pt x="64" y="63"/>
                    <a:pt x="66" y="60"/>
                  </a:cubicBezTo>
                  <a:cubicBezTo>
                    <a:pt x="68" y="58"/>
                    <a:pt x="69" y="56"/>
                    <a:pt x="71" y="55"/>
                  </a:cubicBezTo>
                  <a:cubicBezTo>
                    <a:pt x="68" y="46"/>
                    <a:pt x="64" y="30"/>
                    <a:pt x="71" y="22"/>
                  </a:cubicBezTo>
                  <a:cubicBezTo>
                    <a:pt x="75" y="18"/>
                    <a:pt x="80" y="16"/>
                    <a:pt x="86" y="17"/>
                  </a:cubicBezTo>
                  <a:cubicBezTo>
                    <a:pt x="93" y="5"/>
                    <a:pt x="112" y="0"/>
                    <a:pt x="128" y="0"/>
                  </a:cubicBezTo>
                  <a:cubicBezTo>
                    <a:pt x="146" y="0"/>
                    <a:pt x="169" y="6"/>
                    <a:pt x="173" y="22"/>
                  </a:cubicBezTo>
                  <a:cubicBezTo>
                    <a:pt x="176" y="35"/>
                    <a:pt x="171" y="49"/>
                    <a:pt x="169" y="56"/>
                  </a:cubicBezTo>
                  <a:cubicBezTo>
                    <a:pt x="171" y="59"/>
                    <a:pt x="173" y="64"/>
                    <a:pt x="173" y="71"/>
                  </a:cubicBezTo>
                  <a:cubicBezTo>
                    <a:pt x="173" y="78"/>
                    <a:pt x="171" y="84"/>
                    <a:pt x="168" y="87"/>
                  </a:cubicBezTo>
                  <a:cubicBezTo>
                    <a:pt x="167" y="109"/>
                    <a:pt x="156" y="119"/>
                    <a:pt x="150" y="123"/>
                  </a:cubicBezTo>
                  <a:cubicBezTo>
                    <a:pt x="150" y="146"/>
                    <a:pt x="150" y="146"/>
                    <a:pt x="150" y="146"/>
                  </a:cubicBezTo>
                  <a:cubicBezTo>
                    <a:pt x="154" y="147"/>
                    <a:pt x="160" y="149"/>
                    <a:pt x="166" y="151"/>
                  </a:cubicBezTo>
                  <a:cubicBezTo>
                    <a:pt x="169" y="152"/>
                    <a:pt x="173" y="153"/>
                    <a:pt x="176" y="154"/>
                  </a:cubicBezTo>
                  <a:cubicBezTo>
                    <a:pt x="172" y="165"/>
                    <a:pt x="172" y="165"/>
                    <a:pt x="172" y="165"/>
                  </a:cubicBezTo>
                  <a:cubicBezTo>
                    <a:pt x="169" y="164"/>
                    <a:pt x="166" y="163"/>
                    <a:pt x="163" y="162"/>
                  </a:cubicBezTo>
                  <a:cubicBezTo>
                    <a:pt x="154" y="160"/>
                    <a:pt x="146" y="157"/>
                    <a:pt x="141" y="154"/>
                  </a:cubicBezTo>
                  <a:cubicBezTo>
                    <a:pt x="139" y="153"/>
                    <a:pt x="138" y="151"/>
                    <a:pt x="138" y="149"/>
                  </a:cubicBezTo>
                  <a:cubicBezTo>
                    <a:pt x="138" y="119"/>
                    <a:pt x="138" y="119"/>
                    <a:pt x="138" y="119"/>
                  </a:cubicBezTo>
                  <a:cubicBezTo>
                    <a:pt x="138" y="117"/>
                    <a:pt x="140" y="115"/>
                    <a:pt x="142" y="114"/>
                  </a:cubicBezTo>
                  <a:cubicBezTo>
                    <a:pt x="142" y="113"/>
                    <a:pt x="156" y="107"/>
                    <a:pt x="156" y="83"/>
                  </a:cubicBezTo>
                  <a:cubicBezTo>
                    <a:pt x="156" y="81"/>
                    <a:pt x="158" y="79"/>
                    <a:pt x="160" y="78"/>
                  </a:cubicBezTo>
                  <a:cubicBezTo>
                    <a:pt x="161" y="75"/>
                    <a:pt x="161" y="67"/>
                    <a:pt x="160" y="64"/>
                  </a:cubicBezTo>
                  <a:cubicBezTo>
                    <a:pt x="158" y="63"/>
                    <a:pt x="156" y="61"/>
                    <a:pt x="156" y="58"/>
                  </a:cubicBezTo>
                  <a:cubicBezTo>
                    <a:pt x="156" y="57"/>
                    <a:pt x="157" y="55"/>
                    <a:pt x="158" y="52"/>
                  </a:cubicBezTo>
                  <a:cubicBezTo>
                    <a:pt x="160" y="46"/>
                    <a:pt x="164" y="35"/>
                    <a:pt x="161" y="25"/>
                  </a:cubicBezTo>
                  <a:cubicBezTo>
                    <a:pt x="159" y="17"/>
                    <a:pt x="145" y="12"/>
                    <a:pt x="128" y="12"/>
                  </a:cubicBezTo>
                  <a:cubicBezTo>
                    <a:pt x="111" y="12"/>
                    <a:pt x="97" y="17"/>
                    <a:pt x="95" y="25"/>
                  </a:cubicBezTo>
                  <a:cubicBezTo>
                    <a:pt x="95" y="28"/>
                    <a:pt x="91" y="30"/>
                    <a:pt x="88" y="29"/>
                  </a:cubicBezTo>
                  <a:cubicBezTo>
                    <a:pt x="84" y="28"/>
                    <a:pt x="81" y="29"/>
                    <a:pt x="80" y="30"/>
                  </a:cubicBezTo>
                  <a:cubicBezTo>
                    <a:pt x="77" y="34"/>
                    <a:pt x="81" y="48"/>
                    <a:pt x="83" y="53"/>
                  </a:cubicBezTo>
                  <a:cubicBezTo>
                    <a:pt x="84" y="56"/>
                    <a:pt x="84" y="58"/>
                    <a:pt x="84" y="59"/>
                  </a:cubicBezTo>
                  <a:cubicBezTo>
                    <a:pt x="84" y="63"/>
                    <a:pt x="81" y="65"/>
                    <a:pt x="78" y="65"/>
                  </a:cubicBezTo>
                  <a:cubicBezTo>
                    <a:pt x="78" y="65"/>
                    <a:pt x="77" y="65"/>
                    <a:pt x="76" y="66"/>
                  </a:cubicBezTo>
                  <a:cubicBezTo>
                    <a:pt x="76" y="67"/>
                    <a:pt x="75" y="69"/>
                    <a:pt x="75" y="71"/>
                  </a:cubicBezTo>
                  <a:cubicBezTo>
                    <a:pt x="75" y="74"/>
                    <a:pt x="76" y="77"/>
                    <a:pt x="78" y="77"/>
                  </a:cubicBezTo>
                  <a:cubicBezTo>
                    <a:pt x="81" y="77"/>
                    <a:pt x="84" y="80"/>
                    <a:pt x="84" y="83"/>
                  </a:cubicBezTo>
                  <a:cubicBezTo>
                    <a:pt x="84" y="107"/>
                    <a:pt x="98" y="113"/>
                    <a:pt x="98" y="114"/>
                  </a:cubicBezTo>
                  <a:cubicBezTo>
                    <a:pt x="101" y="115"/>
                    <a:pt x="102" y="117"/>
                    <a:pt x="102" y="119"/>
                  </a:cubicBezTo>
                  <a:cubicBezTo>
                    <a:pt x="102" y="149"/>
                    <a:pt x="102" y="149"/>
                    <a:pt x="102" y="149"/>
                  </a:cubicBezTo>
                  <a:cubicBezTo>
                    <a:pt x="102" y="152"/>
                    <a:pt x="100" y="154"/>
                    <a:pt x="98" y="155"/>
                  </a:cubicBezTo>
                  <a:cubicBezTo>
                    <a:pt x="90" y="158"/>
                    <a:pt x="82" y="160"/>
                    <a:pt x="74" y="163"/>
                  </a:cubicBezTo>
                  <a:cubicBezTo>
                    <a:pt x="51" y="170"/>
                    <a:pt x="25" y="178"/>
                    <a:pt x="23" y="187"/>
                  </a:cubicBezTo>
                  <a:cubicBezTo>
                    <a:pt x="19" y="199"/>
                    <a:pt x="15" y="217"/>
                    <a:pt x="13" y="227"/>
                  </a:cubicBezTo>
                  <a:cubicBezTo>
                    <a:pt x="138" y="227"/>
                    <a:pt x="138" y="227"/>
                    <a:pt x="138" y="227"/>
                  </a:cubicBezTo>
                  <a:lnTo>
                    <a:pt x="138" y="2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78"/>
            </a:p>
          </p:txBody>
        </p:sp>
        <p:sp>
          <p:nvSpPr>
            <p:cNvPr id="87" name="Freeform 70">
              <a:extLst>
                <a:ext uri="{FF2B5EF4-FFF2-40B4-BE49-F238E27FC236}">
                  <a16:creationId xmlns:a16="http://schemas.microsoft.com/office/drawing/2014/main" xmlns="" id="{2CFBF534-468A-45B2-B4C1-C528E54703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99" y="2191"/>
              <a:ext cx="142" cy="142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12 h 96"/>
                <a:gd name="T12" fmla="*/ 12 w 96"/>
                <a:gd name="T13" fmla="*/ 48 h 96"/>
                <a:gd name="T14" fmla="*/ 48 w 96"/>
                <a:gd name="T15" fmla="*/ 84 h 96"/>
                <a:gd name="T16" fmla="*/ 84 w 96"/>
                <a:gd name="T17" fmla="*/ 48 h 96"/>
                <a:gd name="T18" fmla="*/ 48 w 96"/>
                <a:gd name="T19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5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5" y="0"/>
                    <a:pt x="96" y="22"/>
                    <a:pt x="96" y="48"/>
                  </a:cubicBezTo>
                  <a:cubicBezTo>
                    <a:pt x="96" y="75"/>
                    <a:pt x="75" y="96"/>
                    <a:pt x="48" y="96"/>
                  </a:cubicBezTo>
                  <a:close/>
                  <a:moveTo>
                    <a:pt x="48" y="12"/>
                  </a:moveTo>
                  <a:cubicBezTo>
                    <a:pt x="28" y="12"/>
                    <a:pt x="12" y="28"/>
                    <a:pt x="12" y="48"/>
                  </a:cubicBezTo>
                  <a:cubicBezTo>
                    <a:pt x="12" y="68"/>
                    <a:pt x="28" y="84"/>
                    <a:pt x="48" y="84"/>
                  </a:cubicBezTo>
                  <a:cubicBezTo>
                    <a:pt x="68" y="84"/>
                    <a:pt x="84" y="68"/>
                    <a:pt x="84" y="48"/>
                  </a:cubicBezTo>
                  <a:cubicBezTo>
                    <a:pt x="84" y="28"/>
                    <a:pt x="68" y="12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78"/>
            </a:p>
          </p:txBody>
        </p:sp>
        <p:sp>
          <p:nvSpPr>
            <p:cNvPr id="88" name="Freeform 71">
              <a:extLst>
                <a:ext uri="{FF2B5EF4-FFF2-40B4-BE49-F238E27FC236}">
                  <a16:creationId xmlns:a16="http://schemas.microsoft.com/office/drawing/2014/main" xmlns="" id="{DA58D5C0-063B-462E-BB1A-66E762A2B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" y="2296"/>
              <a:ext cx="74" cy="73"/>
            </a:xfrm>
            <a:custGeom>
              <a:avLst/>
              <a:gdLst>
                <a:gd name="T0" fmla="*/ 43 w 50"/>
                <a:gd name="T1" fmla="*/ 49 h 49"/>
                <a:gd name="T2" fmla="*/ 39 w 50"/>
                <a:gd name="T3" fmla="*/ 47 h 49"/>
                <a:gd name="T4" fmla="*/ 2 w 50"/>
                <a:gd name="T5" fmla="*/ 11 h 49"/>
                <a:gd name="T6" fmla="*/ 2 w 50"/>
                <a:gd name="T7" fmla="*/ 3 h 49"/>
                <a:gd name="T8" fmla="*/ 11 w 50"/>
                <a:gd name="T9" fmla="*/ 3 h 49"/>
                <a:gd name="T10" fmla="*/ 47 w 50"/>
                <a:gd name="T11" fmla="*/ 39 h 49"/>
                <a:gd name="T12" fmla="*/ 47 w 50"/>
                <a:gd name="T13" fmla="*/ 47 h 49"/>
                <a:gd name="T14" fmla="*/ 43 w 50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49">
                  <a:moveTo>
                    <a:pt x="43" y="49"/>
                  </a:moveTo>
                  <a:cubicBezTo>
                    <a:pt x="42" y="49"/>
                    <a:pt x="40" y="49"/>
                    <a:pt x="39" y="47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50" y="41"/>
                    <a:pt x="50" y="45"/>
                    <a:pt x="47" y="47"/>
                  </a:cubicBezTo>
                  <a:cubicBezTo>
                    <a:pt x="46" y="49"/>
                    <a:pt x="45" y="49"/>
                    <a:pt x="43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78"/>
            </a:p>
          </p:txBody>
        </p:sp>
      </p:grpSp>
      <p:grpSp>
        <p:nvGrpSpPr>
          <p:cNvPr id="89" name="Group 24">
            <a:extLst>
              <a:ext uri="{FF2B5EF4-FFF2-40B4-BE49-F238E27FC236}">
                <a16:creationId xmlns:a16="http://schemas.microsoft.com/office/drawing/2014/main" xmlns="" id="{5FD436CC-BDFB-456F-ADD2-2D9E0F12D2D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695737" y="1508862"/>
            <a:ext cx="304692" cy="407821"/>
            <a:chOff x="4533" y="440"/>
            <a:chExt cx="319" cy="427"/>
          </a:xfrm>
          <a:solidFill>
            <a:schemeClr val="tx1"/>
          </a:solidFill>
        </p:grpSpPr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xmlns="" id="{89A4B815-A97D-44C5-9CD7-87C639E89C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3" y="440"/>
              <a:ext cx="319" cy="427"/>
            </a:xfrm>
            <a:custGeom>
              <a:avLst/>
              <a:gdLst>
                <a:gd name="T0" fmla="*/ 210 w 216"/>
                <a:gd name="T1" fmla="*/ 288 h 288"/>
                <a:gd name="T2" fmla="*/ 207 w 216"/>
                <a:gd name="T3" fmla="*/ 287 h 288"/>
                <a:gd name="T4" fmla="*/ 108 w 216"/>
                <a:gd name="T5" fmla="*/ 223 h 288"/>
                <a:gd name="T6" fmla="*/ 10 w 216"/>
                <a:gd name="T7" fmla="*/ 287 h 288"/>
                <a:gd name="T8" fmla="*/ 4 w 216"/>
                <a:gd name="T9" fmla="*/ 287 h 288"/>
                <a:gd name="T10" fmla="*/ 0 w 216"/>
                <a:gd name="T11" fmla="*/ 282 h 288"/>
                <a:gd name="T12" fmla="*/ 0 w 216"/>
                <a:gd name="T13" fmla="*/ 6 h 288"/>
                <a:gd name="T14" fmla="*/ 6 w 216"/>
                <a:gd name="T15" fmla="*/ 0 h 288"/>
                <a:gd name="T16" fmla="*/ 210 w 216"/>
                <a:gd name="T17" fmla="*/ 0 h 288"/>
                <a:gd name="T18" fmla="*/ 216 w 216"/>
                <a:gd name="T19" fmla="*/ 6 h 288"/>
                <a:gd name="T20" fmla="*/ 216 w 216"/>
                <a:gd name="T21" fmla="*/ 282 h 288"/>
                <a:gd name="T22" fmla="*/ 213 w 216"/>
                <a:gd name="T23" fmla="*/ 287 h 288"/>
                <a:gd name="T24" fmla="*/ 210 w 216"/>
                <a:gd name="T25" fmla="*/ 288 h 288"/>
                <a:gd name="T26" fmla="*/ 108 w 216"/>
                <a:gd name="T27" fmla="*/ 210 h 288"/>
                <a:gd name="T28" fmla="*/ 112 w 216"/>
                <a:gd name="T29" fmla="*/ 211 h 288"/>
                <a:gd name="T30" fmla="*/ 204 w 216"/>
                <a:gd name="T31" fmla="*/ 271 h 288"/>
                <a:gd name="T32" fmla="*/ 204 w 216"/>
                <a:gd name="T33" fmla="*/ 12 h 288"/>
                <a:gd name="T34" fmla="*/ 12 w 216"/>
                <a:gd name="T35" fmla="*/ 12 h 288"/>
                <a:gd name="T36" fmla="*/ 12 w 216"/>
                <a:gd name="T37" fmla="*/ 271 h 288"/>
                <a:gd name="T38" fmla="*/ 105 w 216"/>
                <a:gd name="T39" fmla="*/ 211 h 288"/>
                <a:gd name="T40" fmla="*/ 108 w 216"/>
                <a:gd name="T41" fmla="*/ 21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88">
                  <a:moveTo>
                    <a:pt x="210" y="288"/>
                  </a:moveTo>
                  <a:cubicBezTo>
                    <a:pt x="209" y="288"/>
                    <a:pt x="208" y="288"/>
                    <a:pt x="207" y="287"/>
                  </a:cubicBezTo>
                  <a:cubicBezTo>
                    <a:pt x="108" y="223"/>
                    <a:pt x="108" y="223"/>
                    <a:pt x="108" y="223"/>
                  </a:cubicBezTo>
                  <a:cubicBezTo>
                    <a:pt x="10" y="287"/>
                    <a:pt x="10" y="287"/>
                    <a:pt x="10" y="287"/>
                  </a:cubicBezTo>
                  <a:cubicBezTo>
                    <a:pt x="8" y="288"/>
                    <a:pt x="6" y="288"/>
                    <a:pt x="4" y="287"/>
                  </a:cubicBezTo>
                  <a:cubicBezTo>
                    <a:pt x="2" y="286"/>
                    <a:pt x="0" y="284"/>
                    <a:pt x="0" y="28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4" y="0"/>
                    <a:pt x="216" y="3"/>
                    <a:pt x="216" y="6"/>
                  </a:cubicBezTo>
                  <a:cubicBezTo>
                    <a:pt x="216" y="282"/>
                    <a:pt x="216" y="282"/>
                    <a:pt x="216" y="282"/>
                  </a:cubicBezTo>
                  <a:cubicBezTo>
                    <a:pt x="216" y="284"/>
                    <a:pt x="215" y="286"/>
                    <a:pt x="213" y="287"/>
                  </a:cubicBezTo>
                  <a:cubicBezTo>
                    <a:pt x="212" y="288"/>
                    <a:pt x="211" y="288"/>
                    <a:pt x="210" y="288"/>
                  </a:cubicBezTo>
                  <a:close/>
                  <a:moveTo>
                    <a:pt x="108" y="210"/>
                  </a:moveTo>
                  <a:cubicBezTo>
                    <a:pt x="110" y="210"/>
                    <a:pt x="111" y="210"/>
                    <a:pt x="112" y="211"/>
                  </a:cubicBezTo>
                  <a:cubicBezTo>
                    <a:pt x="204" y="271"/>
                    <a:pt x="204" y="271"/>
                    <a:pt x="204" y="271"/>
                  </a:cubicBezTo>
                  <a:cubicBezTo>
                    <a:pt x="204" y="12"/>
                    <a:pt x="204" y="12"/>
                    <a:pt x="20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71"/>
                    <a:pt x="12" y="271"/>
                    <a:pt x="12" y="271"/>
                  </a:cubicBezTo>
                  <a:cubicBezTo>
                    <a:pt x="105" y="211"/>
                    <a:pt x="105" y="211"/>
                    <a:pt x="105" y="211"/>
                  </a:cubicBezTo>
                  <a:cubicBezTo>
                    <a:pt x="106" y="210"/>
                    <a:pt x="107" y="210"/>
                    <a:pt x="108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78"/>
            </a:p>
          </p:txBody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xmlns="" id="{879297D3-882D-406F-ACAB-04A037F2DE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6" y="511"/>
              <a:ext cx="214" cy="205"/>
            </a:xfrm>
            <a:custGeom>
              <a:avLst/>
              <a:gdLst>
                <a:gd name="T0" fmla="*/ 114 w 145"/>
                <a:gd name="T1" fmla="*/ 138 h 138"/>
                <a:gd name="T2" fmla="*/ 111 w 145"/>
                <a:gd name="T3" fmla="*/ 137 h 138"/>
                <a:gd name="T4" fmla="*/ 72 w 145"/>
                <a:gd name="T5" fmla="*/ 109 h 138"/>
                <a:gd name="T6" fmla="*/ 34 w 145"/>
                <a:gd name="T7" fmla="*/ 137 h 138"/>
                <a:gd name="T8" fmla="*/ 27 w 145"/>
                <a:gd name="T9" fmla="*/ 137 h 138"/>
                <a:gd name="T10" fmla="*/ 25 w 145"/>
                <a:gd name="T11" fmla="*/ 130 h 138"/>
                <a:gd name="T12" fmla="*/ 36 w 145"/>
                <a:gd name="T13" fmla="*/ 86 h 138"/>
                <a:gd name="T14" fmla="*/ 3 w 145"/>
                <a:gd name="T15" fmla="*/ 58 h 138"/>
                <a:gd name="T16" fmla="*/ 1 w 145"/>
                <a:gd name="T17" fmla="*/ 52 h 138"/>
                <a:gd name="T18" fmla="*/ 6 w 145"/>
                <a:gd name="T19" fmla="*/ 48 h 138"/>
                <a:gd name="T20" fmla="*/ 50 w 145"/>
                <a:gd name="T21" fmla="*/ 48 h 138"/>
                <a:gd name="T22" fmla="*/ 67 w 145"/>
                <a:gd name="T23" fmla="*/ 4 h 138"/>
                <a:gd name="T24" fmla="*/ 72 w 145"/>
                <a:gd name="T25" fmla="*/ 0 h 138"/>
                <a:gd name="T26" fmla="*/ 78 w 145"/>
                <a:gd name="T27" fmla="*/ 4 h 138"/>
                <a:gd name="T28" fmla="*/ 95 w 145"/>
                <a:gd name="T29" fmla="*/ 48 h 138"/>
                <a:gd name="T30" fmla="*/ 138 w 145"/>
                <a:gd name="T31" fmla="*/ 48 h 138"/>
                <a:gd name="T32" fmla="*/ 144 w 145"/>
                <a:gd name="T33" fmla="*/ 52 h 138"/>
                <a:gd name="T34" fmla="*/ 142 w 145"/>
                <a:gd name="T35" fmla="*/ 58 h 138"/>
                <a:gd name="T36" fmla="*/ 109 w 145"/>
                <a:gd name="T37" fmla="*/ 86 h 138"/>
                <a:gd name="T38" fmla="*/ 120 w 145"/>
                <a:gd name="T39" fmla="*/ 130 h 138"/>
                <a:gd name="T40" fmla="*/ 118 w 145"/>
                <a:gd name="T41" fmla="*/ 137 h 138"/>
                <a:gd name="T42" fmla="*/ 114 w 145"/>
                <a:gd name="T43" fmla="*/ 138 h 138"/>
                <a:gd name="T44" fmla="*/ 72 w 145"/>
                <a:gd name="T45" fmla="*/ 96 h 138"/>
                <a:gd name="T46" fmla="*/ 76 w 145"/>
                <a:gd name="T47" fmla="*/ 97 h 138"/>
                <a:gd name="T48" fmla="*/ 105 w 145"/>
                <a:gd name="T49" fmla="*/ 117 h 138"/>
                <a:gd name="T50" fmla="*/ 97 w 145"/>
                <a:gd name="T51" fmla="*/ 85 h 138"/>
                <a:gd name="T52" fmla="*/ 99 w 145"/>
                <a:gd name="T53" fmla="*/ 79 h 138"/>
                <a:gd name="T54" fmla="*/ 122 w 145"/>
                <a:gd name="T55" fmla="*/ 60 h 138"/>
                <a:gd name="T56" fmla="*/ 90 w 145"/>
                <a:gd name="T57" fmla="*/ 60 h 138"/>
                <a:gd name="T58" fmla="*/ 85 w 145"/>
                <a:gd name="T59" fmla="*/ 56 h 138"/>
                <a:gd name="T60" fmla="*/ 72 w 145"/>
                <a:gd name="T61" fmla="*/ 23 h 138"/>
                <a:gd name="T62" fmla="*/ 60 w 145"/>
                <a:gd name="T63" fmla="*/ 56 h 138"/>
                <a:gd name="T64" fmla="*/ 54 w 145"/>
                <a:gd name="T65" fmla="*/ 60 h 138"/>
                <a:gd name="T66" fmla="*/ 23 w 145"/>
                <a:gd name="T67" fmla="*/ 60 h 138"/>
                <a:gd name="T68" fmla="*/ 46 w 145"/>
                <a:gd name="T69" fmla="*/ 79 h 138"/>
                <a:gd name="T70" fmla="*/ 48 w 145"/>
                <a:gd name="T71" fmla="*/ 85 h 138"/>
                <a:gd name="T72" fmla="*/ 40 w 145"/>
                <a:gd name="T73" fmla="*/ 117 h 138"/>
                <a:gd name="T74" fmla="*/ 69 w 145"/>
                <a:gd name="T75" fmla="*/ 97 h 138"/>
                <a:gd name="T76" fmla="*/ 72 w 145"/>
                <a:gd name="T77" fmla="*/ 9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5" h="138">
                  <a:moveTo>
                    <a:pt x="114" y="138"/>
                  </a:moveTo>
                  <a:cubicBezTo>
                    <a:pt x="113" y="138"/>
                    <a:pt x="112" y="137"/>
                    <a:pt x="111" y="137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2" y="138"/>
                    <a:pt x="29" y="138"/>
                    <a:pt x="27" y="137"/>
                  </a:cubicBezTo>
                  <a:cubicBezTo>
                    <a:pt x="25" y="135"/>
                    <a:pt x="24" y="133"/>
                    <a:pt x="25" y="130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" y="57"/>
                    <a:pt x="0" y="54"/>
                    <a:pt x="1" y="52"/>
                  </a:cubicBezTo>
                  <a:cubicBezTo>
                    <a:pt x="2" y="49"/>
                    <a:pt x="4" y="48"/>
                    <a:pt x="6" y="48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8" y="1"/>
                    <a:pt x="70" y="0"/>
                    <a:pt x="72" y="0"/>
                  </a:cubicBezTo>
                  <a:cubicBezTo>
                    <a:pt x="75" y="0"/>
                    <a:pt x="77" y="1"/>
                    <a:pt x="78" y="4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41" y="48"/>
                    <a:pt x="143" y="49"/>
                    <a:pt x="144" y="52"/>
                  </a:cubicBezTo>
                  <a:cubicBezTo>
                    <a:pt x="145" y="54"/>
                    <a:pt x="144" y="57"/>
                    <a:pt x="142" y="58"/>
                  </a:cubicBezTo>
                  <a:cubicBezTo>
                    <a:pt x="109" y="86"/>
                    <a:pt x="109" y="86"/>
                    <a:pt x="109" y="86"/>
                  </a:cubicBezTo>
                  <a:cubicBezTo>
                    <a:pt x="120" y="130"/>
                    <a:pt x="120" y="130"/>
                    <a:pt x="120" y="130"/>
                  </a:cubicBezTo>
                  <a:cubicBezTo>
                    <a:pt x="121" y="133"/>
                    <a:pt x="120" y="135"/>
                    <a:pt x="118" y="137"/>
                  </a:cubicBezTo>
                  <a:cubicBezTo>
                    <a:pt x="117" y="137"/>
                    <a:pt x="116" y="138"/>
                    <a:pt x="114" y="138"/>
                  </a:cubicBezTo>
                  <a:close/>
                  <a:moveTo>
                    <a:pt x="72" y="96"/>
                  </a:moveTo>
                  <a:cubicBezTo>
                    <a:pt x="74" y="96"/>
                    <a:pt x="75" y="96"/>
                    <a:pt x="76" y="97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97" y="85"/>
                    <a:pt x="97" y="85"/>
                    <a:pt x="97" y="85"/>
                  </a:cubicBezTo>
                  <a:cubicBezTo>
                    <a:pt x="96" y="83"/>
                    <a:pt x="97" y="81"/>
                    <a:pt x="99" y="79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90" y="60"/>
                    <a:pt x="90" y="60"/>
                    <a:pt x="90" y="60"/>
                  </a:cubicBezTo>
                  <a:cubicBezTo>
                    <a:pt x="88" y="60"/>
                    <a:pt x="86" y="58"/>
                    <a:pt x="85" y="56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59" y="58"/>
                    <a:pt x="57" y="60"/>
                    <a:pt x="54" y="60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8" y="81"/>
                    <a:pt x="49" y="83"/>
                    <a:pt x="48" y="85"/>
                  </a:cubicBezTo>
                  <a:cubicBezTo>
                    <a:pt x="40" y="117"/>
                    <a:pt x="40" y="117"/>
                    <a:pt x="40" y="117"/>
                  </a:cubicBezTo>
                  <a:cubicBezTo>
                    <a:pt x="69" y="97"/>
                    <a:pt x="69" y="97"/>
                    <a:pt x="69" y="97"/>
                  </a:cubicBezTo>
                  <a:cubicBezTo>
                    <a:pt x="70" y="96"/>
                    <a:pt x="71" y="96"/>
                    <a:pt x="7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78"/>
            </a:p>
          </p:txBody>
        </p:sp>
      </p:grpSp>
      <p:sp>
        <p:nvSpPr>
          <p:cNvPr id="68" name="Rectangle 38">
            <a:extLst>
              <a:ext uri="{FF2B5EF4-FFF2-40B4-BE49-F238E27FC236}">
                <a16:creationId xmlns:a16="http://schemas.microsoft.com/office/drawing/2014/main" xmlns="" id="{710226A7-34EA-4677-B7A3-B0F58F0206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30850" y="5567453"/>
            <a:ext cx="6545724" cy="1011432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075" tIns="136525" rIns="92075" bIns="136525"/>
          <a:lstStyle>
            <a:lvl1pPr marL="190500" indent="-1905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15000"/>
              </a:spcBef>
              <a:spcAft>
                <a:spcPct val="0"/>
              </a:spcAft>
              <a:buClr>
                <a:srgbClr val="A50021"/>
              </a:buClr>
              <a:buFont typeface="Wingdings" pitchFamily="2" charset="2"/>
              <a:buNone/>
            </a:pPr>
            <a:endParaRPr lang="en-US" altLang="zh-CN" sz="1000" b="0">
              <a:solidFill>
                <a:srgbClr val="000000"/>
              </a:solidFill>
              <a:latin typeface="Calibri" panose="020F0502020204030204" pitchFamily="34" charset="0"/>
              <a:ea typeface="SimSun" pitchFamily="2" charset="-122"/>
            </a:endParaRPr>
          </a:p>
        </p:txBody>
      </p:sp>
      <p:sp>
        <p:nvSpPr>
          <p:cNvPr id="70" name="TextBox 1">
            <a:extLst>
              <a:ext uri="{FF2B5EF4-FFF2-40B4-BE49-F238E27FC236}">
                <a16:creationId xmlns:a16="http://schemas.microsoft.com/office/drawing/2014/main" xmlns="" id="{631C71EC-9C74-4247-8B8E-7BAF5A0CBD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87921" y="5598673"/>
            <a:ext cx="1225133" cy="267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fontAlgn="base">
              <a:lnSpc>
                <a:spcPct val="95000"/>
              </a:lnSpc>
              <a:spcBef>
                <a:spcPct val="0"/>
              </a:spcBef>
              <a:spcAft>
                <a:spcPct val="25000"/>
              </a:spcAft>
              <a:buClr>
                <a:srgbClr val="FF0000"/>
              </a:buClr>
            </a:pPr>
            <a:r>
              <a:rPr lang="en-US" altLang="en-US" sz="1200" b="1" kern="1200" cap="all" dirty="0">
                <a:solidFill>
                  <a:srgbClr val="FFD42E"/>
                </a:solidFill>
                <a:latin typeface="Graphik"/>
                <a:ea typeface="+mn-ea"/>
                <a:cs typeface="+mn-cs"/>
              </a:rPr>
              <a:t>TRAININGEN</a:t>
            </a:r>
          </a:p>
        </p:txBody>
      </p:sp>
      <p:sp>
        <p:nvSpPr>
          <p:cNvPr id="80" name="Freeform 132">
            <a:extLst>
              <a:ext uri="{FF2B5EF4-FFF2-40B4-BE49-F238E27FC236}">
                <a16:creationId xmlns:a16="http://schemas.microsoft.com/office/drawing/2014/main" xmlns="" id="{11FA6694-3253-41D1-9941-BBC2E84E1FF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621346" y="5633179"/>
            <a:ext cx="379380" cy="336300"/>
          </a:xfrm>
          <a:custGeom>
            <a:avLst/>
            <a:gdLst>
              <a:gd name="T0" fmla="*/ 9 w 133"/>
              <a:gd name="T1" fmla="*/ 0 h 116"/>
              <a:gd name="T2" fmla="*/ 0 w 133"/>
              <a:gd name="T3" fmla="*/ 91 h 116"/>
              <a:gd name="T4" fmla="*/ 56 w 133"/>
              <a:gd name="T5" fmla="*/ 99 h 116"/>
              <a:gd name="T6" fmla="*/ 39 w 133"/>
              <a:gd name="T7" fmla="*/ 110 h 116"/>
              <a:gd name="T8" fmla="*/ 39 w 133"/>
              <a:gd name="T9" fmla="*/ 116 h 116"/>
              <a:gd name="T10" fmla="*/ 97 w 133"/>
              <a:gd name="T11" fmla="*/ 113 h 116"/>
              <a:gd name="T12" fmla="*/ 78 w 133"/>
              <a:gd name="T13" fmla="*/ 110 h 116"/>
              <a:gd name="T14" fmla="*/ 124 w 133"/>
              <a:gd name="T15" fmla="*/ 99 h 116"/>
              <a:gd name="T16" fmla="*/ 133 w 133"/>
              <a:gd name="T17" fmla="*/ 8 h 116"/>
              <a:gd name="T18" fmla="*/ 72 w 133"/>
              <a:gd name="T19" fmla="*/ 110 h 116"/>
              <a:gd name="T20" fmla="*/ 61 w 133"/>
              <a:gd name="T21" fmla="*/ 99 h 116"/>
              <a:gd name="T22" fmla="*/ 72 w 133"/>
              <a:gd name="T23" fmla="*/ 110 h 116"/>
              <a:gd name="T24" fmla="*/ 124 w 133"/>
              <a:gd name="T25" fmla="*/ 94 h 116"/>
              <a:gd name="T26" fmla="*/ 6 w 133"/>
              <a:gd name="T27" fmla="*/ 91 h 116"/>
              <a:gd name="T28" fmla="*/ 9 w 133"/>
              <a:gd name="T29" fmla="*/ 5 h 116"/>
              <a:gd name="T30" fmla="*/ 127 w 133"/>
              <a:gd name="T31" fmla="*/ 8 h 116"/>
              <a:gd name="T32" fmla="*/ 109 w 133"/>
              <a:gd name="T33" fmla="*/ 36 h 116"/>
              <a:gd name="T34" fmla="*/ 68 w 133"/>
              <a:gd name="T35" fmla="*/ 19 h 116"/>
              <a:gd name="T36" fmla="*/ 30 w 133"/>
              <a:gd name="T37" fmla="*/ 36 h 116"/>
              <a:gd name="T38" fmla="*/ 30 w 133"/>
              <a:gd name="T39" fmla="*/ 36 h 116"/>
              <a:gd name="T40" fmla="*/ 28 w 133"/>
              <a:gd name="T41" fmla="*/ 37 h 116"/>
              <a:gd name="T42" fmla="*/ 28 w 133"/>
              <a:gd name="T43" fmla="*/ 57 h 116"/>
              <a:gd name="T44" fmla="*/ 23 w 133"/>
              <a:gd name="T45" fmla="*/ 76 h 116"/>
              <a:gd name="T46" fmla="*/ 36 w 133"/>
              <a:gd name="T47" fmla="*/ 77 h 116"/>
              <a:gd name="T48" fmla="*/ 39 w 133"/>
              <a:gd name="T49" fmla="*/ 73 h 116"/>
              <a:gd name="T50" fmla="*/ 34 w 133"/>
              <a:gd name="T51" fmla="*/ 43 h 116"/>
              <a:gd name="T52" fmla="*/ 45 w 133"/>
              <a:gd name="T53" fmla="*/ 66 h 116"/>
              <a:gd name="T54" fmla="*/ 68 w 133"/>
              <a:gd name="T55" fmla="*/ 79 h 116"/>
              <a:gd name="T56" fmla="*/ 71 w 133"/>
              <a:gd name="T57" fmla="*/ 79 h 116"/>
              <a:gd name="T58" fmla="*/ 94 w 133"/>
              <a:gd name="T59" fmla="*/ 66 h 116"/>
              <a:gd name="T60" fmla="*/ 109 w 133"/>
              <a:gd name="T61" fmla="*/ 41 h 116"/>
              <a:gd name="T62" fmla="*/ 109 w 133"/>
              <a:gd name="T63" fmla="*/ 36 h 116"/>
              <a:gd name="T64" fmla="*/ 31 w 133"/>
              <a:gd name="T65" fmla="*/ 66 h 116"/>
              <a:gd name="T66" fmla="*/ 29 w 133"/>
              <a:gd name="T67" fmla="*/ 71 h 116"/>
              <a:gd name="T68" fmla="*/ 69 w 133"/>
              <a:gd name="T69" fmla="*/ 74 h 116"/>
              <a:gd name="T70" fmla="*/ 50 w 133"/>
              <a:gd name="T71" fmla="*/ 50 h 116"/>
              <a:gd name="T72" fmla="*/ 69 w 133"/>
              <a:gd name="T73" fmla="*/ 58 h 116"/>
              <a:gd name="T74" fmla="*/ 89 w 133"/>
              <a:gd name="T75" fmla="*/ 50 h 116"/>
              <a:gd name="T76" fmla="*/ 69 w 133"/>
              <a:gd name="T77" fmla="*/ 52 h 116"/>
              <a:gd name="T78" fmla="*/ 69 w 133"/>
              <a:gd name="T79" fmla="*/ 25 h 116"/>
              <a:gd name="T80" fmla="*/ 69 w 133"/>
              <a:gd name="T81" fmla="*/ 5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3" h="116">
                <a:moveTo>
                  <a:pt x="124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5"/>
                  <a:pt x="4" y="99"/>
                  <a:pt x="9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37" y="110"/>
                  <a:pt x="36" y="111"/>
                  <a:pt x="36" y="113"/>
                </a:cubicBezTo>
                <a:cubicBezTo>
                  <a:pt x="36" y="114"/>
                  <a:pt x="37" y="116"/>
                  <a:pt x="39" y="116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6" y="116"/>
                  <a:pt x="97" y="114"/>
                  <a:pt x="97" y="113"/>
                </a:cubicBezTo>
                <a:cubicBezTo>
                  <a:pt x="97" y="111"/>
                  <a:pt x="96" y="110"/>
                  <a:pt x="94" y="110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78" y="99"/>
                  <a:pt x="78" y="99"/>
                  <a:pt x="78" y="99"/>
                </a:cubicBezTo>
                <a:cubicBezTo>
                  <a:pt x="124" y="99"/>
                  <a:pt x="124" y="99"/>
                  <a:pt x="124" y="99"/>
                </a:cubicBezTo>
                <a:cubicBezTo>
                  <a:pt x="129" y="99"/>
                  <a:pt x="133" y="95"/>
                  <a:pt x="133" y="91"/>
                </a:cubicBezTo>
                <a:cubicBezTo>
                  <a:pt x="133" y="8"/>
                  <a:pt x="133" y="8"/>
                  <a:pt x="133" y="8"/>
                </a:cubicBezTo>
                <a:cubicBezTo>
                  <a:pt x="133" y="4"/>
                  <a:pt x="129" y="0"/>
                  <a:pt x="124" y="0"/>
                </a:cubicBezTo>
                <a:close/>
                <a:moveTo>
                  <a:pt x="72" y="110"/>
                </a:moveTo>
                <a:cubicBezTo>
                  <a:pt x="61" y="110"/>
                  <a:pt x="61" y="110"/>
                  <a:pt x="61" y="110"/>
                </a:cubicBezTo>
                <a:cubicBezTo>
                  <a:pt x="61" y="99"/>
                  <a:pt x="61" y="99"/>
                  <a:pt x="61" y="99"/>
                </a:cubicBezTo>
                <a:cubicBezTo>
                  <a:pt x="72" y="99"/>
                  <a:pt x="72" y="99"/>
                  <a:pt x="72" y="99"/>
                </a:cubicBezTo>
                <a:lnTo>
                  <a:pt x="72" y="110"/>
                </a:lnTo>
                <a:close/>
                <a:moveTo>
                  <a:pt x="127" y="91"/>
                </a:moveTo>
                <a:cubicBezTo>
                  <a:pt x="127" y="92"/>
                  <a:pt x="126" y="94"/>
                  <a:pt x="124" y="94"/>
                </a:cubicBezTo>
                <a:cubicBezTo>
                  <a:pt x="9" y="94"/>
                  <a:pt x="9" y="94"/>
                  <a:pt x="9" y="94"/>
                </a:cubicBezTo>
                <a:cubicBezTo>
                  <a:pt x="7" y="94"/>
                  <a:pt x="6" y="92"/>
                  <a:pt x="6" y="91"/>
                </a:cubicBezTo>
                <a:cubicBezTo>
                  <a:pt x="6" y="8"/>
                  <a:pt x="6" y="8"/>
                  <a:pt x="6" y="8"/>
                </a:cubicBezTo>
                <a:cubicBezTo>
                  <a:pt x="6" y="7"/>
                  <a:pt x="7" y="5"/>
                  <a:pt x="9" y="5"/>
                </a:cubicBezTo>
                <a:cubicBezTo>
                  <a:pt x="124" y="5"/>
                  <a:pt x="124" y="5"/>
                  <a:pt x="124" y="5"/>
                </a:cubicBezTo>
                <a:cubicBezTo>
                  <a:pt x="126" y="5"/>
                  <a:pt x="127" y="7"/>
                  <a:pt x="127" y="8"/>
                </a:cubicBezTo>
                <a:lnTo>
                  <a:pt x="127" y="91"/>
                </a:lnTo>
                <a:close/>
                <a:moveTo>
                  <a:pt x="109" y="36"/>
                </a:moveTo>
                <a:cubicBezTo>
                  <a:pt x="70" y="19"/>
                  <a:pt x="70" y="19"/>
                  <a:pt x="70" y="19"/>
                </a:cubicBezTo>
                <a:cubicBezTo>
                  <a:pt x="70" y="19"/>
                  <a:pt x="69" y="19"/>
                  <a:pt x="68" y="19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29" y="36"/>
                  <a:pt x="29" y="36"/>
                  <a:pt x="29" y="37"/>
                </a:cubicBezTo>
                <a:cubicBezTo>
                  <a:pt x="29" y="37"/>
                  <a:pt x="28" y="37"/>
                  <a:pt x="28" y="37"/>
                </a:cubicBezTo>
                <a:cubicBezTo>
                  <a:pt x="28" y="37"/>
                  <a:pt x="28" y="38"/>
                  <a:pt x="28" y="38"/>
                </a:cubicBezTo>
                <a:cubicBezTo>
                  <a:pt x="28" y="57"/>
                  <a:pt x="28" y="57"/>
                  <a:pt x="28" y="57"/>
                </a:cubicBezTo>
                <a:cubicBezTo>
                  <a:pt x="23" y="73"/>
                  <a:pt x="23" y="73"/>
                  <a:pt x="23" y="73"/>
                </a:cubicBezTo>
                <a:cubicBezTo>
                  <a:pt x="22" y="74"/>
                  <a:pt x="22" y="75"/>
                  <a:pt x="23" y="76"/>
                </a:cubicBezTo>
                <a:cubicBezTo>
                  <a:pt x="24" y="77"/>
                  <a:pt x="24" y="77"/>
                  <a:pt x="25" y="77"/>
                </a:cubicBezTo>
                <a:cubicBezTo>
                  <a:pt x="36" y="77"/>
                  <a:pt x="36" y="77"/>
                  <a:pt x="36" y="77"/>
                </a:cubicBezTo>
                <a:cubicBezTo>
                  <a:pt x="37" y="77"/>
                  <a:pt x="38" y="77"/>
                  <a:pt x="38" y="76"/>
                </a:cubicBezTo>
                <a:cubicBezTo>
                  <a:pt x="39" y="75"/>
                  <a:pt x="39" y="74"/>
                  <a:pt x="39" y="73"/>
                </a:cubicBezTo>
                <a:cubicBezTo>
                  <a:pt x="34" y="57"/>
                  <a:pt x="34" y="57"/>
                  <a:pt x="34" y="57"/>
                </a:cubicBezTo>
                <a:cubicBezTo>
                  <a:pt x="34" y="43"/>
                  <a:pt x="34" y="43"/>
                  <a:pt x="34" y="43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67"/>
                  <a:pt x="45" y="68"/>
                  <a:pt x="46" y="68"/>
                </a:cubicBezTo>
                <a:cubicBezTo>
                  <a:pt x="68" y="79"/>
                  <a:pt x="68" y="79"/>
                  <a:pt x="68" y="79"/>
                </a:cubicBezTo>
                <a:cubicBezTo>
                  <a:pt x="68" y="80"/>
                  <a:pt x="69" y="80"/>
                  <a:pt x="69" y="80"/>
                </a:cubicBezTo>
                <a:cubicBezTo>
                  <a:pt x="70" y="80"/>
                  <a:pt x="70" y="80"/>
                  <a:pt x="71" y="79"/>
                </a:cubicBezTo>
                <a:cubicBezTo>
                  <a:pt x="93" y="68"/>
                  <a:pt x="93" y="68"/>
                  <a:pt x="93" y="68"/>
                </a:cubicBezTo>
                <a:cubicBezTo>
                  <a:pt x="94" y="68"/>
                  <a:pt x="94" y="67"/>
                  <a:pt x="94" y="66"/>
                </a:cubicBezTo>
                <a:cubicBezTo>
                  <a:pt x="94" y="47"/>
                  <a:pt x="94" y="47"/>
                  <a:pt x="94" y="47"/>
                </a:cubicBezTo>
                <a:cubicBezTo>
                  <a:pt x="109" y="41"/>
                  <a:pt x="109" y="41"/>
                  <a:pt x="109" y="41"/>
                </a:cubicBezTo>
                <a:cubicBezTo>
                  <a:pt x="110" y="41"/>
                  <a:pt x="111" y="40"/>
                  <a:pt x="111" y="38"/>
                </a:cubicBezTo>
                <a:cubicBezTo>
                  <a:pt x="111" y="37"/>
                  <a:pt x="110" y="36"/>
                  <a:pt x="109" y="36"/>
                </a:cubicBezTo>
                <a:close/>
                <a:moveTo>
                  <a:pt x="29" y="71"/>
                </a:moveTo>
                <a:cubicBezTo>
                  <a:pt x="31" y="66"/>
                  <a:pt x="31" y="66"/>
                  <a:pt x="31" y="66"/>
                </a:cubicBezTo>
                <a:cubicBezTo>
                  <a:pt x="32" y="71"/>
                  <a:pt x="32" y="71"/>
                  <a:pt x="32" y="71"/>
                </a:cubicBezTo>
                <a:lnTo>
                  <a:pt x="29" y="71"/>
                </a:lnTo>
                <a:close/>
                <a:moveTo>
                  <a:pt x="89" y="64"/>
                </a:moveTo>
                <a:cubicBezTo>
                  <a:pt x="69" y="74"/>
                  <a:pt x="69" y="74"/>
                  <a:pt x="69" y="7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50"/>
                  <a:pt x="50" y="50"/>
                  <a:pt x="50" y="50"/>
                </a:cubicBezTo>
                <a:cubicBezTo>
                  <a:pt x="68" y="57"/>
                  <a:pt x="68" y="57"/>
                  <a:pt x="68" y="57"/>
                </a:cubicBezTo>
                <a:cubicBezTo>
                  <a:pt x="69" y="58"/>
                  <a:pt x="69" y="58"/>
                  <a:pt x="69" y="58"/>
                </a:cubicBezTo>
                <a:cubicBezTo>
                  <a:pt x="70" y="58"/>
                  <a:pt x="70" y="58"/>
                  <a:pt x="70" y="57"/>
                </a:cubicBezTo>
                <a:cubicBezTo>
                  <a:pt x="89" y="50"/>
                  <a:pt x="89" y="50"/>
                  <a:pt x="89" y="50"/>
                </a:cubicBezTo>
                <a:lnTo>
                  <a:pt x="89" y="64"/>
                </a:lnTo>
                <a:close/>
                <a:moveTo>
                  <a:pt x="69" y="52"/>
                </a:moveTo>
                <a:cubicBezTo>
                  <a:pt x="38" y="38"/>
                  <a:pt x="38" y="38"/>
                  <a:pt x="38" y="38"/>
                </a:cubicBezTo>
                <a:cubicBezTo>
                  <a:pt x="69" y="25"/>
                  <a:pt x="69" y="25"/>
                  <a:pt x="69" y="25"/>
                </a:cubicBezTo>
                <a:cubicBezTo>
                  <a:pt x="101" y="38"/>
                  <a:pt x="101" y="38"/>
                  <a:pt x="101" y="38"/>
                </a:cubicBezTo>
                <a:lnTo>
                  <a:pt x="69" y="5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2" name="Text Placeholder 110">
            <a:extLst>
              <a:ext uri="{FF2B5EF4-FFF2-40B4-BE49-F238E27FC236}">
                <a16:creationId xmlns:a16="http://schemas.microsoft.com/office/drawing/2014/main" xmlns="" id="{7F30CF5A-676E-49B3-B7A4-415CBC57CDA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606988" y="5866439"/>
            <a:ext cx="5867615" cy="705600"/>
          </a:xfrm>
          <a:prstGeom prst="rect">
            <a:avLst/>
          </a:prstGeom>
        </p:spPr>
        <p:txBody>
          <a:bodyPr>
            <a:normAutofit/>
          </a:bodyPr>
          <a:lstStyle>
            <a:lvl1pPr marL="253495" indent="-197939">
              <a:spcAft>
                <a:spcPts val="231"/>
              </a:spcAft>
              <a:buFont typeface="Arial" panose="020B0604020202020204" pitchFamily="34" charset="0"/>
              <a:buChar char="•"/>
              <a:defRPr sz="901" b="0"/>
            </a:lvl1pPr>
          </a:lstStyle>
          <a:p>
            <a:pPr lvl="0"/>
            <a:r>
              <a:rPr lang="en-US" dirty="0"/>
              <a:t>Add training experience</a:t>
            </a:r>
          </a:p>
        </p:txBody>
      </p:sp>
    </p:spTree>
    <p:extLst>
      <p:ext uri="{BB962C8B-B14F-4D97-AF65-F5344CB8AC3E}">
        <p14:creationId xmlns:p14="http://schemas.microsoft.com/office/powerpoint/2010/main" xmlns="" val="261914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71C05D8F-6963-4DB7-8ED0-DA254D4349B1}"/>
              </a:ext>
            </a:extLst>
          </p:cNvPr>
          <p:cNvSpPr>
            <a:spLocks/>
          </p:cNvSpPr>
          <p:nvPr/>
        </p:nvSpPr>
        <p:spPr>
          <a:xfrm>
            <a:off x="3691077" y="4774578"/>
            <a:ext cx="1745664" cy="180430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2" tIns="60956" rIns="121912" bIns="609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20" fontAlgn="base">
              <a:spcBef>
                <a:spcPct val="15000"/>
              </a:spcBef>
              <a:spcAft>
                <a:spcPct val="0"/>
              </a:spcAft>
              <a:buClr>
                <a:srgbClr val="00D700"/>
              </a:buClr>
              <a:defRPr/>
            </a:pPr>
            <a:endParaRPr lang="en-US" altLang="zh-CN" sz="899" dirty="0">
              <a:noFill/>
              <a:latin typeface="Graphik"/>
              <a:ea typeface="SimSun" pitchFamily="2" charset="-122"/>
            </a:endParaRPr>
          </a:p>
          <a:p>
            <a:pPr marL="120637" indent="-120637" defTabSz="914320" fontAlgn="base">
              <a:spcBef>
                <a:spcPct val="15000"/>
              </a:spcBef>
              <a:spcAft>
                <a:spcPct val="0"/>
              </a:spcAft>
              <a:buClr>
                <a:srgbClr val="00D700"/>
              </a:buClr>
              <a:buFont typeface="Wingdings" pitchFamily="2" charset="2"/>
              <a:buChar char="§"/>
              <a:defRPr/>
            </a:pPr>
            <a:endParaRPr lang="en-US" altLang="zh-CN" sz="899" dirty="0">
              <a:noFill/>
              <a:latin typeface="Graphik"/>
              <a:ea typeface="SimSun" pitchFamily="2" charset="-122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83E29059-A866-455C-8970-F8574BA00A28}"/>
              </a:ext>
            </a:extLst>
          </p:cNvPr>
          <p:cNvSpPr>
            <a:spLocks/>
          </p:cNvSpPr>
          <p:nvPr/>
        </p:nvSpPr>
        <p:spPr>
          <a:xfrm>
            <a:off x="3742649" y="4533800"/>
            <a:ext cx="1636799" cy="473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2" tIns="60956" rIns="121912" bIns="60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320">
              <a:lnSpc>
                <a:spcPct val="95000"/>
              </a:lnSpc>
              <a:defRPr/>
            </a:pPr>
            <a:r>
              <a:rPr lang="de-DE" sz="1200" b="1" cap="all" dirty="0">
                <a:solidFill>
                  <a:srgbClr val="9400FF"/>
                </a:solidFill>
                <a:latin typeface="Graphik"/>
              </a:rPr>
              <a:t>Additional Information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xmlns="" id="{6C9797E1-C211-4FC5-949C-70519485EF12}"/>
              </a:ext>
            </a:extLst>
          </p:cNvPr>
          <p:cNvSpPr/>
          <p:nvPr userDrawn="1"/>
        </p:nvSpPr>
        <p:spPr>
          <a:xfrm>
            <a:off x="80645" y="4771177"/>
            <a:ext cx="1745664" cy="180430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2" tIns="60956" rIns="121912" bIns="609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20637" indent="-120637" defTabSz="914320" fontAlgn="base">
              <a:spcBef>
                <a:spcPct val="15000"/>
              </a:spcBef>
              <a:spcAft>
                <a:spcPct val="0"/>
              </a:spcAft>
              <a:buClr>
                <a:srgbClr val="7E00FF"/>
              </a:buClr>
              <a:buFont typeface="Wingdings" pitchFamily="2" charset="2"/>
              <a:buChar char="§"/>
              <a:defRPr/>
            </a:pPr>
            <a:endParaRPr lang="en-US" altLang="zh-CN" sz="899" dirty="0">
              <a:solidFill>
                <a:prstClr val="black">
                  <a:lumMod val="95000"/>
                  <a:lumOff val="5000"/>
                </a:prstClr>
              </a:solidFill>
              <a:latin typeface="Graphik"/>
              <a:ea typeface="SimSun" pitchFamily="2" charset="-122"/>
            </a:endParaRPr>
          </a:p>
          <a:p>
            <a:pPr marL="120637" indent="-120637" defTabSz="914320" fontAlgn="base">
              <a:spcBef>
                <a:spcPct val="15000"/>
              </a:spcBef>
              <a:spcAft>
                <a:spcPct val="0"/>
              </a:spcAft>
              <a:buClr>
                <a:srgbClr val="7E00FF"/>
              </a:buClr>
              <a:buFont typeface="Wingdings" pitchFamily="2" charset="2"/>
              <a:buChar char="§"/>
              <a:defRPr/>
            </a:pPr>
            <a:endParaRPr lang="en-US" altLang="zh-CN" sz="899" dirty="0">
              <a:solidFill>
                <a:prstClr val="black">
                  <a:lumMod val="95000"/>
                  <a:lumOff val="5000"/>
                </a:prstClr>
              </a:solidFill>
              <a:latin typeface="Graphik"/>
              <a:ea typeface="SimSun" pitchFamily="2" charset="-122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28FEAC3-FC27-4B52-B7F8-EDE070A67921}"/>
              </a:ext>
            </a:extLst>
          </p:cNvPr>
          <p:cNvSpPr/>
          <p:nvPr/>
        </p:nvSpPr>
        <p:spPr>
          <a:xfrm>
            <a:off x="133356" y="4533800"/>
            <a:ext cx="1635196" cy="473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2" tIns="60956" rIns="121912" bIns="60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320">
              <a:lnSpc>
                <a:spcPct val="95000"/>
              </a:lnSpc>
              <a:defRPr/>
            </a:pPr>
            <a:r>
              <a:rPr lang="de-DE" sz="1200" b="1" cap="all" dirty="0">
                <a:solidFill>
                  <a:srgbClr val="9400FF"/>
                </a:solidFill>
                <a:latin typeface="Graphik"/>
              </a:rPr>
              <a:t>relevant Expertise</a:t>
            </a:r>
          </a:p>
        </p:txBody>
      </p:sp>
      <p:grpSp>
        <p:nvGrpSpPr>
          <p:cNvPr id="26" name="Group 83">
            <a:extLst>
              <a:ext uri="{FF2B5EF4-FFF2-40B4-BE49-F238E27FC236}">
                <a16:creationId xmlns:a16="http://schemas.microsoft.com/office/drawing/2014/main" xmlns="" id="{F37CF756-8233-4CC7-AA6C-1C316236698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33346" y="4587887"/>
            <a:ext cx="401115" cy="386236"/>
            <a:chOff x="1580" y="1910"/>
            <a:chExt cx="387" cy="396"/>
          </a:xfrm>
          <a:solidFill>
            <a:schemeClr val="tx1"/>
          </a:solidFill>
        </p:grpSpPr>
        <p:sp>
          <p:nvSpPr>
            <p:cNvPr id="27" name="Freeform 84">
              <a:extLst>
                <a:ext uri="{FF2B5EF4-FFF2-40B4-BE49-F238E27FC236}">
                  <a16:creationId xmlns:a16="http://schemas.microsoft.com/office/drawing/2014/main" xmlns="" id="{06394E0D-2BF9-4B00-8B93-121BA6F414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" y="1982"/>
              <a:ext cx="238" cy="252"/>
            </a:xfrm>
            <a:custGeom>
              <a:avLst/>
              <a:gdLst>
                <a:gd name="T0" fmla="*/ 0 w 156"/>
                <a:gd name="T1" fmla="*/ 78 h 169"/>
                <a:gd name="T2" fmla="*/ 54 w 156"/>
                <a:gd name="T3" fmla="*/ 163 h 169"/>
                <a:gd name="T4" fmla="*/ 96 w 156"/>
                <a:gd name="T5" fmla="*/ 169 h 169"/>
                <a:gd name="T6" fmla="*/ 102 w 156"/>
                <a:gd name="T7" fmla="*/ 153 h 169"/>
                <a:gd name="T8" fmla="*/ 78 w 156"/>
                <a:gd name="T9" fmla="*/ 0 h 169"/>
                <a:gd name="T10" fmla="*/ 90 w 156"/>
                <a:gd name="T11" fmla="*/ 148 h 169"/>
                <a:gd name="T12" fmla="*/ 66 w 156"/>
                <a:gd name="T13" fmla="*/ 157 h 169"/>
                <a:gd name="T14" fmla="*/ 61 w 156"/>
                <a:gd name="T15" fmla="*/ 142 h 169"/>
                <a:gd name="T16" fmla="*/ 63 w 156"/>
                <a:gd name="T17" fmla="*/ 133 h 169"/>
                <a:gd name="T18" fmla="*/ 67 w 156"/>
                <a:gd name="T19" fmla="*/ 110 h 169"/>
                <a:gd name="T20" fmla="*/ 58 w 156"/>
                <a:gd name="T21" fmla="*/ 89 h 169"/>
                <a:gd name="T22" fmla="*/ 53 w 156"/>
                <a:gd name="T23" fmla="*/ 78 h 169"/>
                <a:gd name="T24" fmla="*/ 56 w 156"/>
                <a:gd name="T25" fmla="*/ 67 h 169"/>
                <a:gd name="T26" fmla="*/ 55 w 156"/>
                <a:gd name="T27" fmla="*/ 57 h 169"/>
                <a:gd name="T28" fmla="*/ 82 w 156"/>
                <a:gd name="T29" fmla="*/ 44 h 169"/>
                <a:gd name="T30" fmla="*/ 99 w 156"/>
                <a:gd name="T31" fmla="*/ 67 h 169"/>
                <a:gd name="T32" fmla="*/ 102 w 156"/>
                <a:gd name="T33" fmla="*/ 78 h 169"/>
                <a:gd name="T34" fmla="*/ 102 w 156"/>
                <a:gd name="T35" fmla="*/ 83 h 169"/>
                <a:gd name="T36" fmla="*/ 92 w 156"/>
                <a:gd name="T37" fmla="*/ 105 h 169"/>
                <a:gd name="T38" fmla="*/ 89 w 156"/>
                <a:gd name="T39" fmla="*/ 127 h 169"/>
                <a:gd name="T40" fmla="*/ 105 w 156"/>
                <a:gd name="T41" fmla="*/ 138 h 169"/>
                <a:gd name="T42" fmla="*/ 118 w 156"/>
                <a:gd name="T43" fmla="*/ 131 h 169"/>
                <a:gd name="T44" fmla="*/ 100 w 156"/>
                <a:gd name="T45" fmla="*/ 114 h 169"/>
                <a:gd name="T46" fmla="*/ 114 w 156"/>
                <a:gd name="T47" fmla="*/ 80 h 169"/>
                <a:gd name="T48" fmla="*/ 111 w 156"/>
                <a:gd name="T49" fmla="*/ 69 h 169"/>
                <a:gd name="T50" fmla="*/ 82 w 156"/>
                <a:gd name="T51" fmla="*/ 33 h 169"/>
                <a:gd name="T52" fmla="*/ 44 w 156"/>
                <a:gd name="T53" fmla="*/ 49 h 169"/>
                <a:gd name="T54" fmla="*/ 43 w 156"/>
                <a:gd name="T55" fmla="*/ 71 h 169"/>
                <a:gd name="T56" fmla="*/ 46 w 156"/>
                <a:gd name="T57" fmla="*/ 93 h 169"/>
                <a:gd name="T58" fmla="*/ 55 w 156"/>
                <a:gd name="T59" fmla="*/ 123 h 169"/>
                <a:gd name="T60" fmla="*/ 12 w 156"/>
                <a:gd name="T61" fmla="*/ 78 h 169"/>
                <a:gd name="T62" fmla="*/ 144 w 156"/>
                <a:gd name="T63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69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12"/>
                    <a:pt x="22" y="142"/>
                    <a:pt x="54" y="153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54" y="166"/>
                    <a:pt x="56" y="169"/>
                    <a:pt x="60" y="169"/>
                  </a:cubicBezTo>
                  <a:cubicBezTo>
                    <a:pt x="96" y="169"/>
                    <a:pt x="96" y="169"/>
                    <a:pt x="96" y="169"/>
                  </a:cubicBezTo>
                  <a:cubicBezTo>
                    <a:pt x="99" y="169"/>
                    <a:pt x="102" y="166"/>
                    <a:pt x="102" y="163"/>
                  </a:cubicBezTo>
                  <a:cubicBezTo>
                    <a:pt x="102" y="153"/>
                    <a:pt x="102" y="153"/>
                    <a:pt x="102" y="153"/>
                  </a:cubicBezTo>
                  <a:cubicBezTo>
                    <a:pt x="134" y="142"/>
                    <a:pt x="156" y="112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94" y="142"/>
                  </a:moveTo>
                  <a:cubicBezTo>
                    <a:pt x="92" y="143"/>
                    <a:pt x="90" y="145"/>
                    <a:pt x="90" y="148"/>
                  </a:cubicBezTo>
                  <a:cubicBezTo>
                    <a:pt x="90" y="157"/>
                    <a:pt x="90" y="157"/>
                    <a:pt x="90" y="157"/>
                  </a:cubicBezTo>
                  <a:cubicBezTo>
                    <a:pt x="66" y="157"/>
                    <a:pt x="66" y="157"/>
                    <a:pt x="66" y="157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5"/>
                    <a:pt x="64" y="143"/>
                    <a:pt x="61" y="142"/>
                  </a:cubicBezTo>
                  <a:cubicBezTo>
                    <a:pt x="57" y="141"/>
                    <a:pt x="54" y="140"/>
                    <a:pt x="50" y="138"/>
                  </a:cubicBezTo>
                  <a:cubicBezTo>
                    <a:pt x="54" y="136"/>
                    <a:pt x="59" y="135"/>
                    <a:pt x="63" y="133"/>
                  </a:cubicBezTo>
                  <a:cubicBezTo>
                    <a:pt x="65" y="132"/>
                    <a:pt x="67" y="130"/>
                    <a:pt x="67" y="127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08"/>
                    <a:pt x="65" y="106"/>
                    <a:pt x="63" y="105"/>
                  </a:cubicBezTo>
                  <a:cubicBezTo>
                    <a:pt x="63" y="105"/>
                    <a:pt x="58" y="102"/>
                    <a:pt x="58" y="89"/>
                  </a:cubicBezTo>
                  <a:cubicBezTo>
                    <a:pt x="58" y="86"/>
                    <a:pt x="56" y="84"/>
                    <a:pt x="54" y="84"/>
                  </a:cubicBezTo>
                  <a:cubicBezTo>
                    <a:pt x="53" y="83"/>
                    <a:pt x="52" y="80"/>
                    <a:pt x="53" y="78"/>
                  </a:cubicBezTo>
                  <a:cubicBezTo>
                    <a:pt x="56" y="78"/>
                    <a:pt x="58" y="75"/>
                    <a:pt x="58" y="72"/>
                  </a:cubicBezTo>
                  <a:cubicBezTo>
                    <a:pt x="58" y="71"/>
                    <a:pt x="58" y="69"/>
                    <a:pt x="56" y="67"/>
                  </a:cubicBezTo>
                  <a:cubicBezTo>
                    <a:pt x="54" y="60"/>
                    <a:pt x="53" y="58"/>
                    <a:pt x="53" y="57"/>
                  </a:cubicBezTo>
                  <a:cubicBezTo>
                    <a:pt x="54" y="57"/>
                    <a:pt x="54" y="57"/>
                    <a:pt x="55" y="57"/>
                  </a:cubicBezTo>
                  <a:cubicBezTo>
                    <a:pt x="58" y="58"/>
                    <a:pt x="61" y="56"/>
                    <a:pt x="62" y="53"/>
                  </a:cubicBezTo>
                  <a:cubicBezTo>
                    <a:pt x="63" y="48"/>
                    <a:pt x="72" y="44"/>
                    <a:pt x="82" y="44"/>
                  </a:cubicBezTo>
                  <a:cubicBezTo>
                    <a:pt x="92" y="44"/>
                    <a:pt x="100" y="48"/>
                    <a:pt x="102" y="53"/>
                  </a:cubicBezTo>
                  <a:cubicBezTo>
                    <a:pt x="103" y="58"/>
                    <a:pt x="100" y="64"/>
                    <a:pt x="99" y="67"/>
                  </a:cubicBezTo>
                  <a:cubicBezTo>
                    <a:pt x="98" y="69"/>
                    <a:pt x="97" y="71"/>
                    <a:pt x="97" y="72"/>
                  </a:cubicBezTo>
                  <a:cubicBezTo>
                    <a:pt x="97" y="75"/>
                    <a:pt x="100" y="78"/>
                    <a:pt x="102" y="78"/>
                  </a:cubicBezTo>
                  <a:cubicBezTo>
                    <a:pt x="103" y="78"/>
                    <a:pt x="103" y="79"/>
                    <a:pt x="103" y="79"/>
                  </a:cubicBezTo>
                  <a:cubicBezTo>
                    <a:pt x="103" y="81"/>
                    <a:pt x="102" y="82"/>
                    <a:pt x="102" y="83"/>
                  </a:cubicBezTo>
                  <a:cubicBezTo>
                    <a:pt x="99" y="84"/>
                    <a:pt x="97" y="86"/>
                    <a:pt x="97" y="89"/>
                  </a:cubicBezTo>
                  <a:cubicBezTo>
                    <a:pt x="97" y="101"/>
                    <a:pt x="93" y="104"/>
                    <a:pt x="92" y="105"/>
                  </a:cubicBezTo>
                  <a:cubicBezTo>
                    <a:pt x="90" y="106"/>
                    <a:pt x="89" y="108"/>
                    <a:pt x="89" y="110"/>
                  </a:cubicBezTo>
                  <a:cubicBezTo>
                    <a:pt x="89" y="127"/>
                    <a:pt x="89" y="127"/>
                    <a:pt x="89" y="127"/>
                  </a:cubicBezTo>
                  <a:cubicBezTo>
                    <a:pt x="89" y="130"/>
                    <a:pt x="90" y="132"/>
                    <a:pt x="92" y="133"/>
                  </a:cubicBezTo>
                  <a:cubicBezTo>
                    <a:pt x="97" y="135"/>
                    <a:pt x="101" y="136"/>
                    <a:pt x="105" y="138"/>
                  </a:cubicBezTo>
                  <a:cubicBezTo>
                    <a:pt x="102" y="140"/>
                    <a:pt x="98" y="141"/>
                    <a:pt x="94" y="142"/>
                  </a:cubicBezTo>
                  <a:close/>
                  <a:moveTo>
                    <a:pt x="118" y="131"/>
                  </a:moveTo>
                  <a:cubicBezTo>
                    <a:pt x="112" y="128"/>
                    <a:pt x="106" y="126"/>
                    <a:pt x="100" y="123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4" y="111"/>
                    <a:pt x="108" y="105"/>
                    <a:pt x="109" y="93"/>
                  </a:cubicBezTo>
                  <a:cubicBezTo>
                    <a:pt x="112" y="90"/>
                    <a:pt x="114" y="85"/>
                    <a:pt x="114" y="80"/>
                  </a:cubicBezTo>
                  <a:cubicBezTo>
                    <a:pt x="114" y="76"/>
                    <a:pt x="114" y="74"/>
                    <a:pt x="112" y="71"/>
                  </a:cubicBezTo>
                  <a:cubicBezTo>
                    <a:pt x="112" y="71"/>
                    <a:pt x="111" y="70"/>
                    <a:pt x="111" y="69"/>
                  </a:cubicBezTo>
                  <a:cubicBezTo>
                    <a:pt x="113" y="65"/>
                    <a:pt x="115" y="57"/>
                    <a:pt x="113" y="50"/>
                  </a:cubicBezTo>
                  <a:cubicBezTo>
                    <a:pt x="110" y="37"/>
                    <a:pt x="94" y="33"/>
                    <a:pt x="82" y="33"/>
                  </a:cubicBezTo>
                  <a:cubicBezTo>
                    <a:pt x="71" y="33"/>
                    <a:pt x="58" y="36"/>
                    <a:pt x="53" y="45"/>
                  </a:cubicBezTo>
                  <a:cubicBezTo>
                    <a:pt x="49" y="45"/>
                    <a:pt x="46" y="46"/>
                    <a:pt x="44" y="49"/>
                  </a:cubicBezTo>
                  <a:cubicBezTo>
                    <a:pt x="39" y="55"/>
                    <a:pt x="42" y="64"/>
                    <a:pt x="45" y="69"/>
                  </a:cubicBezTo>
                  <a:cubicBezTo>
                    <a:pt x="44" y="70"/>
                    <a:pt x="44" y="71"/>
                    <a:pt x="43" y="71"/>
                  </a:cubicBezTo>
                  <a:cubicBezTo>
                    <a:pt x="42" y="74"/>
                    <a:pt x="41" y="77"/>
                    <a:pt x="41" y="80"/>
                  </a:cubicBezTo>
                  <a:cubicBezTo>
                    <a:pt x="41" y="85"/>
                    <a:pt x="43" y="90"/>
                    <a:pt x="46" y="93"/>
                  </a:cubicBezTo>
                  <a:cubicBezTo>
                    <a:pt x="47" y="105"/>
                    <a:pt x="51" y="111"/>
                    <a:pt x="55" y="114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49" y="126"/>
                    <a:pt x="43" y="128"/>
                    <a:pt x="38" y="131"/>
                  </a:cubicBezTo>
                  <a:cubicBezTo>
                    <a:pt x="22" y="119"/>
                    <a:pt x="12" y="100"/>
                    <a:pt x="12" y="78"/>
                  </a:cubicBezTo>
                  <a:cubicBezTo>
                    <a:pt x="12" y="42"/>
                    <a:pt x="41" y="12"/>
                    <a:pt x="78" y="12"/>
                  </a:cubicBezTo>
                  <a:cubicBezTo>
                    <a:pt x="114" y="12"/>
                    <a:pt x="144" y="42"/>
                    <a:pt x="144" y="78"/>
                  </a:cubicBezTo>
                  <a:cubicBezTo>
                    <a:pt x="144" y="100"/>
                    <a:pt x="134" y="119"/>
                    <a:pt x="118" y="1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9200" tIns="39600" rIns="79200" bIns="39600" numCol="1" anchor="t" anchorCtr="0" compatLnSpc="1">
              <a:prstTxWarp prst="textNoShape">
                <a:avLst/>
              </a:prstTxWarp>
            </a:bodyPr>
            <a:lstStyle/>
            <a:p>
              <a:pPr defTabSz="914320">
                <a:defRPr/>
              </a:pPr>
              <a:endParaRPr lang="en-US" sz="899" dirty="0">
                <a:solidFill>
                  <a:prstClr val="black"/>
                </a:solidFill>
                <a:latin typeface="Graphik"/>
              </a:endParaRPr>
            </a:p>
          </p:txBody>
        </p:sp>
        <p:sp>
          <p:nvSpPr>
            <p:cNvPr id="28" name="Freeform 85">
              <a:extLst>
                <a:ext uri="{FF2B5EF4-FFF2-40B4-BE49-F238E27FC236}">
                  <a16:creationId xmlns:a16="http://schemas.microsoft.com/office/drawing/2014/main" xmlns="" id="{1783AB71-CEFE-4164-BA1F-E254D221D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288"/>
              <a:ext cx="36" cy="18"/>
            </a:xfrm>
            <a:custGeom>
              <a:avLst/>
              <a:gdLst>
                <a:gd name="T0" fmla="*/ 18 w 24"/>
                <a:gd name="T1" fmla="*/ 0 h 12"/>
                <a:gd name="T2" fmla="*/ 6 w 24"/>
                <a:gd name="T3" fmla="*/ 0 h 12"/>
                <a:gd name="T4" fmla="*/ 0 w 24"/>
                <a:gd name="T5" fmla="*/ 6 h 12"/>
                <a:gd name="T6" fmla="*/ 6 w 24"/>
                <a:gd name="T7" fmla="*/ 12 h 12"/>
                <a:gd name="T8" fmla="*/ 18 w 24"/>
                <a:gd name="T9" fmla="*/ 12 h 12"/>
                <a:gd name="T10" fmla="*/ 24 w 24"/>
                <a:gd name="T11" fmla="*/ 6 h 12"/>
                <a:gd name="T12" fmla="*/ 18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2"/>
                    <a:pt x="24" y="9"/>
                    <a:pt x="24" y="6"/>
                  </a:cubicBezTo>
                  <a:cubicBezTo>
                    <a:pt x="24" y="2"/>
                    <a:pt x="21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9200" tIns="39600" rIns="79200" bIns="39600" numCol="1" anchor="t" anchorCtr="0" compatLnSpc="1">
              <a:prstTxWarp prst="textNoShape">
                <a:avLst/>
              </a:prstTxWarp>
            </a:bodyPr>
            <a:lstStyle/>
            <a:p>
              <a:pPr defTabSz="914320">
                <a:defRPr/>
              </a:pPr>
              <a:endParaRPr lang="en-US" sz="899">
                <a:solidFill>
                  <a:prstClr val="black"/>
                </a:solidFill>
                <a:latin typeface="Graphik"/>
              </a:endParaRPr>
            </a:p>
          </p:txBody>
        </p:sp>
        <p:sp>
          <p:nvSpPr>
            <p:cNvPr id="29" name="Freeform 86">
              <a:extLst>
                <a:ext uri="{FF2B5EF4-FFF2-40B4-BE49-F238E27FC236}">
                  <a16:creationId xmlns:a16="http://schemas.microsoft.com/office/drawing/2014/main" xmlns="" id="{24C48BEB-6213-4025-81F2-F6F5CE9B0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252"/>
              <a:ext cx="74" cy="18"/>
            </a:xfrm>
            <a:custGeom>
              <a:avLst/>
              <a:gdLst>
                <a:gd name="T0" fmla="*/ 42 w 48"/>
                <a:gd name="T1" fmla="*/ 0 h 12"/>
                <a:gd name="T2" fmla="*/ 6 w 48"/>
                <a:gd name="T3" fmla="*/ 0 h 12"/>
                <a:gd name="T4" fmla="*/ 0 w 48"/>
                <a:gd name="T5" fmla="*/ 6 h 12"/>
                <a:gd name="T6" fmla="*/ 6 w 48"/>
                <a:gd name="T7" fmla="*/ 12 h 12"/>
                <a:gd name="T8" fmla="*/ 42 w 48"/>
                <a:gd name="T9" fmla="*/ 12 h 12"/>
                <a:gd name="T10" fmla="*/ 48 w 48"/>
                <a:gd name="T11" fmla="*/ 6 h 12"/>
                <a:gd name="T12" fmla="*/ 42 w 4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5" y="12"/>
                    <a:pt x="48" y="9"/>
                    <a:pt x="48" y="6"/>
                  </a:cubicBezTo>
                  <a:cubicBezTo>
                    <a:pt x="48" y="2"/>
                    <a:pt x="45" y="0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9200" tIns="39600" rIns="79200" bIns="39600" numCol="1" anchor="t" anchorCtr="0" compatLnSpc="1">
              <a:prstTxWarp prst="textNoShape">
                <a:avLst/>
              </a:prstTxWarp>
            </a:bodyPr>
            <a:lstStyle/>
            <a:p>
              <a:pPr defTabSz="914320">
                <a:defRPr/>
              </a:pPr>
              <a:endParaRPr lang="en-US" sz="899">
                <a:solidFill>
                  <a:prstClr val="black"/>
                </a:solidFill>
                <a:latin typeface="Graphik"/>
              </a:endParaRPr>
            </a:p>
          </p:txBody>
        </p:sp>
        <p:sp>
          <p:nvSpPr>
            <p:cNvPr id="30" name="Freeform 87">
              <a:extLst>
                <a:ext uri="{FF2B5EF4-FFF2-40B4-BE49-F238E27FC236}">
                  <a16:creationId xmlns:a16="http://schemas.microsoft.com/office/drawing/2014/main" xmlns="" id="{C7BF0E0B-E8AD-4016-9DAB-7EDE7E0F9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910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12 w 12"/>
                <a:gd name="T3" fmla="*/ 30 h 36"/>
                <a:gd name="T4" fmla="*/ 12 w 12"/>
                <a:gd name="T5" fmla="*/ 6 h 36"/>
                <a:gd name="T6" fmla="*/ 6 w 12"/>
                <a:gd name="T7" fmla="*/ 0 h 36"/>
                <a:gd name="T8" fmla="*/ 0 w 12"/>
                <a:gd name="T9" fmla="*/ 6 h 36"/>
                <a:gd name="T10" fmla="*/ 0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9" y="36"/>
                    <a:pt x="12" y="34"/>
                    <a:pt x="12" y="3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2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9200" tIns="39600" rIns="79200" bIns="39600" numCol="1" anchor="t" anchorCtr="0" compatLnSpc="1">
              <a:prstTxWarp prst="textNoShape">
                <a:avLst/>
              </a:prstTxWarp>
            </a:bodyPr>
            <a:lstStyle/>
            <a:p>
              <a:pPr defTabSz="914320">
                <a:defRPr/>
              </a:pPr>
              <a:endParaRPr lang="en-US" sz="899">
                <a:solidFill>
                  <a:prstClr val="black"/>
                </a:solidFill>
                <a:latin typeface="Graphik"/>
              </a:endParaRPr>
            </a:p>
          </p:txBody>
        </p:sp>
        <p:sp>
          <p:nvSpPr>
            <p:cNvPr id="31" name="Freeform 88">
              <a:extLst>
                <a:ext uri="{FF2B5EF4-FFF2-40B4-BE49-F238E27FC236}">
                  <a16:creationId xmlns:a16="http://schemas.microsoft.com/office/drawing/2014/main" xmlns="" id="{99197EF2-144F-4A07-B58A-63557803F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6" y="10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9200" tIns="39600" rIns="79200" bIns="39600" numCol="1" anchor="t" anchorCtr="0" compatLnSpc="1">
              <a:prstTxWarp prst="textNoShape">
                <a:avLst/>
              </a:prstTxWarp>
            </a:bodyPr>
            <a:lstStyle/>
            <a:p>
              <a:pPr defTabSz="914320">
                <a:defRPr/>
              </a:pPr>
              <a:endParaRPr lang="en-US" sz="899">
                <a:solidFill>
                  <a:prstClr val="black"/>
                </a:solidFill>
                <a:latin typeface="Graphik"/>
              </a:endParaRPr>
            </a:p>
          </p:txBody>
        </p:sp>
        <p:sp>
          <p:nvSpPr>
            <p:cNvPr id="32" name="Freeform 89">
              <a:extLst>
                <a:ext uri="{FF2B5EF4-FFF2-40B4-BE49-F238E27FC236}">
                  <a16:creationId xmlns:a16="http://schemas.microsoft.com/office/drawing/2014/main" xmlns="" id="{51FE7435-CDC7-48E9-BF33-E278ACF43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4" y="12"/>
                    <a:pt x="36" y="10"/>
                    <a:pt x="36" y="6"/>
                  </a:cubicBezTo>
                  <a:cubicBezTo>
                    <a:pt x="36" y="3"/>
                    <a:pt x="34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9200" tIns="39600" rIns="79200" bIns="39600" numCol="1" anchor="t" anchorCtr="0" compatLnSpc="1">
              <a:prstTxWarp prst="textNoShape">
                <a:avLst/>
              </a:prstTxWarp>
            </a:bodyPr>
            <a:lstStyle/>
            <a:p>
              <a:pPr defTabSz="914320">
                <a:defRPr/>
              </a:pPr>
              <a:endParaRPr lang="en-US" sz="899">
                <a:solidFill>
                  <a:prstClr val="black"/>
                </a:solidFill>
                <a:latin typeface="Graphik"/>
              </a:endParaRPr>
            </a:p>
          </p:txBody>
        </p:sp>
        <p:sp>
          <p:nvSpPr>
            <p:cNvPr id="33" name="Freeform 90">
              <a:extLst>
                <a:ext uri="{FF2B5EF4-FFF2-40B4-BE49-F238E27FC236}">
                  <a16:creationId xmlns:a16="http://schemas.microsoft.com/office/drawing/2014/main" xmlns="" id="{46A1AAD8-FFFC-4A71-814B-EE7B8F699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949"/>
              <a:ext cx="58" cy="57"/>
            </a:xfrm>
            <a:custGeom>
              <a:avLst/>
              <a:gdLst>
                <a:gd name="T0" fmla="*/ 27 w 38"/>
                <a:gd name="T1" fmla="*/ 37 h 38"/>
                <a:gd name="T2" fmla="*/ 32 w 38"/>
                <a:gd name="T3" fmla="*/ 38 h 38"/>
                <a:gd name="T4" fmla="*/ 36 w 38"/>
                <a:gd name="T5" fmla="*/ 37 h 38"/>
                <a:gd name="T6" fmla="*/ 36 w 38"/>
                <a:gd name="T7" fmla="*/ 28 h 38"/>
                <a:gd name="T8" fmla="*/ 10 w 38"/>
                <a:gd name="T9" fmla="*/ 3 h 38"/>
                <a:gd name="T10" fmla="*/ 2 w 38"/>
                <a:gd name="T11" fmla="*/ 3 h 38"/>
                <a:gd name="T12" fmla="*/ 2 w 38"/>
                <a:gd name="T13" fmla="*/ 11 h 38"/>
                <a:gd name="T14" fmla="*/ 27 w 38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27" y="37"/>
                  </a:moveTo>
                  <a:cubicBezTo>
                    <a:pt x="29" y="38"/>
                    <a:pt x="30" y="38"/>
                    <a:pt x="32" y="38"/>
                  </a:cubicBezTo>
                  <a:cubicBezTo>
                    <a:pt x="33" y="38"/>
                    <a:pt x="35" y="38"/>
                    <a:pt x="36" y="37"/>
                  </a:cubicBezTo>
                  <a:cubicBezTo>
                    <a:pt x="38" y="34"/>
                    <a:pt x="38" y="31"/>
                    <a:pt x="36" y="2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0"/>
                    <a:pt x="4" y="0"/>
                    <a:pt x="2" y="3"/>
                  </a:cubicBezTo>
                  <a:cubicBezTo>
                    <a:pt x="0" y="5"/>
                    <a:pt x="0" y="9"/>
                    <a:pt x="2" y="11"/>
                  </a:cubicBezTo>
                  <a:lnTo>
                    <a:pt x="27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9200" tIns="39600" rIns="79200" bIns="39600" numCol="1" anchor="t" anchorCtr="0" compatLnSpc="1">
              <a:prstTxWarp prst="textNoShape">
                <a:avLst/>
              </a:prstTxWarp>
            </a:bodyPr>
            <a:lstStyle/>
            <a:p>
              <a:pPr defTabSz="914320">
                <a:defRPr/>
              </a:pPr>
              <a:endParaRPr lang="en-US" sz="899">
                <a:solidFill>
                  <a:prstClr val="black"/>
                </a:solidFill>
                <a:latin typeface="Graphik"/>
              </a:endParaRPr>
            </a:p>
          </p:txBody>
        </p:sp>
        <p:sp>
          <p:nvSpPr>
            <p:cNvPr id="34" name="Freeform 91">
              <a:extLst>
                <a:ext uri="{FF2B5EF4-FFF2-40B4-BE49-F238E27FC236}">
                  <a16:creationId xmlns:a16="http://schemas.microsoft.com/office/drawing/2014/main" xmlns="" id="{A0F1E9A7-B3CC-4493-87E9-3F8644D4C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" y="1949"/>
              <a:ext cx="60" cy="57"/>
            </a:xfrm>
            <a:custGeom>
              <a:avLst/>
              <a:gdLst>
                <a:gd name="T0" fmla="*/ 7 w 39"/>
                <a:gd name="T1" fmla="*/ 38 h 38"/>
                <a:gd name="T2" fmla="*/ 11 w 39"/>
                <a:gd name="T3" fmla="*/ 37 h 38"/>
                <a:gd name="T4" fmla="*/ 36 w 39"/>
                <a:gd name="T5" fmla="*/ 11 h 38"/>
                <a:gd name="T6" fmla="*/ 36 w 39"/>
                <a:gd name="T7" fmla="*/ 3 h 38"/>
                <a:gd name="T8" fmla="*/ 28 w 39"/>
                <a:gd name="T9" fmla="*/ 3 h 38"/>
                <a:gd name="T10" fmla="*/ 2 w 39"/>
                <a:gd name="T11" fmla="*/ 28 h 38"/>
                <a:gd name="T12" fmla="*/ 2 w 39"/>
                <a:gd name="T13" fmla="*/ 37 h 38"/>
                <a:gd name="T14" fmla="*/ 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7" y="38"/>
                  </a:moveTo>
                  <a:cubicBezTo>
                    <a:pt x="8" y="38"/>
                    <a:pt x="10" y="38"/>
                    <a:pt x="11" y="37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9" y="9"/>
                    <a:pt x="39" y="5"/>
                    <a:pt x="36" y="3"/>
                  </a:cubicBezTo>
                  <a:cubicBezTo>
                    <a:pt x="34" y="0"/>
                    <a:pt x="30" y="0"/>
                    <a:pt x="28" y="3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0" y="34"/>
                    <a:pt x="2" y="37"/>
                  </a:cubicBezTo>
                  <a:cubicBezTo>
                    <a:pt x="4" y="38"/>
                    <a:pt x="5" y="38"/>
                    <a:pt x="7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9200" tIns="39600" rIns="79200" bIns="39600" numCol="1" anchor="t" anchorCtr="0" compatLnSpc="1">
              <a:prstTxWarp prst="textNoShape">
                <a:avLst/>
              </a:prstTxWarp>
            </a:bodyPr>
            <a:lstStyle/>
            <a:p>
              <a:pPr defTabSz="914320">
                <a:defRPr/>
              </a:pPr>
              <a:endParaRPr lang="en-US" sz="899">
                <a:solidFill>
                  <a:prstClr val="black"/>
                </a:solidFill>
                <a:latin typeface="Graphik"/>
              </a:endParaRPr>
            </a:p>
          </p:txBody>
        </p:sp>
      </p:grpSp>
      <p:graphicFrame>
        <p:nvGraphicFramePr>
          <p:cNvPr id="57" name="Object 56" hidden="1">
            <a:extLst>
              <a:ext uri="{FF2B5EF4-FFF2-40B4-BE49-F238E27FC236}">
                <a16:creationId xmlns:a16="http://schemas.microsoft.com/office/drawing/2014/main" xmlns="" id="{1E599576-091E-4D6D-869D-4FC2BEB85F0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1607716680"/>
              </p:ext>
            </p:extLst>
          </p:nvPr>
        </p:nvGraphicFramePr>
        <p:xfrm>
          <a:off x="1834" y="1833"/>
          <a:ext cx="1833" cy="1833"/>
        </p:xfrm>
        <a:graphic>
          <a:graphicData uri="http://schemas.openxmlformats.org/presentationml/2006/ole">
            <p:oleObj spid="_x0000_s2052" name="think-cell Slide" r:id="rId5" imgW="360" imgH="360" progId="">
              <p:embed/>
            </p:oleObj>
          </a:graphicData>
        </a:graphic>
      </p:graphicFrame>
      <p:sp>
        <p:nvSpPr>
          <p:cNvPr id="56" name="Rectangle 55" hidden="1">
            <a:extLst>
              <a:ext uri="{FF2B5EF4-FFF2-40B4-BE49-F238E27FC236}">
                <a16:creationId xmlns:a16="http://schemas.microsoft.com/office/drawing/2014/main" xmlns="" id="{DFF51D03-11A5-4C02-AB41-E946BCA3659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83283" cy="1832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endParaRPr lang="en-US" sz="3999" b="1" i="0" baseline="0" dirty="0">
              <a:latin typeface="Graphik Black" panose="020B0A03030202060203" pitchFamily="34" charset="0"/>
              <a:ea typeface="+mj-ea"/>
              <a:cs typeface="+mj-cs"/>
              <a:sym typeface="Graphik Black" panose="020B0A0303020206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5AF7937-71D2-44A7-999E-DED922D49AC1}"/>
              </a:ext>
            </a:extLst>
          </p:cNvPr>
          <p:cNvSpPr>
            <a:spLocks/>
          </p:cNvSpPr>
          <p:nvPr/>
        </p:nvSpPr>
        <p:spPr>
          <a:xfrm>
            <a:off x="1885811" y="4774578"/>
            <a:ext cx="1745664" cy="180430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2" tIns="60956" rIns="121912" bIns="609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20637" indent="-120637" defTabSz="914320" fontAlgn="base">
              <a:spcBef>
                <a:spcPct val="15000"/>
              </a:spcBef>
              <a:spcAft>
                <a:spcPct val="0"/>
              </a:spcAft>
              <a:buClr>
                <a:srgbClr val="7E00FF"/>
              </a:buClr>
              <a:buFont typeface="Wingdings" pitchFamily="2" charset="2"/>
              <a:buChar char="§"/>
              <a:defRPr/>
            </a:pPr>
            <a:endParaRPr lang="en-US" altLang="zh-CN" sz="899" dirty="0">
              <a:solidFill>
                <a:prstClr val="black">
                  <a:lumMod val="95000"/>
                  <a:lumOff val="5000"/>
                </a:prstClr>
              </a:solidFill>
              <a:latin typeface="Graphik"/>
              <a:ea typeface="SimSun" pitchFamily="2" charset="-122"/>
            </a:endParaRPr>
          </a:p>
          <a:p>
            <a:pPr marL="120637" indent="-120637" defTabSz="914320" fontAlgn="base">
              <a:spcBef>
                <a:spcPct val="15000"/>
              </a:spcBef>
              <a:spcAft>
                <a:spcPct val="0"/>
              </a:spcAft>
              <a:buClr>
                <a:srgbClr val="7E00FF"/>
              </a:buClr>
              <a:buFont typeface="Wingdings" pitchFamily="2" charset="2"/>
              <a:buChar char="§"/>
              <a:defRPr/>
            </a:pPr>
            <a:endParaRPr lang="en-US" altLang="zh-CN" sz="899" dirty="0">
              <a:solidFill>
                <a:prstClr val="black">
                  <a:lumMod val="95000"/>
                  <a:lumOff val="5000"/>
                </a:prstClr>
              </a:solidFill>
              <a:latin typeface="Graphik"/>
              <a:ea typeface="SimSun" pitchFamily="2" charset="-12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06EF73A-8283-4BFC-B239-3B211B541519}"/>
              </a:ext>
            </a:extLst>
          </p:cNvPr>
          <p:cNvSpPr/>
          <p:nvPr/>
        </p:nvSpPr>
        <p:spPr>
          <a:xfrm>
            <a:off x="1937604" y="4533800"/>
            <a:ext cx="1636799" cy="473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2" tIns="60956" rIns="121912" bIns="60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320">
              <a:lnSpc>
                <a:spcPct val="95000"/>
              </a:lnSpc>
              <a:defRPr/>
            </a:pPr>
            <a:r>
              <a:rPr lang="de-DE" sz="1200" b="1" cap="all" dirty="0">
                <a:solidFill>
                  <a:srgbClr val="9400FF"/>
                </a:solidFill>
                <a:latin typeface="Graphik"/>
              </a:rPr>
              <a:t>Industry EXPERIENCE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34CBF9B-9E3F-43CC-B7F5-8ADCAB9E2836}"/>
              </a:ext>
            </a:extLst>
          </p:cNvPr>
          <p:cNvSpPr/>
          <p:nvPr/>
        </p:nvSpPr>
        <p:spPr>
          <a:xfrm>
            <a:off x="59340" y="1456975"/>
            <a:ext cx="5424625" cy="30326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2" tIns="60956" rIns="121912" bIns="609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20">
              <a:spcAft>
                <a:spcPts val="600"/>
              </a:spcAft>
              <a:defRPr/>
            </a:pPr>
            <a:r>
              <a:rPr lang="de-DE" sz="1200" b="1" cap="all" dirty="0">
                <a:solidFill>
                  <a:srgbClr val="9400FF"/>
                </a:solidFill>
                <a:latin typeface="Graphik"/>
              </a:rPr>
              <a:t>Background</a:t>
            </a:r>
            <a:endParaRPr lang="de-DE" sz="1200" b="1" cap="all" dirty="0">
              <a:solidFill>
                <a:srgbClr val="9400FF"/>
              </a:solidFill>
              <a:latin typeface="Graphik"/>
              <a:sym typeface="Arial"/>
            </a:endParaRP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xmlns="" id="{9E8B7320-2719-4770-8E93-00891CD376EB}"/>
              </a:ext>
            </a:extLst>
          </p:cNvPr>
          <p:cNvGrpSpPr/>
          <p:nvPr/>
        </p:nvGrpSpPr>
        <p:grpSpPr>
          <a:xfrm>
            <a:off x="5049311" y="4598327"/>
            <a:ext cx="351777" cy="367850"/>
            <a:chOff x="4464880" y="3983087"/>
            <a:chExt cx="304690" cy="318633"/>
          </a:xfrm>
        </p:grpSpPr>
        <p:sp>
          <p:nvSpPr>
            <p:cNvPr id="40" name="Freeform 65">
              <a:extLst>
                <a:ext uri="{FF2B5EF4-FFF2-40B4-BE49-F238E27FC236}">
                  <a16:creationId xmlns:a16="http://schemas.microsoft.com/office/drawing/2014/main" xmlns="" id="{E9DA865A-66A1-4BC2-B777-E2070A44B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880" y="4166020"/>
              <a:ext cx="120008" cy="135700"/>
            </a:xfrm>
            <a:custGeom>
              <a:avLst/>
              <a:gdLst>
                <a:gd name="T0" fmla="*/ 69 w 113"/>
                <a:gd name="T1" fmla="*/ 123 h 123"/>
                <a:gd name="T2" fmla="*/ 68 w 113"/>
                <a:gd name="T3" fmla="*/ 123 h 123"/>
                <a:gd name="T4" fmla="*/ 63 w 113"/>
                <a:gd name="T5" fmla="*/ 119 h 123"/>
                <a:gd name="T6" fmla="*/ 49 w 113"/>
                <a:gd name="T7" fmla="*/ 79 h 123"/>
                <a:gd name="T8" fmla="*/ 7 w 113"/>
                <a:gd name="T9" fmla="*/ 86 h 123"/>
                <a:gd name="T10" fmla="*/ 1 w 113"/>
                <a:gd name="T11" fmla="*/ 84 h 123"/>
                <a:gd name="T12" fmla="*/ 1 w 113"/>
                <a:gd name="T13" fmla="*/ 77 h 123"/>
                <a:gd name="T14" fmla="*/ 46 w 113"/>
                <a:gd name="T15" fmla="*/ 0 h 123"/>
                <a:gd name="T16" fmla="*/ 56 w 113"/>
                <a:gd name="T17" fmla="*/ 6 h 123"/>
                <a:gd name="T18" fmla="*/ 18 w 113"/>
                <a:gd name="T19" fmla="*/ 72 h 123"/>
                <a:gd name="T20" fmla="*/ 52 w 113"/>
                <a:gd name="T21" fmla="*/ 67 h 123"/>
                <a:gd name="T22" fmla="*/ 58 w 113"/>
                <a:gd name="T23" fmla="*/ 71 h 123"/>
                <a:gd name="T24" fmla="*/ 70 w 113"/>
                <a:gd name="T25" fmla="*/ 103 h 123"/>
                <a:gd name="T26" fmla="*/ 103 w 113"/>
                <a:gd name="T27" fmla="*/ 47 h 123"/>
                <a:gd name="T28" fmla="*/ 113 w 113"/>
                <a:gd name="T29" fmla="*/ 54 h 123"/>
                <a:gd name="T30" fmla="*/ 74 w 113"/>
                <a:gd name="T31" fmla="*/ 120 h 123"/>
                <a:gd name="T32" fmla="*/ 69 w 113"/>
                <a:gd name="T33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3" h="123">
                  <a:moveTo>
                    <a:pt x="69" y="123"/>
                  </a:moveTo>
                  <a:cubicBezTo>
                    <a:pt x="68" y="123"/>
                    <a:pt x="68" y="123"/>
                    <a:pt x="68" y="123"/>
                  </a:cubicBezTo>
                  <a:cubicBezTo>
                    <a:pt x="66" y="122"/>
                    <a:pt x="64" y="121"/>
                    <a:pt x="63" y="11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7" y="86"/>
                    <a:pt x="7" y="86"/>
                    <a:pt x="7" y="86"/>
                  </a:cubicBezTo>
                  <a:cubicBezTo>
                    <a:pt x="5" y="87"/>
                    <a:pt x="3" y="86"/>
                    <a:pt x="1" y="84"/>
                  </a:cubicBezTo>
                  <a:cubicBezTo>
                    <a:pt x="0" y="82"/>
                    <a:pt x="0" y="79"/>
                    <a:pt x="1" y="77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4" y="66"/>
                    <a:pt x="57" y="68"/>
                    <a:pt x="58" y="71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3" y="122"/>
                    <a:pt x="71" y="123"/>
                    <a:pt x="69" y="12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9200" tIns="39600" rIns="79200" bIns="39600" numCol="1" anchor="t" anchorCtr="0" compatLnSpc="1">
              <a:prstTxWarp prst="textNoShape">
                <a:avLst/>
              </a:prstTxWarp>
            </a:bodyPr>
            <a:lstStyle/>
            <a:p>
              <a:pPr defTabSz="914320">
                <a:defRPr/>
              </a:pPr>
              <a:endParaRPr lang="en-AU" sz="899">
                <a:solidFill>
                  <a:prstClr val="black"/>
                </a:solidFill>
                <a:latin typeface="Graphik"/>
              </a:endParaRPr>
            </a:p>
          </p:txBody>
        </p:sp>
        <p:sp>
          <p:nvSpPr>
            <p:cNvPr id="41" name="Freeform 66">
              <a:extLst>
                <a:ext uri="{FF2B5EF4-FFF2-40B4-BE49-F238E27FC236}">
                  <a16:creationId xmlns:a16="http://schemas.microsoft.com/office/drawing/2014/main" xmlns="" id="{0A446C8A-0A65-449E-90ED-A7FC65370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9562" y="4168269"/>
              <a:ext cx="120008" cy="133451"/>
            </a:xfrm>
            <a:custGeom>
              <a:avLst/>
              <a:gdLst>
                <a:gd name="T0" fmla="*/ 44 w 113"/>
                <a:gd name="T1" fmla="*/ 121 h 121"/>
                <a:gd name="T2" fmla="*/ 39 w 113"/>
                <a:gd name="T3" fmla="*/ 118 h 121"/>
                <a:gd name="T4" fmla="*/ 0 w 113"/>
                <a:gd name="T5" fmla="*/ 52 h 121"/>
                <a:gd name="T6" fmla="*/ 10 w 113"/>
                <a:gd name="T7" fmla="*/ 46 h 121"/>
                <a:gd name="T8" fmla="*/ 43 w 113"/>
                <a:gd name="T9" fmla="*/ 101 h 121"/>
                <a:gd name="T10" fmla="*/ 55 w 113"/>
                <a:gd name="T11" fmla="*/ 69 h 121"/>
                <a:gd name="T12" fmla="*/ 61 w 113"/>
                <a:gd name="T13" fmla="*/ 65 h 121"/>
                <a:gd name="T14" fmla="*/ 95 w 113"/>
                <a:gd name="T15" fmla="*/ 70 h 121"/>
                <a:gd name="T16" fmla="*/ 57 w 113"/>
                <a:gd name="T17" fmla="*/ 6 h 121"/>
                <a:gd name="T18" fmla="*/ 68 w 113"/>
                <a:gd name="T19" fmla="*/ 0 h 121"/>
                <a:gd name="T20" fmla="*/ 112 w 113"/>
                <a:gd name="T21" fmla="*/ 75 h 121"/>
                <a:gd name="T22" fmla="*/ 111 w 113"/>
                <a:gd name="T23" fmla="*/ 82 h 121"/>
                <a:gd name="T24" fmla="*/ 105 w 113"/>
                <a:gd name="T25" fmla="*/ 84 h 121"/>
                <a:gd name="T26" fmla="*/ 64 w 113"/>
                <a:gd name="T27" fmla="*/ 77 h 121"/>
                <a:gd name="T28" fmla="*/ 50 w 113"/>
                <a:gd name="T29" fmla="*/ 117 h 121"/>
                <a:gd name="T30" fmla="*/ 45 w 113"/>
                <a:gd name="T31" fmla="*/ 121 h 121"/>
                <a:gd name="T32" fmla="*/ 44 w 113"/>
                <a:gd name="T33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3" h="121">
                  <a:moveTo>
                    <a:pt x="44" y="121"/>
                  </a:moveTo>
                  <a:cubicBezTo>
                    <a:pt x="42" y="121"/>
                    <a:pt x="40" y="120"/>
                    <a:pt x="39" y="118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6" y="66"/>
                    <a:pt x="58" y="64"/>
                    <a:pt x="61" y="65"/>
                  </a:cubicBezTo>
                  <a:cubicBezTo>
                    <a:pt x="95" y="70"/>
                    <a:pt x="95" y="70"/>
                    <a:pt x="95" y="7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12" y="75"/>
                    <a:pt x="112" y="75"/>
                    <a:pt x="112" y="75"/>
                  </a:cubicBezTo>
                  <a:cubicBezTo>
                    <a:pt x="113" y="77"/>
                    <a:pt x="113" y="80"/>
                    <a:pt x="111" y="82"/>
                  </a:cubicBezTo>
                  <a:cubicBezTo>
                    <a:pt x="110" y="84"/>
                    <a:pt x="108" y="85"/>
                    <a:pt x="105" y="84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49" y="119"/>
                    <a:pt x="47" y="120"/>
                    <a:pt x="45" y="121"/>
                  </a:cubicBezTo>
                  <a:cubicBezTo>
                    <a:pt x="45" y="121"/>
                    <a:pt x="44" y="121"/>
                    <a:pt x="44" y="1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9200" tIns="39600" rIns="79200" bIns="39600" numCol="1" anchor="t" anchorCtr="0" compatLnSpc="1">
              <a:prstTxWarp prst="textNoShape">
                <a:avLst/>
              </a:prstTxWarp>
            </a:bodyPr>
            <a:lstStyle/>
            <a:p>
              <a:pPr defTabSz="914320">
                <a:defRPr/>
              </a:pPr>
              <a:endParaRPr lang="en-AU" sz="899">
                <a:solidFill>
                  <a:prstClr val="black"/>
                </a:solidFill>
                <a:latin typeface="Graphik"/>
              </a:endParaRPr>
            </a:p>
          </p:txBody>
        </p:sp>
        <p:sp>
          <p:nvSpPr>
            <p:cNvPr id="42" name="Freeform 67">
              <a:extLst>
                <a:ext uri="{FF2B5EF4-FFF2-40B4-BE49-F238E27FC236}">
                  <a16:creationId xmlns:a16="http://schemas.microsoft.com/office/drawing/2014/main" xmlns="" id="{1E9DC8BD-0976-4B35-A40D-00C87C4BFC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6499" y="3983087"/>
              <a:ext cx="242171" cy="252657"/>
            </a:xfrm>
            <a:custGeom>
              <a:avLst/>
              <a:gdLst>
                <a:gd name="T0" fmla="*/ 114 w 228"/>
                <a:gd name="T1" fmla="*/ 228 h 228"/>
                <a:gd name="T2" fmla="*/ 0 w 228"/>
                <a:gd name="T3" fmla="*/ 114 h 228"/>
                <a:gd name="T4" fmla="*/ 114 w 228"/>
                <a:gd name="T5" fmla="*/ 0 h 228"/>
                <a:gd name="T6" fmla="*/ 228 w 228"/>
                <a:gd name="T7" fmla="*/ 114 h 228"/>
                <a:gd name="T8" fmla="*/ 114 w 228"/>
                <a:gd name="T9" fmla="*/ 228 h 228"/>
                <a:gd name="T10" fmla="*/ 114 w 228"/>
                <a:gd name="T11" fmla="*/ 12 h 228"/>
                <a:gd name="T12" fmla="*/ 12 w 228"/>
                <a:gd name="T13" fmla="*/ 114 h 228"/>
                <a:gd name="T14" fmla="*/ 114 w 228"/>
                <a:gd name="T15" fmla="*/ 216 h 228"/>
                <a:gd name="T16" fmla="*/ 216 w 228"/>
                <a:gd name="T17" fmla="*/ 114 h 228"/>
                <a:gd name="T18" fmla="*/ 114 w 228"/>
                <a:gd name="T19" fmla="*/ 1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8" h="228">
                  <a:moveTo>
                    <a:pt x="114" y="228"/>
                  </a:moveTo>
                  <a:cubicBezTo>
                    <a:pt x="52" y="228"/>
                    <a:pt x="0" y="177"/>
                    <a:pt x="0" y="114"/>
                  </a:cubicBezTo>
                  <a:cubicBezTo>
                    <a:pt x="0" y="51"/>
                    <a:pt x="52" y="0"/>
                    <a:pt x="114" y="0"/>
                  </a:cubicBezTo>
                  <a:cubicBezTo>
                    <a:pt x="177" y="0"/>
                    <a:pt x="228" y="51"/>
                    <a:pt x="228" y="114"/>
                  </a:cubicBezTo>
                  <a:cubicBezTo>
                    <a:pt x="228" y="177"/>
                    <a:pt x="177" y="228"/>
                    <a:pt x="114" y="228"/>
                  </a:cubicBezTo>
                  <a:close/>
                  <a:moveTo>
                    <a:pt x="114" y="12"/>
                  </a:moveTo>
                  <a:cubicBezTo>
                    <a:pt x="58" y="12"/>
                    <a:pt x="12" y="57"/>
                    <a:pt x="12" y="114"/>
                  </a:cubicBezTo>
                  <a:cubicBezTo>
                    <a:pt x="12" y="170"/>
                    <a:pt x="58" y="216"/>
                    <a:pt x="114" y="216"/>
                  </a:cubicBezTo>
                  <a:cubicBezTo>
                    <a:pt x="171" y="216"/>
                    <a:pt x="216" y="170"/>
                    <a:pt x="216" y="114"/>
                  </a:cubicBezTo>
                  <a:cubicBezTo>
                    <a:pt x="216" y="57"/>
                    <a:pt x="171" y="12"/>
                    <a:pt x="114" y="1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9200" tIns="39600" rIns="79200" bIns="39600" numCol="1" anchor="t" anchorCtr="0" compatLnSpc="1">
              <a:prstTxWarp prst="textNoShape">
                <a:avLst/>
              </a:prstTxWarp>
            </a:bodyPr>
            <a:lstStyle/>
            <a:p>
              <a:pPr defTabSz="914320">
                <a:defRPr/>
              </a:pPr>
              <a:endParaRPr lang="en-AU" sz="899">
                <a:solidFill>
                  <a:prstClr val="black"/>
                </a:solidFill>
                <a:latin typeface="Graphik"/>
              </a:endParaRPr>
            </a:p>
          </p:txBody>
        </p:sp>
        <p:sp>
          <p:nvSpPr>
            <p:cNvPr id="43" name="Freeform 68">
              <a:extLst>
                <a:ext uri="{FF2B5EF4-FFF2-40B4-BE49-F238E27FC236}">
                  <a16:creationId xmlns:a16="http://schemas.microsoft.com/office/drawing/2014/main" xmlns="" id="{36FC0EE7-29CF-435F-9757-DBDB4B731F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3987" y="4036317"/>
              <a:ext cx="128631" cy="132701"/>
            </a:xfrm>
            <a:custGeom>
              <a:avLst/>
              <a:gdLst>
                <a:gd name="T0" fmla="*/ 96 w 121"/>
                <a:gd name="T1" fmla="*/ 120 h 120"/>
                <a:gd name="T2" fmla="*/ 93 w 121"/>
                <a:gd name="T3" fmla="*/ 119 h 120"/>
                <a:gd name="T4" fmla="*/ 60 w 121"/>
                <a:gd name="T5" fmla="*/ 98 h 120"/>
                <a:gd name="T6" fmla="*/ 28 w 121"/>
                <a:gd name="T7" fmla="*/ 119 h 120"/>
                <a:gd name="T8" fmla="*/ 21 w 121"/>
                <a:gd name="T9" fmla="*/ 118 h 120"/>
                <a:gd name="T10" fmla="*/ 19 w 121"/>
                <a:gd name="T11" fmla="*/ 112 h 120"/>
                <a:gd name="T12" fmla="*/ 30 w 121"/>
                <a:gd name="T13" fmla="*/ 73 h 120"/>
                <a:gd name="T14" fmla="*/ 2 w 121"/>
                <a:gd name="T15" fmla="*/ 46 h 120"/>
                <a:gd name="T16" fmla="*/ 1 w 121"/>
                <a:gd name="T17" fmla="*/ 39 h 120"/>
                <a:gd name="T18" fmla="*/ 6 w 121"/>
                <a:gd name="T19" fmla="*/ 36 h 120"/>
                <a:gd name="T20" fmla="*/ 39 w 121"/>
                <a:gd name="T21" fmla="*/ 36 h 120"/>
                <a:gd name="T22" fmla="*/ 55 w 121"/>
                <a:gd name="T23" fmla="*/ 3 h 120"/>
                <a:gd name="T24" fmla="*/ 60 w 121"/>
                <a:gd name="T25" fmla="*/ 0 h 120"/>
                <a:gd name="T26" fmla="*/ 66 w 121"/>
                <a:gd name="T27" fmla="*/ 3 h 120"/>
                <a:gd name="T28" fmla="*/ 82 w 121"/>
                <a:gd name="T29" fmla="*/ 36 h 120"/>
                <a:gd name="T30" fmla="*/ 114 w 121"/>
                <a:gd name="T31" fmla="*/ 36 h 120"/>
                <a:gd name="T32" fmla="*/ 120 w 121"/>
                <a:gd name="T33" fmla="*/ 39 h 120"/>
                <a:gd name="T34" fmla="*/ 119 w 121"/>
                <a:gd name="T35" fmla="*/ 46 h 120"/>
                <a:gd name="T36" fmla="*/ 91 w 121"/>
                <a:gd name="T37" fmla="*/ 73 h 120"/>
                <a:gd name="T38" fmla="*/ 102 w 121"/>
                <a:gd name="T39" fmla="*/ 112 h 120"/>
                <a:gd name="T40" fmla="*/ 100 w 121"/>
                <a:gd name="T41" fmla="*/ 118 h 120"/>
                <a:gd name="T42" fmla="*/ 96 w 121"/>
                <a:gd name="T43" fmla="*/ 120 h 120"/>
                <a:gd name="T44" fmla="*/ 60 w 121"/>
                <a:gd name="T45" fmla="*/ 85 h 120"/>
                <a:gd name="T46" fmla="*/ 64 w 121"/>
                <a:gd name="T47" fmla="*/ 86 h 120"/>
                <a:gd name="T48" fmla="*/ 86 w 121"/>
                <a:gd name="T49" fmla="*/ 100 h 120"/>
                <a:gd name="T50" fmla="*/ 79 w 121"/>
                <a:gd name="T51" fmla="*/ 73 h 120"/>
                <a:gd name="T52" fmla="*/ 80 w 121"/>
                <a:gd name="T53" fmla="*/ 67 h 120"/>
                <a:gd name="T54" fmla="*/ 100 w 121"/>
                <a:gd name="T55" fmla="*/ 48 h 120"/>
                <a:gd name="T56" fmla="*/ 78 w 121"/>
                <a:gd name="T57" fmla="*/ 48 h 120"/>
                <a:gd name="T58" fmla="*/ 73 w 121"/>
                <a:gd name="T59" fmla="*/ 44 h 120"/>
                <a:gd name="T60" fmla="*/ 60 w 121"/>
                <a:gd name="T61" fmla="*/ 19 h 120"/>
                <a:gd name="T62" fmla="*/ 48 w 121"/>
                <a:gd name="T63" fmla="*/ 44 h 120"/>
                <a:gd name="T64" fmla="*/ 42 w 121"/>
                <a:gd name="T65" fmla="*/ 48 h 120"/>
                <a:gd name="T66" fmla="*/ 21 w 121"/>
                <a:gd name="T67" fmla="*/ 48 h 120"/>
                <a:gd name="T68" fmla="*/ 41 w 121"/>
                <a:gd name="T69" fmla="*/ 67 h 120"/>
                <a:gd name="T70" fmla="*/ 42 w 121"/>
                <a:gd name="T71" fmla="*/ 73 h 120"/>
                <a:gd name="T72" fmla="*/ 34 w 121"/>
                <a:gd name="T73" fmla="*/ 100 h 120"/>
                <a:gd name="T74" fmla="*/ 57 w 121"/>
                <a:gd name="T75" fmla="*/ 86 h 120"/>
                <a:gd name="T76" fmla="*/ 60 w 121"/>
                <a:gd name="T77" fmla="*/ 8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1" h="120">
                  <a:moveTo>
                    <a:pt x="96" y="120"/>
                  </a:moveTo>
                  <a:cubicBezTo>
                    <a:pt x="95" y="120"/>
                    <a:pt x="94" y="119"/>
                    <a:pt x="93" y="119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28" y="119"/>
                    <a:pt x="28" y="119"/>
                    <a:pt x="28" y="119"/>
                  </a:cubicBezTo>
                  <a:cubicBezTo>
                    <a:pt x="25" y="120"/>
                    <a:pt x="23" y="120"/>
                    <a:pt x="21" y="118"/>
                  </a:cubicBezTo>
                  <a:cubicBezTo>
                    <a:pt x="19" y="117"/>
                    <a:pt x="18" y="114"/>
                    <a:pt x="19" y="112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0" y="44"/>
                    <a:pt x="0" y="42"/>
                    <a:pt x="1" y="39"/>
                  </a:cubicBezTo>
                  <a:cubicBezTo>
                    <a:pt x="2" y="37"/>
                    <a:pt x="4" y="36"/>
                    <a:pt x="6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6" y="1"/>
                    <a:pt x="58" y="0"/>
                    <a:pt x="60" y="0"/>
                  </a:cubicBezTo>
                  <a:cubicBezTo>
                    <a:pt x="63" y="0"/>
                    <a:pt x="65" y="1"/>
                    <a:pt x="66" y="3"/>
                  </a:cubicBezTo>
                  <a:cubicBezTo>
                    <a:pt x="82" y="36"/>
                    <a:pt x="82" y="36"/>
                    <a:pt x="82" y="36"/>
                  </a:cubicBezTo>
                  <a:cubicBezTo>
                    <a:pt x="114" y="36"/>
                    <a:pt x="114" y="36"/>
                    <a:pt x="114" y="36"/>
                  </a:cubicBezTo>
                  <a:cubicBezTo>
                    <a:pt x="117" y="36"/>
                    <a:pt x="119" y="37"/>
                    <a:pt x="120" y="39"/>
                  </a:cubicBezTo>
                  <a:cubicBezTo>
                    <a:pt x="121" y="42"/>
                    <a:pt x="120" y="44"/>
                    <a:pt x="119" y="46"/>
                  </a:cubicBezTo>
                  <a:cubicBezTo>
                    <a:pt x="91" y="73"/>
                    <a:pt x="91" y="73"/>
                    <a:pt x="91" y="73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103" y="114"/>
                    <a:pt x="102" y="117"/>
                    <a:pt x="100" y="118"/>
                  </a:cubicBezTo>
                  <a:cubicBezTo>
                    <a:pt x="99" y="119"/>
                    <a:pt x="98" y="120"/>
                    <a:pt x="96" y="120"/>
                  </a:cubicBezTo>
                  <a:close/>
                  <a:moveTo>
                    <a:pt x="60" y="85"/>
                  </a:moveTo>
                  <a:cubicBezTo>
                    <a:pt x="62" y="85"/>
                    <a:pt x="63" y="85"/>
                    <a:pt x="64" y="86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78" y="71"/>
                    <a:pt x="79" y="69"/>
                    <a:pt x="80" y="67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6" y="48"/>
                    <a:pt x="74" y="46"/>
                    <a:pt x="73" y="44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47" y="46"/>
                    <a:pt x="45" y="48"/>
                    <a:pt x="42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2" y="69"/>
                    <a:pt x="43" y="71"/>
                    <a:pt x="42" y="73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8" y="85"/>
                    <a:pt x="59" y="85"/>
                    <a:pt x="60" y="8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9200" tIns="39600" rIns="79200" bIns="39600" numCol="1" anchor="t" anchorCtr="0" compatLnSpc="1">
              <a:prstTxWarp prst="textNoShape">
                <a:avLst/>
              </a:prstTxWarp>
            </a:bodyPr>
            <a:lstStyle/>
            <a:p>
              <a:pPr defTabSz="914320">
                <a:defRPr/>
              </a:pPr>
              <a:endParaRPr lang="en-AU" sz="899" dirty="0">
                <a:solidFill>
                  <a:prstClr val="black"/>
                </a:solidFill>
                <a:latin typeface="Graphik"/>
              </a:endParaRP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5D349310-91E6-4A69-849B-D44115CA9023}"/>
              </a:ext>
            </a:extLst>
          </p:cNvPr>
          <p:cNvSpPr/>
          <p:nvPr/>
        </p:nvSpPr>
        <p:spPr>
          <a:xfrm>
            <a:off x="5530849" y="1451179"/>
            <a:ext cx="6545724" cy="512086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2" tIns="60956" rIns="121912" bIns="609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20">
              <a:buSzPct val="100000"/>
              <a:defRPr/>
            </a:pPr>
            <a:r>
              <a:rPr lang="de-DE" sz="1200" b="1" cap="all" dirty="0">
                <a:solidFill>
                  <a:srgbClr val="9400FF"/>
                </a:solidFill>
                <a:latin typeface="Graphik"/>
              </a:rPr>
              <a:t>Relevant experience</a:t>
            </a:r>
            <a:br>
              <a:rPr lang="de-DE" sz="1200" b="1" cap="all" dirty="0">
                <a:solidFill>
                  <a:srgbClr val="9400FF"/>
                </a:solidFill>
                <a:latin typeface="Graphik"/>
              </a:rPr>
            </a:br>
            <a:endParaRPr lang="en-US" sz="899" dirty="0">
              <a:solidFill>
                <a:srgbClr val="9400FF"/>
              </a:solidFill>
              <a:latin typeface="Graphik" panose="020B0503030202060203" pitchFamily="34" charset="0"/>
              <a:cs typeface="Times New Roman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4C6FB447-BDFF-4F6E-887B-CEE9A0FBA481}"/>
              </a:ext>
            </a:extLst>
          </p:cNvPr>
          <p:cNvSpPr/>
          <p:nvPr/>
        </p:nvSpPr>
        <p:spPr>
          <a:xfrm>
            <a:off x="5973210" y="3244345"/>
            <a:ext cx="245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20"/>
            <a:r>
              <a:rPr lang="nl-NL" sz="1800" dirty="0">
                <a:solidFill>
                  <a:prstClr val="black"/>
                </a:solidFill>
                <a:latin typeface="Graphik"/>
              </a:rPr>
              <a:t> </a:t>
            </a:r>
          </a:p>
        </p:txBody>
      </p:sp>
      <p:pic>
        <p:nvPicPr>
          <p:cNvPr id="60" name="Accenture Logo Consulting">
            <a:extLst>
              <a:ext uri="{FF2B5EF4-FFF2-40B4-BE49-F238E27FC236}">
                <a16:creationId xmlns:a16="http://schemas.microsoft.com/office/drawing/2014/main" xmlns="" id="{22863B17-CF0A-42E9-9A0F-61C1E7DBD4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68910" y="859039"/>
            <a:ext cx="2835002" cy="439997"/>
          </a:xfrm>
          <a:prstGeom prst="rect">
            <a:avLst/>
          </a:prstGeom>
          <a:solidFill>
            <a:schemeClr val="bg1">
              <a:lumMod val="100000"/>
            </a:schemeClr>
          </a:solidFill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F2813E8-AA7F-4673-903A-CB3427116C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7864" y="256739"/>
            <a:ext cx="3976968" cy="54764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233" cap="all" baseline="0">
                <a:solidFill>
                  <a:schemeClr val="bg2"/>
                </a:solidFill>
                <a:latin typeface="Graphik Black" panose="020B0A03030202060203" pitchFamily="34" charset="0"/>
              </a:defRPr>
            </a:lvl1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66" name="Picture Placeholder 65">
            <a:extLst>
              <a:ext uri="{FF2B5EF4-FFF2-40B4-BE49-F238E27FC236}">
                <a16:creationId xmlns:a16="http://schemas.microsoft.com/office/drawing/2014/main" xmlns="" id="{57B4C51F-2728-4B53-92BC-074729209F7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0772" y="178960"/>
            <a:ext cx="1101431" cy="1100726"/>
          </a:xfrm>
          <a:prstGeom prst="flowChartConnector">
            <a:avLst/>
          </a:prstGeom>
          <a:ln w="12700">
            <a:solidFill>
              <a:srgbClr val="9400FF"/>
            </a:solidFill>
          </a:ln>
        </p:spPr>
        <p:txBody>
          <a:bodyPr>
            <a:normAutofit/>
          </a:bodyPr>
          <a:lstStyle>
            <a:lvl1pPr>
              <a:defRPr sz="924"/>
            </a:lvl1pPr>
          </a:lstStyle>
          <a:p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DFA25AF4-79F7-478E-B449-A5F9518B690E}"/>
              </a:ext>
            </a:extLst>
          </p:cNvPr>
          <p:cNvCxnSpPr>
            <a:cxnSpLocks/>
          </p:cNvCxnSpPr>
          <p:nvPr/>
        </p:nvCxnSpPr>
        <p:spPr>
          <a:xfrm>
            <a:off x="367062" y="1368040"/>
            <a:ext cx="11443939" cy="0"/>
          </a:xfrm>
          <a:prstGeom prst="line">
            <a:avLst/>
          </a:prstGeom>
          <a:ln w="12700">
            <a:solidFill>
              <a:srgbClr val="B4B2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Placeholder 4">
            <a:extLst>
              <a:ext uri="{FF2B5EF4-FFF2-40B4-BE49-F238E27FC236}">
                <a16:creationId xmlns:a16="http://schemas.microsoft.com/office/drawing/2014/main" xmlns="" id="{27D7324A-8898-4AF1-A6D7-818CC08835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17864" y="628152"/>
            <a:ext cx="3976968" cy="547645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233" cap="all" baseline="0">
                <a:solidFill>
                  <a:schemeClr val="bg2"/>
                </a:solidFill>
                <a:latin typeface="Graphik Black" panose="020B0A03030202060203" pitchFamily="34" charset="0"/>
              </a:defRPr>
            </a:lvl1pPr>
          </a:lstStyle>
          <a:p>
            <a:pPr lvl="0"/>
            <a:r>
              <a:rPr lang="en-US" dirty="0"/>
              <a:t>Last name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2D14E32C-97C3-4566-8565-BC83CECE576D}"/>
              </a:ext>
            </a:extLst>
          </p:cNvPr>
          <p:cNvCxnSpPr>
            <a:cxnSpLocks/>
          </p:cNvCxnSpPr>
          <p:nvPr/>
        </p:nvCxnSpPr>
        <p:spPr>
          <a:xfrm>
            <a:off x="5508283" y="172163"/>
            <a:ext cx="0" cy="1039017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 Placeholder 78">
            <a:extLst>
              <a:ext uri="{FF2B5EF4-FFF2-40B4-BE49-F238E27FC236}">
                <a16:creationId xmlns:a16="http://schemas.microsoft.com/office/drawing/2014/main" xmlns="" id="{80228610-06BE-4DFA-8C44-1F05E760286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32267" y="141298"/>
            <a:ext cx="3382624" cy="251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1004" b="0">
                <a:latin typeface="+mj-lt"/>
              </a:defRPr>
            </a:lvl1pPr>
          </a:lstStyle>
          <a:p>
            <a:pPr lvl="0"/>
            <a:r>
              <a:rPr lang="en-US" sz="924" dirty="0">
                <a:latin typeface="+mj-lt"/>
              </a:rPr>
              <a:t>Transformation practice, squad (ex. Industry X.0, Platforms &amp; Platforms)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F4E07A35-D1EB-4D6D-ABAE-8B352E13BE02}"/>
              </a:ext>
            </a:extLst>
          </p:cNvPr>
          <p:cNvSpPr txBox="1"/>
          <p:nvPr/>
        </p:nvSpPr>
        <p:spPr>
          <a:xfrm>
            <a:off x="5586288" y="338237"/>
            <a:ext cx="3382622" cy="362356"/>
          </a:xfrm>
          <a:prstGeom prst="rect">
            <a:avLst/>
          </a:prstGeom>
          <a:noFill/>
        </p:spPr>
        <p:txBody>
          <a:bodyPr wrap="square" lIns="0" tIns="0" rIns="0" bIns="52782" rtlCol="0" anchor="ctr">
            <a:spAutoFit/>
          </a:bodyPr>
          <a:lstStyle/>
          <a:p>
            <a:pPr marL="0" marR="0" lvl="0" indent="0" algn="l" defTabSz="12550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4" b="1" dirty="0">
                <a:solidFill>
                  <a:schemeClr val="tx1"/>
                </a:solidFill>
                <a:latin typeface="Graphik" panose="020B0503030202060203" pitchFamily="34" charset="0"/>
                <a:cs typeface="Times New Roman" panose="02020603050405020304" pitchFamily="18" charset="0"/>
              </a:rPr>
              <a:t>Communications, Media and Technology</a:t>
            </a:r>
          </a:p>
          <a:p>
            <a:endParaRPr lang="en-US" sz="1004" dirty="0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xmlns="" id="{5458A16A-24EB-4247-901D-E33111CA10C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17443" y="1074888"/>
            <a:ext cx="4013407" cy="22168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24" b="0" i="1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 (ex. Management consulting analyst)</a:t>
            </a:r>
          </a:p>
        </p:txBody>
      </p:sp>
      <p:sp>
        <p:nvSpPr>
          <p:cNvPr id="111" name="Text Placeholder 110">
            <a:extLst>
              <a:ext uri="{FF2B5EF4-FFF2-40B4-BE49-F238E27FC236}">
                <a16:creationId xmlns:a16="http://schemas.microsoft.com/office/drawing/2014/main" xmlns="" id="{D5F65107-AEA2-4BA8-B10F-9977DDFA22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64756" y="508468"/>
            <a:ext cx="2959087" cy="40992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004" b="0"/>
            </a:lvl1pPr>
          </a:lstStyle>
          <a:p>
            <a:pPr lvl="0"/>
            <a:r>
              <a:rPr lang="en-US" dirty="0"/>
              <a:t>Firstname.lastname@accenture.com</a:t>
            </a:r>
          </a:p>
        </p:txBody>
      </p:sp>
      <p:sp>
        <p:nvSpPr>
          <p:cNvPr id="112" name="Text Placeholder 110">
            <a:extLst>
              <a:ext uri="{FF2B5EF4-FFF2-40B4-BE49-F238E27FC236}">
                <a16:creationId xmlns:a16="http://schemas.microsoft.com/office/drawing/2014/main" xmlns="" id="{5FA8516B-ADE3-4DC0-9DF3-4E8A812ADDA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64756" y="734885"/>
            <a:ext cx="2959087" cy="40992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004" b="0"/>
            </a:lvl1pPr>
          </a:lstStyle>
          <a:p>
            <a:pPr lvl="0"/>
            <a:r>
              <a:rPr lang="en-US" dirty="0"/>
              <a:t>+ 31 6 xx </a:t>
            </a:r>
            <a:r>
              <a:rPr lang="en-US" dirty="0" err="1"/>
              <a:t>xx</a:t>
            </a:r>
            <a:r>
              <a:rPr lang="en-US" dirty="0"/>
              <a:t> </a:t>
            </a:r>
            <a:r>
              <a:rPr lang="en-US" dirty="0" err="1"/>
              <a:t>xx</a:t>
            </a:r>
            <a:r>
              <a:rPr lang="en-US" dirty="0"/>
              <a:t> </a:t>
            </a:r>
            <a:r>
              <a:rPr lang="en-US" dirty="0" err="1"/>
              <a:t>xx</a:t>
            </a:r>
            <a:endParaRPr lang="en-US" dirty="0"/>
          </a:p>
        </p:txBody>
      </p:sp>
      <p:sp>
        <p:nvSpPr>
          <p:cNvPr id="113" name="Text Placeholder 110">
            <a:extLst>
              <a:ext uri="{FF2B5EF4-FFF2-40B4-BE49-F238E27FC236}">
                <a16:creationId xmlns:a16="http://schemas.microsoft.com/office/drawing/2014/main" xmlns="" id="{31E71ACF-ADD3-4FED-94E3-862531DAA67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64756" y="949951"/>
            <a:ext cx="2959087" cy="40992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004" b="0"/>
            </a:lvl1pPr>
          </a:lstStyle>
          <a:p>
            <a:pPr lvl="0"/>
            <a:r>
              <a:rPr lang="en-US" dirty="0"/>
              <a:t>City, Country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94F62E58-9172-418A-BD2F-BE096E8F7704}"/>
              </a:ext>
            </a:extLst>
          </p:cNvPr>
          <p:cNvGrpSpPr/>
          <p:nvPr/>
        </p:nvGrpSpPr>
        <p:grpSpPr>
          <a:xfrm>
            <a:off x="5606988" y="669805"/>
            <a:ext cx="145676" cy="549976"/>
            <a:chOff x="4856469" y="550691"/>
            <a:chExt cx="126177" cy="476391"/>
          </a:xfrm>
        </p:grpSpPr>
        <p:sp>
          <p:nvSpPr>
            <p:cNvPr id="116" name="Freeform 23">
              <a:extLst>
                <a:ext uri="{FF2B5EF4-FFF2-40B4-BE49-F238E27FC236}">
                  <a16:creationId xmlns:a16="http://schemas.microsoft.com/office/drawing/2014/main" xmlns="" id="{A3764D0D-7583-4DCF-AD26-A64146548F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1591" y="551610"/>
              <a:ext cx="115652" cy="54812"/>
            </a:xfrm>
            <a:custGeom>
              <a:avLst/>
              <a:gdLst>
                <a:gd name="T0" fmla="*/ 127 w 254"/>
                <a:gd name="T1" fmla="*/ 109 h 109"/>
                <a:gd name="T2" fmla="*/ 123 w 254"/>
                <a:gd name="T3" fmla="*/ 108 h 109"/>
                <a:gd name="T4" fmla="*/ 3 w 254"/>
                <a:gd name="T5" fmla="*/ 12 h 109"/>
                <a:gd name="T6" fmla="*/ 2 w 254"/>
                <a:gd name="T7" fmla="*/ 3 h 109"/>
                <a:gd name="T8" fmla="*/ 11 w 254"/>
                <a:gd name="T9" fmla="*/ 3 h 109"/>
                <a:gd name="T10" fmla="*/ 127 w 254"/>
                <a:gd name="T11" fmla="*/ 96 h 109"/>
                <a:gd name="T12" fmla="*/ 243 w 254"/>
                <a:gd name="T13" fmla="*/ 3 h 109"/>
                <a:gd name="T14" fmla="*/ 252 w 254"/>
                <a:gd name="T15" fmla="*/ 3 h 109"/>
                <a:gd name="T16" fmla="*/ 251 w 254"/>
                <a:gd name="T17" fmla="*/ 12 h 109"/>
                <a:gd name="T18" fmla="*/ 131 w 254"/>
                <a:gd name="T19" fmla="*/ 108 h 109"/>
                <a:gd name="T20" fmla="*/ 127 w 254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" h="109">
                  <a:moveTo>
                    <a:pt x="127" y="109"/>
                  </a:moveTo>
                  <a:cubicBezTo>
                    <a:pt x="126" y="109"/>
                    <a:pt x="124" y="109"/>
                    <a:pt x="123" y="10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0"/>
                    <a:pt x="0" y="6"/>
                    <a:pt x="2" y="3"/>
                  </a:cubicBezTo>
                  <a:cubicBezTo>
                    <a:pt x="4" y="1"/>
                    <a:pt x="8" y="0"/>
                    <a:pt x="11" y="3"/>
                  </a:cubicBezTo>
                  <a:cubicBezTo>
                    <a:pt x="127" y="96"/>
                    <a:pt x="127" y="96"/>
                    <a:pt x="127" y="96"/>
                  </a:cubicBezTo>
                  <a:cubicBezTo>
                    <a:pt x="243" y="3"/>
                    <a:pt x="243" y="3"/>
                    <a:pt x="243" y="3"/>
                  </a:cubicBezTo>
                  <a:cubicBezTo>
                    <a:pt x="246" y="0"/>
                    <a:pt x="249" y="1"/>
                    <a:pt x="252" y="3"/>
                  </a:cubicBezTo>
                  <a:cubicBezTo>
                    <a:pt x="254" y="6"/>
                    <a:pt x="253" y="10"/>
                    <a:pt x="251" y="12"/>
                  </a:cubicBezTo>
                  <a:cubicBezTo>
                    <a:pt x="131" y="108"/>
                    <a:pt x="131" y="108"/>
                    <a:pt x="131" y="108"/>
                  </a:cubicBezTo>
                  <a:cubicBezTo>
                    <a:pt x="129" y="109"/>
                    <a:pt x="128" y="109"/>
                    <a:pt x="127" y="10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78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E3025E84-936D-4761-B9DC-125BB3197A39}"/>
                </a:ext>
              </a:extLst>
            </p:cNvPr>
            <p:cNvGrpSpPr/>
            <p:nvPr userDrawn="1"/>
          </p:nvGrpSpPr>
          <p:grpSpPr>
            <a:xfrm>
              <a:off x="4856469" y="550691"/>
              <a:ext cx="126177" cy="476391"/>
              <a:chOff x="4856469" y="550691"/>
              <a:chExt cx="126177" cy="476391"/>
            </a:xfrm>
          </p:grpSpPr>
          <p:sp>
            <p:nvSpPr>
              <p:cNvPr id="115" name="Freeform 22">
                <a:extLst>
                  <a:ext uri="{FF2B5EF4-FFF2-40B4-BE49-F238E27FC236}">
                    <a16:creationId xmlns:a16="http://schemas.microsoft.com/office/drawing/2014/main" xmlns="" id="{6CE93E0A-A5D5-490B-B2EF-307CF0F97D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59425" y="550691"/>
                <a:ext cx="120265" cy="81818"/>
              </a:xfrm>
              <a:custGeom>
                <a:avLst/>
                <a:gdLst>
                  <a:gd name="T0" fmla="*/ 240 w 264"/>
                  <a:gd name="T1" fmla="*/ 180 h 180"/>
                  <a:gd name="T2" fmla="*/ 24 w 264"/>
                  <a:gd name="T3" fmla="*/ 180 h 180"/>
                  <a:gd name="T4" fmla="*/ 0 w 264"/>
                  <a:gd name="T5" fmla="*/ 156 h 180"/>
                  <a:gd name="T6" fmla="*/ 0 w 264"/>
                  <a:gd name="T7" fmla="*/ 24 h 180"/>
                  <a:gd name="T8" fmla="*/ 24 w 264"/>
                  <a:gd name="T9" fmla="*/ 0 h 180"/>
                  <a:gd name="T10" fmla="*/ 240 w 264"/>
                  <a:gd name="T11" fmla="*/ 0 h 180"/>
                  <a:gd name="T12" fmla="*/ 264 w 264"/>
                  <a:gd name="T13" fmla="*/ 24 h 180"/>
                  <a:gd name="T14" fmla="*/ 264 w 264"/>
                  <a:gd name="T15" fmla="*/ 156 h 180"/>
                  <a:gd name="T16" fmla="*/ 240 w 264"/>
                  <a:gd name="T17" fmla="*/ 180 h 180"/>
                  <a:gd name="T18" fmla="*/ 24 w 264"/>
                  <a:gd name="T19" fmla="*/ 12 h 180"/>
                  <a:gd name="T20" fmla="*/ 12 w 264"/>
                  <a:gd name="T21" fmla="*/ 24 h 180"/>
                  <a:gd name="T22" fmla="*/ 12 w 264"/>
                  <a:gd name="T23" fmla="*/ 156 h 180"/>
                  <a:gd name="T24" fmla="*/ 24 w 264"/>
                  <a:gd name="T25" fmla="*/ 168 h 180"/>
                  <a:gd name="T26" fmla="*/ 240 w 264"/>
                  <a:gd name="T27" fmla="*/ 168 h 180"/>
                  <a:gd name="T28" fmla="*/ 252 w 264"/>
                  <a:gd name="T29" fmla="*/ 156 h 180"/>
                  <a:gd name="T30" fmla="*/ 252 w 264"/>
                  <a:gd name="T31" fmla="*/ 24 h 180"/>
                  <a:gd name="T32" fmla="*/ 240 w 264"/>
                  <a:gd name="T33" fmla="*/ 12 h 180"/>
                  <a:gd name="T34" fmla="*/ 24 w 264"/>
                  <a:gd name="T35" fmla="*/ 12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4" h="180">
                    <a:moveTo>
                      <a:pt x="240" y="180"/>
                    </a:moveTo>
                    <a:cubicBezTo>
                      <a:pt x="24" y="180"/>
                      <a:pt x="24" y="180"/>
                      <a:pt x="24" y="180"/>
                    </a:cubicBezTo>
                    <a:cubicBezTo>
                      <a:pt x="11" y="180"/>
                      <a:pt x="0" y="169"/>
                      <a:pt x="0" y="15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240" y="0"/>
                      <a:pt x="240" y="0"/>
                      <a:pt x="240" y="0"/>
                    </a:cubicBezTo>
                    <a:cubicBezTo>
                      <a:pt x="253" y="0"/>
                      <a:pt x="264" y="11"/>
                      <a:pt x="264" y="24"/>
                    </a:cubicBezTo>
                    <a:cubicBezTo>
                      <a:pt x="264" y="156"/>
                      <a:pt x="264" y="156"/>
                      <a:pt x="264" y="156"/>
                    </a:cubicBezTo>
                    <a:cubicBezTo>
                      <a:pt x="264" y="169"/>
                      <a:pt x="253" y="180"/>
                      <a:pt x="240" y="180"/>
                    </a:cubicBezTo>
                    <a:close/>
                    <a:moveTo>
                      <a:pt x="24" y="12"/>
                    </a:moveTo>
                    <a:cubicBezTo>
                      <a:pt x="17" y="12"/>
                      <a:pt x="12" y="18"/>
                      <a:pt x="12" y="24"/>
                    </a:cubicBezTo>
                    <a:cubicBezTo>
                      <a:pt x="12" y="156"/>
                      <a:pt x="12" y="156"/>
                      <a:pt x="12" y="156"/>
                    </a:cubicBezTo>
                    <a:cubicBezTo>
                      <a:pt x="12" y="163"/>
                      <a:pt x="17" y="168"/>
                      <a:pt x="24" y="168"/>
                    </a:cubicBezTo>
                    <a:cubicBezTo>
                      <a:pt x="240" y="168"/>
                      <a:pt x="240" y="168"/>
                      <a:pt x="240" y="168"/>
                    </a:cubicBezTo>
                    <a:cubicBezTo>
                      <a:pt x="246" y="168"/>
                      <a:pt x="252" y="163"/>
                      <a:pt x="252" y="156"/>
                    </a:cubicBezTo>
                    <a:cubicBezTo>
                      <a:pt x="252" y="24"/>
                      <a:pt x="252" y="24"/>
                      <a:pt x="252" y="24"/>
                    </a:cubicBezTo>
                    <a:cubicBezTo>
                      <a:pt x="252" y="18"/>
                      <a:pt x="246" y="12"/>
                      <a:pt x="240" y="12"/>
                    </a:cubicBezTo>
                    <a:lnTo>
                      <a:pt x="24" y="1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78" dirty="0"/>
              </a:p>
            </p:txBody>
          </p:sp>
          <p:sp>
            <p:nvSpPr>
              <p:cNvPr id="117" name="Freeform 57">
                <a:extLst>
                  <a:ext uri="{FF2B5EF4-FFF2-40B4-BE49-F238E27FC236}">
                    <a16:creationId xmlns:a16="http://schemas.microsoft.com/office/drawing/2014/main" xmlns="" id="{26535250-D483-468B-94D7-0719D24519E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856469" y="689542"/>
                <a:ext cx="126177" cy="138795"/>
              </a:xfrm>
              <a:custGeom>
                <a:avLst/>
                <a:gdLst>
                  <a:gd name="T0" fmla="*/ 220 w 283"/>
                  <a:gd name="T1" fmla="*/ 276 h 276"/>
                  <a:gd name="T2" fmla="*/ 194 w 283"/>
                  <a:gd name="T3" fmla="*/ 268 h 276"/>
                  <a:gd name="T4" fmla="*/ 12 w 283"/>
                  <a:gd name="T5" fmla="*/ 86 h 276"/>
                  <a:gd name="T6" fmla="*/ 18 w 283"/>
                  <a:gd name="T7" fmla="*/ 26 h 276"/>
                  <a:gd name="T8" fmla="*/ 34 w 283"/>
                  <a:gd name="T9" fmla="*/ 10 h 276"/>
                  <a:gd name="T10" fmla="*/ 58 w 283"/>
                  <a:gd name="T11" fmla="*/ 0 h 276"/>
                  <a:gd name="T12" fmla="*/ 82 w 283"/>
                  <a:gd name="T13" fmla="*/ 10 h 276"/>
                  <a:gd name="T14" fmla="*/ 111 w 283"/>
                  <a:gd name="T15" fmla="*/ 40 h 276"/>
                  <a:gd name="T16" fmla="*/ 112 w 283"/>
                  <a:gd name="T17" fmla="*/ 87 h 276"/>
                  <a:gd name="T18" fmla="*/ 111 w 283"/>
                  <a:gd name="T19" fmla="*/ 87 h 276"/>
                  <a:gd name="T20" fmla="*/ 106 w 283"/>
                  <a:gd name="T21" fmla="*/ 93 h 276"/>
                  <a:gd name="T22" fmla="*/ 187 w 283"/>
                  <a:gd name="T23" fmla="*/ 175 h 276"/>
                  <a:gd name="T24" fmla="*/ 193 w 283"/>
                  <a:gd name="T25" fmla="*/ 169 h 276"/>
                  <a:gd name="T26" fmla="*/ 217 w 283"/>
                  <a:gd name="T27" fmla="*/ 159 h 276"/>
                  <a:gd name="T28" fmla="*/ 241 w 283"/>
                  <a:gd name="T29" fmla="*/ 169 h 276"/>
                  <a:gd name="T30" fmla="*/ 270 w 283"/>
                  <a:gd name="T31" fmla="*/ 198 h 276"/>
                  <a:gd name="T32" fmla="*/ 270 w 283"/>
                  <a:gd name="T33" fmla="*/ 246 h 276"/>
                  <a:gd name="T34" fmla="*/ 254 w 283"/>
                  <a:gd name="T35" fmla="*/ 262 h 276"/>
                  <a:gd name="T36" fmla="*/ 220 w 283"/>
                  <a:gd name="T37" fmla="*/ 276 h 276"/>
                  <a:gd name="T38" fmla="*/ 58 w 283"/>
                  <a:gd name="T39" fmla="*/ 12 h 276"/>
                  <a:gd name="T40" fmla="*/ 43 w 283"/>
                  <a:gd name="T41" fmla="*/ 19 h 276"/>
                  <a:gd name="T42" fmla="*/ 27 w 283"/>
                  <a:gd name="T43" fmla="*/ 35 h 276"/>
                  <a:gd name="T44" fmla="*/ 22 w 283"/>
                  <a:gd name="T45" fmla="*/ 80 h 276"/>
                  <a:gd name="T46" fmla="*/ 201 w 283"/>
                  <a:gd name="T47" fmla="*/ 258 h 276"/>
                  <a:gd name="T48" fmla="*/ 246 w 283"/>
                  <a:gd name="T49" fmla="*/ 254 h 276"/>
                  <a:gd name="T50" fmla="*/ 262 w 283"/>
                  <a:gd name="T51" fmla="*/ 238 h 276"/>
                  <a:gd name="T52" fmla="*/ 262 w 283"/>
                  <a:gd name="T53" fmla="*/ 207 h 276"/>
                  <a:gd name="T54" fmla="*/ 232 w 283"/>
                  <a:gd name="T55" fmla="*/ 177 h 276"/>
                  <a:gd name="T56" fmla="*/ 217 w 283"/>
                  <a:gd name="T57" fmla="*/ 171 h 276"/>
                  <a:gd name="T58" fmla="*/ 202 w 283"/>
                  <a:gd name="T59" fmla="*/ 177 h 276"/>
                  <a:gd name="T60" fmla="*/ 192 w 283"/>
                  <a:gd name="T61" fmla="*/ 187 h 276"/>
                  <a:gd name="T62" fmla="*/ 184 w 283"/>
                  <a:gd name="T63" fmla="*/ 188 h 276"/>
                  <a:gd name="T64" fmla="*/ 93 w 283"/>
                  <a:gd name="T65" fmla="*/ 97 h 276"/>
                  <a:gd name="T66" fmla="*/ 93 w 283"/>
                  <a:gd name="T67" fmla="*/ 89 h 276"/>
                  <a:gd name="T68" fmla="*/ 103 w 283"/>
                  <a:gd name="T69" fmla="*/ 79 h 276"/>
                  <a:gd name="T70" fmla="*/ 103 w 283"/>
                  <a:gd name="T71" fmla="*/ 48 h 276"/>
                  <a:gd name="T72" fmla="*/ 74 w 283"/>
                  <a:gd name="T73" fmla="*/ 19 h 276"/>
                  <a:gd name="T74" fmla="*/ 58 w 283"/>
                  <a:gd name="T75" fmla="*/ 12 h 276"/>
                  <a:gd name="T76" fmla="*/ 107 w 283"/>
                  <a:gd name="T77" fmla="*/ 83 h 276"/>
                  <a:gd name="T78" fmla="*/ 107 w 283"/>
                  <a:gd name="T79" fmla="*/ 83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83" h="276">
                    <a:moveTo>
                      <a:pt x="220" y="276"/>
                    </a:moveTo>
                    <a:cubicBezTo>
                      <a:pt x="211" y="276"/>
                      <a:pt x="202" y="274"/>
                      <a:pt x="194" y="268"/>
                    </a:cubicBezTo>
                    <a:cubicBezTo>
                      <a:pt x="123" y="221"/>
                      <a:pt x="60" y="158"/>
                      <a:pt x="12" y="86"/>
                    </a:cubicBezTo>
                    <a:cubicBezTo>
                      <a:pt x="0" y="67"/>
                      <a:pt x="2" y="42"/>
                      <a:pt x="18" y="26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41" y="4"/>
                      <a:pt x="49" y="0"/>
                      <a:pt x="58" y="0"/>
                    </a:cubicBezTo>
                    <a:cubicBezTo>
                      <a:pt x="67" y="0"/>
                      <a:pt x="76" y="4"/>
                      <a:pt x="82" y="10"/>
                    </a:cubicBezTo>
                    <a:cubicBezTo>
                      <a:pt x="111" y="40"/>
                      <a:pt x="111" y="40"/>
                      <a:pt x="111" y="40"/>
                    </a:cubicBezTo>
                    <a:cubicBezTo>
                      <a:pt x="125" y="53"/>
                      <a:pt x="125" y="74"/>
                      <a:pt x="112" y="87"/>
                    </a:cubicBezTo>
                    <a:cubicBezTo>
                      <a:pt x="111" y="87"/>
                      <a:pt x="111" y="87"/>
                      <a:pt x="111" y="87"/>
                    </a:cubicBezTo>
                    <a:cubicBezTo>
                      <a:pt x="106" y="93"/>
                      <a:pt x="106" y="93"/>
                      <a:pt x="106" y="93"/>
                    </a:cubicBezTo>
                    <a:cubicBezTo>
                      <a:pt x="130" y="122"/>
                      <a:pt x="158" y="151"/>
                      <a:pt x="187" y="175"/>
                    </a:cubicBezTo>
                    <a:cubicBezTo>
                      <a:pt x="193" y="169"/>
                      <a:pt x="193" y="169"/>
                      <a:pt x="193" y="169"/>
                    </a:cubicBezTo>
                    <a:cubicBezTo>
                      <a:pt x="200" y="163"/>
                      <a:pt x="208" y="159"/>
                      <a:pt x="217" y="159"/>
                    </a:cubicBezTo>
                    <a:cubicBezTo>
                      <a:pt x="226" y="159"/>
                      <a:pt x="235" y="163"/>
                      <a:pt x="241" y="169"/>
                    </a:cubicBezTo>
                    <a:cubicBezTo>
                      <a:pt x="270" y="198"/>
                      <a:pt x="270" y="198"/>
                      <a:pt x="270" y="198"/>
                    </a:cubicBezTo>
                    <a:cubicBezTo>
                      <a:pt x="283" y="212"/>
                      <a:pt x="283" y="233"/>
                      <a:pt x="270" y="246"/>
                    </a:cubicBezTo>
                    <a:cubicBezTo>
                      <a:pt x="254" y="262"/>
                      <a:pt x="254" y="262"/>
                      <a:pt x="254" y="262"/>
                    </a:cubicBezTo>
                    <a:cubicBezTo>
                      <a:pt x="245" y="271"/>
                      <a:pt x="233" y="276"/>
                      <a:pt x="220" y="276"/>
                    </a:cubicBezTo>
                    <a:close/>
                    <a:moveTo>
                      <a:pt x="58" y="12"/>
                    </a:moveTo>
                    <a:cubicBezTo>
                      <a:pt x="52" y="12"/>
                      <a:pt x="47" y="15"/>
                      <a:pt x="43" y="19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15" y="47"/>
                      <a:pt x="13" y="66"/>
                      <a:pt x="22" y="80"/>
                    </a:cubicBezTo>
                    <a:cubicBezTo>
                      <a:pt x="69" y="150"/>
                      <a:pt x="130" y="212"/>
                      <a:pt x="201" y="258"/>
                    </a:cubicBezTo>
                    <a:cubicBezTo>
                      <a:pt x="215" y="268"/>
                      <a:pt x="234" y="266"/>
                      <a:pt x="246" y="254"/>
                    </a:cubicBezTo>
                    <a:cubicBezTo>
                      <a:pt x="262" y="238"/>
                      <a:pt x="262" y="238"/>
                      <a:pt x="262" y="238"/>
                    </a:cubicBezTo>
                    <a:cubicBezTo>
                      <a:pt x="270" y="229"/>
                      <a:pt x="270" y="215"/>
                      <a:pt x="262" y="207"/>
                    </a:cubicBezTo>
                    <a:cubicBezTo>
                      <a:pt x="232" y="177"/>
                      <a:pt x="232" y="177"/>
                      <a:pt x="232" y="177"/>
                    </a:cubicBezTo>
                    <a:cubicBezTo>
                      <a:pt x="228" y="173"/>
                      <a:pt x="223" y="171"/>
                      <a:pt x="217" y="171"/>
                    </a:cubicBezTo>
                    <a:cubicBezTo>
                      <a:pt x="211" y="171"/>
                      <a:pt x="206" y="173"/>
                      <a:pt x="202" y="177"/>
                    </a:cubicBezTo>
                    <a:cubicBezTo>
                      <a:pt x="192" y="187"/>
                      <a:pt x="192" y="187"/>
                      <a:pt x="192" y="187"/>
                    </a:cubicBezTo>
                    <a:cubicBezTo>
                      <a:pt x="190" y="189"/>
                      <a:pt x="186" y="190"/>
                      <a:pt x="184" y="188"/>
                    </a:cubicBezTo>
                    <a:cubicBezTo>
                      <a:pt x="151" y="161"/>
                      <a:pt x="120" y="129"/>
                      <a:pt x="93" y="97"/>
                    </a:cubicBezTo>
                    <a:cubicBezTo>
                      <a:pt x="91" y="94"/>
                      <a:pt x="91" y="91"/>
                      <a:pt x="93" y="89"/>
                    </a:cubicBezTo>
                    <a:cubicBezTo>
                      <a:pt x="103" y="79"/>
                      <a:pt x="103" y="79"/>
                      <a:pt x="103" y="79"/>
                    </a:cubicBezTo>
                    <a:cubicBezTo>
                      <a:pt x="111" y="70"/>
                      <a:pt x="111" y="57"/>
                      <a:pt x="103" y="48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69" y="15"/>
                      <a:pt x="64" y="12"/>
                      <a:pt x="58" y="12"/>
                    </a:cubicBezTo>
                    <a:close/>
                    <a:moveTo>
                      <a:pt x="107" y="83"/>
                    </a:moveTo>
                    <a:cubicBezTo>
                      <a:pt x="107" y="83"/>
                      <a:pt x="107" y="83"/>
                      <a:pt x="107" y="8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78" dirty="0"/>
              </a:p>
            </p:txBody>
          </p:sp>
          <p:sp>
            <p:nvSpPr>
              <p:cNvPr id="119" name="Freeform 147">
                <a:extLst>
                  <a:ext uri="{FF2B5EF4-FFF2-40B4-BE49-F238E27FC236}">
                    <a16:creationId xmlns:a16="http://schemas.microsoft.com/office/drawing/2014/main" xmlns="" id="{3F3ACBCE-8519-45D1-AF61-5A575ED64B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74460" y="891793"/>
                <a:ext cx="90194" cy="135289"/>
              </a:xfrm>
              <a:custGeom>
                <a:avLst/>
                <a:gdLst>
                  <a:gd name="T0" fmla="*/ 96 w 192"/>
                  <a:gd name="T1" fmla="*/ 288 h 288"/>
                  <a:gd name="T2" fmla="*/ 91 w 192"/>
                  <a:gd name="T3" fmla="*/ 286 h 288"/>
                  <a:gd name="T4" fmla="*/ 0 w 192"/>
                  <a:gd name="T5" fmla="*/ 96 h 288"/>
                  <a:gd name="T6" fmla="*/ 96 w 192"/>
                  <a:gd name="T7" fmla="*/ 0 h 288"/>
                  <a:gd name="T8" fmla="*/ 192 w 192"/>
                  <a:gd name="T9" fmla="*/ 96 h 288"/>
                  <a:gd name="T10" fmla="*/ 101 w 192"/>
                  <a:gd name="T11" fmla="*/ 286 h 288"/>
                  <a:gd name="T12" fmla="*/ 96 w 192"/>
                  <a:gd name="T13" fmla="*/ 288 h 288"/>
                  <a:gd name="T14" fmla="*/ 96 w 192"/>
                  <a:gd name="T15" fmla="*/ 12 h 288"/>
                  <a:gd name="T16" fmla="*/ 12 w 192"/>
                  <a:gd name="T17" fmla="*/ 96 h 288"/>
                  <a:gd name="T18" fmla="*/ 96 w 192"/>
                  <a:gd name="T19" fmla="*/ 271 h 288"/>
                  <a:gd name="T20" fmla="*/ 180 w 192"/>
                  <a:gd name="T21" fmla="*/ 96 h 288"/>
                  <a:gd name="T22" fmla="*/ 96 w 192"/>
                  <a:gd name="T23" fmla="*/ 1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2" h="288">
                    <a:moveTo>
                      <a:pt x="96" y="288"/>
                    </a:moveTo>
                    <a:cubicBezTo>
                      <a:pt x="94" y="288"/>
                      <a:pt x="93" y="287"/>
                      <a:pt x="91" y="286"/>
                    </a:cubicBezTo>
                    <a:cubicBezTo>
                      <a:pt x="88" y="280"/>
                      <a:pt x="0" y="147"/>
                      <a:pt x="0" y="96"/>
                    </a:cubicBezTo>
                    <a:cubicBezTo>
                      <a:pt x="0" y="44"/>
                      <a:pt x="44" y="0"/>
                      <a:pt x="96" y="0"/>
                    </a:cubicBezTo>
                    <a:cubicBezTo>
                      <a:pt x="149" y="0"/>
                      <a:pt x="192" y="44"/>
                      <a:pt x="192" y="96"/>
                    </a:cubicBezTo>
                    <a:cubicBezTo>
                      <a:pt x="192" y="147"/>
                      <a:pt x="105" y="280"/>
                      <a:pt x="101" y="286"/>
                    </a:cubicBezTo>
                    <a:cubicBezTo>
                      <a:pt x="100" y="287"/>
                      <a:pt x="98" y="288"/>
                      <a:pt x="96" y="288"/>
                    </a:cubicBezTo>
                    <a:close/>
                    <a:moveTo>
                      <a:pt x="96" y="12"/>
                    </a:moveTo>
                    <a:cubicBezTo>
                      <a:pt x="50" y="12"/>
                      <a:pt x="12" y="50"/>
                      <a:pt x="12" y="96"/>
                    </a:cubicBezTo>
                    <a:cubicBezTo>
                      <a:pt x="12" y="137"/>
                      <a:pt x="78" y="242"/>
                      <a:pt x="96" y="271"/>
                    </a:cubicBezTo>
                    <a:cubicBezTo>
                      <a:pt x="115" y="242"/>
                      <a:pt x="180" y="137"/>
                      <a:pt x="180" y="96"/>
                    </a:cubicBezTo>
                    <a:cubicBezTo>
                      <a:pt x="180" y="50"/>
                      <a:pt x="143" y="12"/>
                      <a:pt x="96" y="1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078"/>
              </a:p>
            </p:txBody>
          </p:sp>
        </p:grpSp>
        <p:sp>
          <p:nvSpPr>
            <p:cNvPr id="120" name="Freeform 148">
              <a:extLst>
                <a:ext uri="{FF2B5EF4-FFF2-40B4-BE49-F238E27FC236}">
                  <a16:creationId xmlns:a16="http://schemas.microsoft.com/office/drawing/2014/main" xmlns="" id="{184CDB33-6F8E-4F22-9430-C39040D764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9867" y="917199"/>
              <a:ext cx="39380" cy="39380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12 h 84"/>
                <a:gd name="T12" fmla="*/ 12 w 84"/>
                <a:gd name="T13" fmla="*/ 42 h 84"/>
                <a:gd name="T14" fmla="*/ 42 w 84"/>
                <a:gd name="T15" fmla="*/ 72 h 84"/>
                <a:gd name="T16" fmla="*/ 72 w 84"/>
                <a:gd name="T17" fmla="*/ 42 h 84"/>
                <a:gd name="T18" fmla="*/ 42 w 84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6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6" y="0"/>
                    <a:pt x="84" y="19"/>
                    <a:pt x="84" y="42"/>
                  </a:cubicBezTo>
                  <a:cubicBezTo>
                    <a:pt x="84" y="66"/>
                    <a:pt x="66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6" y="12"/>
                    <a:pt x="12" y="26"/>
                    <a:pt x="12" y="42"/>
                  </a:cubicBezTo>
                  <a:cubicBezTo>
                    <a:pt x="12" y="59"/>
                    <a:pt x="26" y="72"/>
                    <a:pt x="42" y="72"/>
                  </a:cubicBezTo>
                  <a:cubicBezTo>
                    <a:pt x="59" y="72"/>
                    <a:pt x="72" y="59"/>
                    <a:pt x="72" y="42"/>
                  </a:cubicBezTo>
                  <a:cubicBezTo>
                    <a:pt x="72" y="26"/>
                    <a:pt x="59" y="12"/>
                    <a:pt x="42" y="1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78"/>
            </a:p>
          </p:txBody>
        </p:sp>
      </p:grpSp>
      <p:sp>
        <p:nvSpPr>
          <p:cNvPr id="134" name="Footer Placeholder 1">
            <a:extLst>
              <a:ext uri="{FF2B5EF4-FFF2-40B4-BE49-F238E27FC236}">
                <a16:creationId xmlns:a16="http://schemas.microsoft.com/office/drawing/2014/main" xmlns="" id="{CDAC7A07-7D03-4C9C-83A7-D7B9982F3E4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07271" y="6572040"/>
            <a:ext cx="5714771" cy="207096"/>
          </a:xfrm>
        </p:spPr>
        <p:txBody>
          <a:bodyPr/>
          <a:lstStyle/>
          <a:p>
            <a:r>
              <a:rPr lang="en-US" dirty="0"/>
              <a:t>Copyright © 2019 Accenture. All rights reserved.</a:t>
            </a:r>
          </a:p>
        </p:txBody>
      </p:sp>
      <p:sp>
        <p:nvSpPr>
          <p:cNvPr id="135" name="Slide Number Placeholder 134">
            <a:extLst>
              <a:ext uri="{FF2B5EF4-FFF2-40B4-BE49-F238E27FC236}">
                <a16:creationId xmlns:a16="http://schemas.microsoft.com/office/drawing/2014/main" xmlns="" id="{4D345B64-CCA3-45DE-8D82-FDEB0E3BF799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39" name="Text Placeholder 110">
            <a:extLst>
              <a:ext uri="{FF2B5EF4-FFF2-40B4-BE49-F238E27FC236}">
                <a16:creationId xmlns:a16="http://schemas.microsoft.com/office/drawing/2014/main" xmlns="" id="{0ECE1AAA-FB20-4142-BD27-3CE4F688D62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5426" y="4977252"/>
            <a:ext cx="1679283" cy="1600238"/>
          </a:xfrm>
          <a:prstGeom prst="rect">
            <a:avLst/>
          </a:prstGeom>
        </p:spPr>
        <p:txBody>
          <a:bodyPr>
            <a:normAutofit/>
          </a:bodyPr>
          <a:lstStyle>
            <a:lvl1pPr marL="253495" indent="-197939">
              <a:spcAft>
                <a:spcPts val="231"/>
              </a:spcAft>
              <a:buFont typeface="Arial" panose="020B0604020202020204" pitchFamily="34" charset="0"/>
              <a:buChar char="•"/>
              <a:defRPr sz="901" b="0"/>
            </a:lvl1pPr>
          </a:lstStyle>
          <a:p>
            <a:pPr lvl="0"/>
            <a:r>
              <a:rPr lang="en-US" dirty="0"/>
              <a:t>Add expertise</a:t>
            </a:r>
          </a:p>
          <a:p>
            <a:pPr lvl="0"/>
            <a:endParaRPr lang="en-US" dirty="0"/>
          </a:p>
        </p:txBody>
      </p:sp>
      <p:sp>
        <p:nvSpPr>
          <p:cNvPr id="140" name="Text Placeholder 110">
            <a:extLst>
              <a:ext uri="{FF2B5EF4-FFF2-40B4-BE49-F238E27FC236}">
                <a16:creationId xmlns:a16="http://schemas.microsoft.com/office/drawing/2014/main" xmlns="" id="{5B7A9803-8138-4485-A098-B15B064E43F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25566" y="4977252"/>
            <a:ext cx="1679283" cy="1600238"/>
          </a:xfrm>
          <a:prstGeom prst="rect">
            <a:avLst/>
          </a:prstGeom>
        </p:spPr>
        <p:txBody>
          <a:bodyPr>
            <a:normAutofit/>
          </a:bodyPr>
          <a:lstStyle>
            <a:lvl1pPr marL="253495" indent="-197939">
              <a:spcAft>
                <a:spcPts val="231"/>
              </a:spcAft>
              <a:buFont typeface="Arial" panose="020B0604020202020204" pitchFamily="34" charset="0"/>
              <a:buChar char="•"/>
              <a:defRPr sz="901" b="0"/>
            </a:lvl1pPr>
          </a:lstStyle>
          <a:p>
            <a:pPr lvl="0"/>
            <a:r>
              <a:rPr lang="en-US" dirty="0"/>
              <a:t>Add industry experience</a:t>
            </a:r>
          </a:p>
        </p:txBody>
      </p:sp>
      <p:sp>
        <p:nvSpPr>
          <p:cNvPr id="141" name="Text Placeholder 110">
            <a:extLst>
              <a:ext uri="{FF2B5EF4-FFF2-40B4-BE49-F238E27FC236}">
                <a16:creationId xmlns:a16="http://schemas.microsoft.com/office/drawing/2014/main" xmlns="" id="{83EDC27A-102C-4DC9-99F6-4C8AA9F743F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91653" y="4977252"/>
            <a:ext cx="1679283" cy="1600238"/>
          </a:xfrm>
          <a:prstGeom prst="rect">
            <a:avLst/>
          </a:prstGeom>
        </p:spPr>
        <p:txBody>
          <a:bodyPr>
            <a:normAutofit/>
          </a:bodyPr>
          <a:lstStyle>
            <a:lvl1pPr marL="253495" indent="-197939">
              <a:spcAft>
                <a:spcPts val="231"/>
              </a:spcAft>
              <a:buFont typeface="Arial" panose="020B0604020202020204" pitchFamily="34" charset="0"/>
              <a:buChar char="•"/>
              <a:defRPr sz="901" b="0"/>
            </a:lvl1pPr>
          </a:lstStyle>
          <a:p>
            <a:pPr lvl="0"/>
            <a:r>
              <a:rPr lang="en-US" dirty="0"/>
              <a:t>Add additional information (ex. Certificates) </a:t>
            </a:r>
          </a:p>
        </p:txBody>
      </p:sp>
      <p:sp>
        <p:nvSpPr>
          <p:cNvPr id="161" name="Text Placeholder 160">
            <a:extLst>
              <a:ext uri="{FF2B5EF4-FFF2-40B4-BE49-F238E27FC236}">
                <a16:creationId xmlns:a16="http://schemas.microsoft.com/office/drawing/2014/main" xmlns="" id="{33B98581-24D7-4A46-A48E-D800CA452A0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49373" y="1703188"/>
            <a:ext cx="6404172" cy="4868851"/>
          </a:xfrm>
        </p:spPr>
        <p:txBody>
          <a:bodyPr/>
          <a:lstStyle>
            <a:lvl1pPr marL="0" indent="0">
              <a:spcAft>
                <a:spcPts val="231"/>
              </a:spcAft>
              <a:defRPr sz="901"/>
            </a:lvl1pPr>
            <a:lvl2pPr marL="109966" indent="-109966">
              <a:spcAft>
                <a:spcPts val="231"/>
              </a:spcAft>
              <a:defRPr sz="901" i="0" u="none"/>
            </a:lvl2pPr>
          </a:lstStyle>
          <a:p>
            <a:pPr lvl="0"/>
            <a:r>
              <a:rPr lang="en-US" dirty="0"/>
              <a:t>Role title</a:t>
            </a:r>
          </a:p>
          <a:p>
            <a:pPr lvl="1"/>
            <a:r>
              <a:rPr lang="en-US" dirty="0"/>
              <a:t> role description </a:t>
            </a:r>
          </a:p>
        </p:txBody>
      </p:sp>
      <p:sp>
        <p:nvSpPr>
          <p:cNvPr id="162" name="Text Placeholder 160">
            <a:extLst>
              <a:ext uri="{FF2B5EF4-FFF2-40B4-BE49-F238E27FC236}">
                <a16:creationId xmlns:a16="http://schemas.microsoft.com/office/drawing/2014/main" xmlns="" id="{195C648E-0875-41E4-8EEC-ED5423F73CB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7008" y="1695316"/>
            <a:ext cx="5442353" cy="2792514"/>
          </a:xfrm>
        </p:spPr>
        <p:txBody>
          <a:bodyPr/>
          <a:lstStyle>
            <a:lvl1pPr marL="0" indent="0">
              <a:spcAft>
                <a:spcPts val="231"/>
              </a:spcAft>
              <a:defRPr sz="901" cap="all" baseline="0"/>
            </a:lvl1pPr>
            <a:lvl2pPr marL="0" indent="0">
              <a:spcAft>
                <a:spcPts val="231"/>
              </a:spcAft>
              <a:buFontTx/>
              <a:buNone/>
              <a:defRPr sz="901" i="0" u="none"/>
            </a:lvl2pPr>
          </a:lstStyle>
          <a:p>
            <a:pPr lvl="0"/>
            <a:r>
              <a:rPr lang="en-US" dirty="0"/>
              <a:t>Professional</a:t>
            </a:r>
          </a:p>
          <a:p>
            <a:pPr lvl="1"/>
            <a:r>
              <a:rPr lang="en-US" dirty="0"/>
              <a:t>Professional description 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Academic</a:t>
            </a:r>
          </a:p>
          <a:p>
            <a:pPr lvl="1"/>
            <a:r>
              <a:rPr lang="en-US" dirty="0"/>
              <a:t>Academic description </a:t>
            </a:r>
          </a:p>
          <a:p>
            <a:pPr lvl="1"/>
            <a:endParaRPr lang="en-US" dirty="0"/>
          </a:p>
        </p:txBody>
      </p:sp>
      <p:grpSp>
        <p:nvGrpSpPr>
          <p:cNvPr id="72" name="Group 63">
            <a:extLst>
              <a:ext uri="{FF2B5EF4-FFF2-40B4-BE49-F238E27FC236}">
                <a16:creationId xmlns:a16="http://schemas.microsoft.com/office/drawing/2014/main" xmlns="" id="{02436C03-C3CD-4AE9-9149-0625511378E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39645" y="4586771"/>
            <a:ext cx="388356" cy="386514"/>
            <a:chOff x="348" y="1722"/>
            <a:chExt cx="428" cy="426"/>
          </a:xfrm>
          <a:solidFill>
            <a:schemeClr val="tx1"/>
          </a:solidFill>
        </p:grpSpPr>
        <p:sp>
          <p:nvSpPr>
            <p:cNvPr id="73" name="Freeform 64">
              <a:extLst>
                <a:ext uri="{FF2B5EF4-FFF2-40B4-BE49-F238E27FC236}">
                  <a16:creationId xmlns:a16="http://schemas.microsoft.com/office/drawing/2014/main" xmlns="" id="{89C2CE00-C1E1-48F8-80A6-F537030188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1765"/>
              <a:ext cx="383" cy="383"/>
            </a:xfrm>
            <a:custGeom>
              <a:avLst/>
              <a:gdLst>
                <a:gd name="T0" fmla="*/ 41 w 259"/>
                <a:gd name="T1" fmla="*/ 259 h 259"/>
                <a:gd name="T2" fmla="*/ 41 w 259"/>
                <a:gd name="T3" fmla="*/ 259 h 259"/>
                <a:gd name="T4" fmla="*/ 37 w 259"/>
                <a:gd name="T5" fmla="*/ 257 h 259"/>
                <a:gd name="T6" fmla="*/ 3 w 259"/>
                <a:gd name="T7" fmla="*/ 223 h 259"/>
                <a:gd name="T8" fmla="*/ 3 w 259"/>
                <a:gd name="T9" fmla="*/ 215 h 259"/>
                <a:gd name="T10" fmla="*/ 215 w 259"/>
                <a:gd name="T11" fmla="*/ 2 h 259"/>
                <a:gd name="T12" fmla="*/ 223 w 259"/>
                <a:gd name="T13" fmla="*/ 2 h 259"/>
                <a:gd name="T14" fmla="*/ 257 w 259"/>
                <a:gd name="T15" fmla="*/ 36 h 259"/>
                <a:gd name="T16" fmla="*/ 259 w 259"/>
                <a:gd name="T17" fmla="*/ 41 h 259"/>
                <a:gd name="T18" fmla="*/ 257 w 259"/>
                <a:gd name="T19" fmla="*/ 45 h 259"/>
                <a:gd name="T20" fmla="*/ 45 w 259"/>
                <a:gd name="T21" fmla="*/ 257 h 259"/>
                <a:gd name="T22" fmla="*/ 41 w 259"/>
                <a:gd name="T23" fmla="*/ 259 h 259"/>
                <a:gd name="T24" fmla="*/ 15 w 259"/>
                <a:gd name="T25" fmla="*/ 219 h 259"/>
                <a:gd name="T26" fmla="*/ 41 w 259"/>
                <a:gd name="T27" fmla="*/ 244 h 259"/>
                <a:gd name="T28" fmla="*/ 245 w 259"/>
                <a:gd name="T29" fmla="*/ 41 h 259"/>
                <a:gd name="T30" fmla="*/ 219 w 259"/>
                <a:gd name="T31" fmla="*/ 15 h 259"/>
                <a:gd name="T32" fmla="*/ 15 w 259"/>
                <a:gd name="T33" fmla="*/ 21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9" h="259">
                  <a:moveTo>
                    <a:pt x="41" y="259"/>
                  </a:moveTo>
                  <a:cubicBezTo>
                    <a:pt x="41" y="259"/>
                    <a:pt x="41" y="259"/>
                    <a:pt x="41" y="259"/>
                  </a:cubicBezTo>
                  <a:cubicBezTo>
                    <a:pt x="39" y="259"/>
                    <a:pt x="38" y="258"/>
                    <a:pt x="37" y="257"/>
                  </a:cubicBezTo>
                  <a:cubicBezTo>
                    <a:pt x="3" y="223"/>
                    <a:pt x="3" y="223"/>
                    <a:pt x="3" y="223"/>
                  </a:cubicBezTo>
                  <a:cubicBezTo>
                    <a:pt x="0" y="221"/>
                    <a:pt x="0" y="217"/>
                    <a:pt x="3" y="215"/>
                  </a:cubicBezTo>
                  <a:cubicBezTo>
                    <a:pt x="215" y="2"/>
                    <a:pt x="215" y="2"/>
                    <a:pt x="215" y="2"/>
                  </a:cubicBezTo>
                  <a:cubicBezTo>
                    <a:pt x="217" y="0"/>
                    <a:pt x="221" y="0"/>
                    <a:pt x="223" y="2"/>
                  </a:cubicBezTo>
                  <a:cubicBezTo>
                    <a:pt x="257" y="36"/>
                    <a:pt x="257" y="36"/>
                    <a:pt x="257" y="36"/>
                  </a:cubicBezTo>
                  <a:cubicBezTo>
                    <a:pt x="258" y="37"/>
                    <a:pt x="259" y="39"/>
                    <a:pt x="259" y="41"/>
                  </a:cubicBezTo>
                  <a:cubicBezTo>
                    <a:pt x="259" y="42"/>
                    <a:pt x="258" y="44"/>
                    <a:pt x="257" y="45"/>
                  </a:cubicBezTo>
                  <a:cubicBezTo>
                    <a:pt x="45" y="257"/>
                    <a:pt x="45" y="257"/>
                    <a:pt x="45" y="257"/>
                  </a:cubicBezTo>
                  <a:cubicBezTo>
                    <a:pt x="44" y="258"/>
                    <a:pt x="42" y="259"/>
                    <a:pt x="41" y="259"/>
                  </a:cubicBezTo>
                  <a:close/>
                  <a:moveTo>
                    <a:pt x="15" y="219"/>
                  </a:moveTo>
                  <a:cubicBezTo>
                    <a:pt x="41" y="244"/>
                    <a:pt x="41" y="244"/>
                    <a:pt x="41" y="244"/>
                  </a:cubicBezTo>
                  <a:cubicBezTo>
                    <a:pt x="245" y="41"/>
                    <a:pt x="245" y="41"/>
                    <a:pt x="245" y="41"/>
                  </a:cubicBezTo>
                  <a:cubicBezTo>
                    <a:pt x="219" y="15"/>
                    <a:pt x="219" y="15"/>
                    <a:pt x="219" y="15"/>
                  </a:cubicBezTo>
                  <a:lnTo>
                    <a:pt x="15" y="2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78"/>
            </a:p>
          </p:txBody>
        </p:sp>
        <p:sp>
          <p:nvSpPr>
            <p:cNvPr id="74" name="Freeform 65">
              <a:extLst>
                <a:ext uri="{FF2B5EF4-FFF2-40B4-BE49-F238E27FC236}">
                  <a16:creationId xmlns:a16="http://schemas.microsoft.com/office/drawing/2014/main" xmlns="" id="{132B24D3-B349-4272-9308-4351B0D56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" y="1823"/>
              <a:ext cx="135" cy="186"/>
            </a:xfrm>
            <a:custGeom>
              <a:avLst/>
              <a:gdLst>
                <a:gd name="T0" fmla="*/ 72 w 91"/>
                <a:gd name="T1" fmla="*/ 126 h 126"/>
                <a:gd name="T2" fmla="*/ 72 w 91"/>
                <a:gd name="T3" fmla="*/ 126 h 126"/>
                <a:gd name="T4" fmla="*/ 68 w 91"/>
                <a:gd name="T5" fmla="*/ 125 h 126"/>
                <a:gd name="T6" fmla="*/ 0 w 91"/>
                <a:gd name="T7" fmla="*/ 57 h 126"/>
                <a:gd name="T8" fmla="*/ 9 w 91"/>
                <a:gd name="T9" fmla="*/ 48 h 126"/>
                <a:gd name="T10" fmla="*/ 72 w 91"/>
                <a:gd name="T11" fmla="*/ 112 h 126"/>
                <a:gd name="T12" fmla="*/ 78 w 91"/>
                <a:gd name="T13" fmla="*/ 106 h 126"/>
                <a:gd name="T14" fmla="*/ 49 w 91"/>
                <a:gd name="T15" fmla="*/ 3 h 126"/>
                <a:gd name="T16" fmla="*/ 61 w 91"/>
                <a:gd name="T17" fmla="*/ 0 h 126"/>
                <a:gd name="T18" fmla="*/ 90 w 91"/>
                <a:gd name="T19" fmla="*/ 106 h 126"/>
                <a:gd name="T20" fmla="*/ 89 w 91"/>
                <a:gd name="T21" fmla="*/ 112 h 126"/>
                <a:gd name="T22" fmla="*/ 76 w 91"/>
                <a:gd name="T23" fmla="*/ 125 h 126"/>
                <a:gd name="T24" fmla="*/ 72 w 91"/>
                <a:gd name="T25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126">
                  <a:moveTo>
                    <a:pt x="72" y="126"/>
                  </a:moveTo>
                  <a:cubicBezTo>
                    <a:pt x="72" y="126"/>
                    <a:pt x="72" y="126"/>
                    <a:pt x="72" y="126"/>
                  </a:cubicBezTo>
                  <a:cubicBezTo>
                    <a:pt x="70" y="126"/>
                    <a:pt x="69" y="126"/>
                    <a:pt x="68" y="12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72" y="112"/>
                    <a:pt x="72" y="112"/>
                    <a:pt x="72" y="112"/>
                  </a:cubicBezTo>
                  <a:cubicBezTo>
                    <a:pt x="78" y="106"/>
                    <a:pt x="78" y="106"/>
                    <a:pt x="78" y="106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90" y="106"/>
                    <a:pt x="90" y="106"/>
                    <a:pt x="90" y="106"/>
                  </a:cubicBezTo>
                  <a:cubicBezTo>
                    <a:pt x="91" y="108"/>
                    <a:pt x="90" y="110"/>
                    <a:pt x="89" y="112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5" y="126"/>
                    <a:pt x="74" y="126"/>
                    <a:pt x="72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78"/>
            </a:p>
          </p:txBody>
        </p:sp>
        <p:sp>
          <p:nvSpPr>
            <p:cNvPr id="75" name="Freeform 66">
              <a:extLst>
                <a:ext uri="{FF2B5EF4-FFF2-40B4-BE49-F238E27FC236}">
                  <a16:creationId xmlns:a16="http://schemas.microsoft.com/office/drawing/2014/main" xmlns="" id="{F018F508-6230-4BAB-8554-19783FAE9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" y="1722"/>
              <a:ext cx="188" cy="135"/>
            </a:xfrm>
            <a:custGeom>
              <a:avLst/>
              <a:gdLst>
                <a:gd name="T0" fmla="*/ 70 w 127"/>
                <a:gd name="T1" fmla="*/ 91 h 91"/>
                <a:gd name="T2" fmla="*/ 2 w 127"/>
                <a:gd name="T3" fmla="*/ 23 h 91"/>
                <a:gd name="T4" fmla="*/ 0 w 127"/>
                <a:gd name="T5" fmla="*/ 19 h 91"/>
                <a:gd name="T6" fmla="*/ 2 w 127"/>
                <a:gd name="T7" fmla="*/ 14 h 91"/>
                <a:gd name="T8" fmla="*/ 15 w 127"/>
                <a:gd name="T9" fmla="*/ 2 h 91"/>
                <a:gd name="T10" fmla="*/ 21 w 127"/>
                <a:gd name="T11" fmla="*/ 0 h 91"/>
                <a:gd name="T12" fmla="*/ 127 w 127"/>
                <a:gd name="T13" fmla="*/ 30 h 91"/>
                <a:gd name="T14" fmla="*/ 123 w 127"/>
                <a:gd name="T15" fmla="*/ 41 h 91"/>
                <a:gd name="T16" fmla="*/ 21 w 127"/>
                <a:gd name="T17" fmla="*/ 13 h 91"/>
                <a:gd name="T18" fmla="*/ 15 w 127"/>
                <a:gd name="T19" fmla="*/ 19 h 91"/>
                <a:gd name="T20" fmla="*/ 78 w 127"/>
                <a:gd name="T21" fmla="*/ 82 h 91"/>
                <a:gd name="T22" fmla="*/ 70 w 127"/>
                <a:gd name="T2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91">
                  <a:moveTo>
                    <a:pt x="70" y="91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1" y="22"/>
                    <a:pt x="0" y="20"/>
                    <a:pt x="0" y="19"/>
                  </a:cubicBezTo>
                  <a:cubicBezTo>
                    <a:pt x="0" y="17"/>
                    <a:pt x="1" y="16"/>
                    <a:pt x="2" y="1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0"/>
                    <a:pt x="19" y="0"/>
                    <a:pt x="21" y="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8" y="82"/>
                    <a:pt x="78" y="82"/>
                    <a:pt x="78" y="82"/>
                  </a:cubicBezTo>
                  <a:lnTo>
                    <a:pt x="7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78" dirty="0"/>
            </a:p>
          </p:txBody>
        </p:sp>
        <p:sp>
          <p:nvSpPr>
            <p:cNvPr id="76" name="Freeform 67">
              <a:extLst>
                <a:ext uri="{FF2B5EF4-FFF2-40B4-BE49-F238E27FC236}">
                  <a16:creationId xmlns:a16="http://schemas.microsoft.com/office/drawing/2014/main" xmlns="" id="{7E1C6441-D9A5-4844-980F-EB62E474B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" y="2062"/>
              <a:ext cx="37" cy="37"/>
            </a:xfrm>
            <a:custGeom>
              <a:avLst/>
              <a:gdLst>
                <a:gd name="T0" fmla="*/ 26 w 37"/>
                <a:gd name="T1" fmla="*/ 37 h 37"/>
                <a:gd name="T2" fmla="*/ 0 w 37"/>
                <a:gd name="T3" fmla="*/ 13 h 37"/>
                <a:gd name="T4" fmla="*/ 14 w 37"/>
                <a:gd name="T5" fmla="*/ 0 h 37"/>
                <a:gd name="T6" fmla="*/ 37 w 37"/>
                <a:gd name="T7" fmla="*/ 24 h 37"/>
                <a:gd name="T8" fmla="*/ 26 w 37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6" y="37"/>
                  </a:moveTo>
                  <a:lnTo>
                    <a:pt x="0" y="13"/>
                  </a:lnTo>
                  <a:lnTo>
                    <a:pt x="14" y="0"/>
                  </a:lnTo>
                  <a:lnTo>
                    <a:pt x="37" y="24"/>
                  </a:lnTo>
                  <a:lnTo>
                    <a:pt x="26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78"/>
            </a:p>
          </p:txBody>
        </p:sp>
        <p:sp>
          <p:nvSpPr>
            <p:cNvPr id="77" name="Freeform 68">
              <a:extLst>
                <a:ext uri="{FF2B5EF4-FFF2-40B4-BE49-F238E27FC236}">
                  <a16:creationId xmlns:a16="http://schemas.microsoft.com/office/drawing/2014/main" xmlns="" id="{750BDDD7-796C-4089-91E8-1A306C2AA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" y="2025"/>
              <a:ext cx="37" cy="35"/>
            </a:xfrm>
            <a:custGeom>
              <a:avLst/>
              <a:gdLst>
                <a:gd name="T0" fmla="*/ 24 w 37"/>
                <a:gd name="T1" fmla="*/ 35 h 35"/>
                <a:gd name="T2" fmla="*/ 0 w 37"/>
                <a:gd name="T3" fmla="*/ 12 h 35"/>
                <a:gd name="T4" fmla="*/ 12 w 37"/>
                <a:gd name="T5" fmla="*/ 0 h 35"/>
                <a:gd name="T6" fmla="*/ 37 w 37"/>
                <a:gd name="T7" fmla="*/ 24 h 35"/>
                <a:gd name="T8" fmla="*/ 24 w 37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4" y="35"/>
                  </a:moveTo>
                  <a:lnTo>
                    <a:pt x="0" y="12"/>
                  </a:lnTo>
                  <a:lnTo>
                    <a:pt x="12" y="0"/>
                  </a:lnTo>
                  <a:lnTo>
                    <a:pt x="37" y="24"/>
                  </a:lnTo>
                  <a:lnTo>
                    <a:pt x="2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78"/>
            </a:p>
          </p:txBody>
        </p:sp>
        <p:sp>
          <p:nvSpPr>
            <p:cNvPr id="78" name="Freeform 69">
              <a:extLst>
                <a:ext uri="{FF2B5EF4-FFF2-40B4-BE49-F238E27FC236}">
                  <a16:creationId xmlns:a16="http://schemas.microsoft.com/office/drawing/2014/main" xmlns="" id="{CA8849E2-97F0-4639-973E-E4F3E0648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" y="1987"/>
              <a:ext cx="37" cy="37"/>
            </a:xfrm>
            <a:custGeom>
              <a:avLst/>
              <a:gdLst>
                <a:gd name="T0" fmla="*/ 25 w 37"/>
                <a:gd name="T1" fmla="*/ 37 h 37"/>
                <a:gd name="T2" fmla="*/ 0 w 37"/>
                <a:gd name="T3" fmla="*/ 13 h 37"/>
                <a:gd name="T4" fmla="*/ 13 w 37"/>
                <a:gd name="T5" fmla="*/ 0 h 37"/>
                <a:gd name="T6" fmla="*/ 37 w 37"/>
                <a:gd name="T7" fmla="*/ 23 h 37"/>
                <a:gd name="T8" fmla="*/ 25 w 37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5" y="37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37" y="23"/>
                  </a:lnTo>
                  <a:lnTo>
                    <a:pt x="2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78"/>
            </a:p>
          </p:txBody>
        </p:sp>
        <p:sp>
          <p:nvSpPr>
            <p:cNvPr id="81" name="Freeform 70">
              <a:extLst>
                <a:ext uri="{FF2B5EF4-FFF2-40B4-BE49-F238E27FC236}">
                  <a16:creationId xmlns:a16="http://schemas.microsoft.com/office/drawing/2014/main" xmlns="" id="{4D0A4C72-4049-41C7-8B20-D3B0D35D0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" y="1950"/>
              <a:ext cx="37" cy="37"/>
            </a:xfrm>
            <a:custGeom>
              <a:avLst/>
              <a:gdLst>
                <a:gd name="T0" fmla="*/ 24 w 37"/>
                <a:gd name="T1" fmla="*/ 37 h 37"/>
                <a:gd name="T2" fmla="*/ 0 w 37"/>
                <a:gd name="T3" fmla="*/ 11 h 37"/>
                <a:gd name="T4" fmla="*/ 12 w 37"/>
                <a:gd name="T5" fmla="*/ 0 h 37"/>
                <a:gd name="T6" fmla="*/ 37 w 37"/>
                <a:gd name="T7" fmla="*/ 23 h 37"/>
                <a:gd name="T8" fmla="*/ 24 w 37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4" y="37"/>
                  </a:moveTo>
                  <a:lnTo>
                    <a:pt x="0" y="11"/>
                  </a:lnTo>
                  <a:lnTo>
                    <a:pt x="12" y="0"/>
                  </a:lnTo>
                  <a:lnTo>
                    <a:pt x="37" y="23"/>
                  </a:lnTo>
                  <a:lnTo>
                    <a:pt x="24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78"/>
            </a:p>
          </p:txBody>
        </p:sp>
        <p:sp>
          <p:nvSpPr>
            <p:cNvPr id="83" name="Freeform 71">
              <a:extLst>
                <a:ext uri="{FF2B5EF4-FFF2-40B4-BE49-F238E27FC236}">
                  <a16:creationId xmlns:a16="http://schemas.microsoft.com/office/drawing/2014/main" xmlns="" id="{89894C5E-968A-4149-882C-59FF7E7CA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" y="1911"/>
              <a:ext cx="37" cy="37"/>
            </a:xfrm>
            <a:custGeom>
              <a:avLst/>
              <a:gdLst>
                <a:gd name="T0" fmla="*/ 24 w 37"/>
                <a:gd name="T1" fmla="*/ 37 h 37"/>
                <a:gd name="T2" fmla="*/ 0 w 37"/>
                <a:gd name="T3" fmla="*/ 14 h 37"/>
                <a:gd name="T4" fmla="*/ 14 w 37"/>
                <a:gd name="T5" fmla="*/ 0 h 37"/>
                <a:gd name="T6" fmla="*/ 37 w 37"/>
                <a:gd name="T7" fmla="*/ 25 h 37"/>
                <a:gd name="T8" fmla="*/ 24 w 37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4" y="37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37" y="25"/>
                  </a:lnTo>
                  <a:lnTo>
                    <a:pt x="24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78"/>
            </a:p>
          </p:txBody>
        </p:sp>
      </p:grpSp>
      <p:grpSp>
        <p:nvGrpSpPr>
          <p:cNvPr id="85" name="Group 68">
            <a:extLst>
              <a:ext uri="{FF2B5EF4-FFF2-40B4-BE49-F238E27FC236}">
                <a16:creationId xmlns:a16="http://schemas.microsoft.com/office/drawing/2014/main" xmlns="" id="{989C968C-FE81-4F9A-9427-1647171EFE9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056023" y="1494549"/>
            <a:ext cx="378164" cy="375487"/>
            <a:chOff x="1550" y="1944"/>
            <a:chExt cx="428" cy="425"/>
          </a:xfrm>
          <a:solidFill>
            <a:schemeClr val="tx1"/>
          </a:solidFill>
        </p:grpSpPr>
        <p:sp>
          <p:nvSpPr>
            <p:cNvPr id="86" name="Freeform 69">
              <a:extLst>
                <a:ext uri="{FF2B5EF4-FFF2-40B4-BE49-F238E27FC236}">
                  <a16:creationId xmlns:a16="http://schemas.microsoft.com/office/drawing/2014/main" xmlns="" id="{1F2CE200-27EE-47ED-9C40-F3D914B0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" y="1944"/>
              <a:ext cx="261" cy="354"/>
            </a:xfrm>
            <a:custGeom>
              <a:avLst/>
              <a:gdLst>
                <a:gd name="T0" fmla="*/ 138 w 176"/>
                <a:gd name="T1" fmla="*/ 239 h 239"/>
                <a:gd name="T2" fmla="*/ 6 w 176"/>
                <a:gd name="T3" fmla="*/ 239 h 239"/>
                <a:gd name="T4" fmla="*/ 1 w 176"/>
                <a:gd name="T5" fmla="*/ 237 h 239"/>
                <a:gd name="T6" fmla="*/ 0 w 176"/>
                <a:gd name="T7" fmla="*/ 232 h 239"/>
                <a:gd name="T8" fmla="*/ 11 w 176"/>
                <a:gd name="T9" fmla="*/ 183 h 239"/>
                <a:gd name="T10" fmla="*/ 70 w 176"/>
                <a:gd name="T11" fmla="*/ 152 h 239"/>
                <a:gd name="T12" fmla="*/ 90 w 176"/>
                <a:gd name="T13" fmla="*/ 145 h 239"/>
                <a:gd name="T14" fmla="*/ 90 w 176"/>
                <a:gd name="T15" fmla="*/ 123 h 239"/>
                <a:gd name="T16" fmla="*/ 72 w 176"/>
                <a:gd name="T17" fmla="*/ 88 h 239"/>
                <a:gd name="T18" fmla="*/ 63 w 176"/>
                <a:gd name="T19" fmla="*/ 71 h 239"/>
                <a:gd name="T20" fmla="*/ 66 w 176"/>
                <a:gd name="T21" fmla="*/ 60 h 239"/>
                <a:gd name="T22" fmla="*/ 71 w 176"/>
                <a:gd name="T23" fmla="*/ 55 h 239"/>
                <a:gd name="T24" fmla="*/ 71 w 176"/>
                <a:gd name="T25" fmla="*/ 22 h 239"/>
                <a:gd name="T26" fmla="*/ 86 w 176"/>
                <a:gd name="T27" fmla="*/ 17 h 239"/>
                <a:gd name="T28" fmla="*/ 128 w 176"/>
                <a:gd name="T29" fmla="*/ 0 h 239"/>
                <a:gd name="T30" fmla="*/ 173 w 176"/>
                <a:gd name="T31" fmla="*/ 22 h 239"/>
                <a:gd name="T32" fmla="*/ 169 w 176"/>
                <a:gd name="T33" fmla="*/ 56 h 239"/>
                <a:gd name="T34" fmla="*/ 173 w 176"/>
                <a:gd name="T35" fmla="*/ 71 h 239"/>
                <a:gd name="T36" fmla="*/ 168 w 176"/>
                <a:gd name="T37" fmla="*/ 87 h 239"/>
                <a:gd name="T38" fmla="*/ 150 w 176"/>
                <a:gd name="T39" fmla="*/ 123 h 239"/>
                <a:gd name="T40" fmla="*/ 150 w 176"/>
                <a:gd name="T41" fmla="*/ 146 h 239"/>
                <a:gd name="T42" fmla="*/ 166 w 176"/>
                <a:gd name="T43" fmla="*/ 151 h 239"/>
                <a:gd name="T44" fmla="*/ 176 w 176"/>
                <a:gd name="T45" fmla="*/ 154 h 239"/>
                <a:gd name="T46" fmla="*/ 172 w 176"/>
                <a:gd name="T47" fmla="*/ 165 h 239"/>
                <a:gd name="T48" fmla="*/ 163 w 176"/>
                <a:gd name="T49" fmla="*/ 162 h 239"/>
                <a:gd name="T50" fmla="*/ 141 w 176"/>
                <a:gd name="T51" fmla="*/ 154 h 239"/>
                <a:gd name="T52" fmla="*/ 138 w 176"/>
                <a:gd name="T53" fmla="*/ 149 h 239"/>
                <a:gd name="T54" fmla="*/ 138 w 176"/>
                <a:gd name="T55" fmla="*/ 119 h 239"/>
                <a:gd name="T56" fmla="*/ 142 w 176"/>
                <a:gd name="T57" fmla="*/ 114 h 239"/>
                <a:gd name="T58" fmla="*/ 156 w 176"/>
                <a:gd name="T59" fmla="*/ 83 h 239"/>
                <a:gd name="T60" fmla="*/ 160 w 176"/>
                <a:gd name="T61" fmla="*/ 78 h 239"/>
                <a:gd name="T62" fmla="*/ 160 w 176"/>
                <a:gd name="T63" fmla="*/ 64 h 239"/>
                <a:gd name="T64" fmla="*/ 156 w 176"/>
                <a:gd name="T65" fmla="*/ 58 h 239"/>
                <a:gd name="T66" fmla="*/ 158 w 176"/>
                <a:gd name="T67" fmla="*/ 52 h 239"/>
                <a:gd name="T68" fmla="*/ 161 w 176"/>
                <a:gd name="T69" fmla="*/ 25 h 239"/>
                <a:gd name="T70" fmla="*/ 128 w 176"/>
                <a:gd name="T71" fmla="*/ 12 h 239"/>
                <a:gd name="T72" fmla="*/ 95 w 176"/>
                <a:gd name="T73" fmla="*/ 25 h 239"/>
                <a:gd name="T74" fmla="*/ 88 w 176"/>
                <a:gd name="T75" fmla="*/ 29 h 239"/>
                <a:gd name="T76" fmla="*/ 80 w 176"/>
                <a:gd name="T77" fmla="*/ 30 h 239"/>
                <a:gd name="T78" fmla="*/ 83 w 176"/>
                <a:gd name="T79" fmla="*/ 53 h 239"/>
                <a:gd name="T80" fmla="*/ 84 w 176"/>
                <a:gd name="T81" fmla="*/ 59 h 239"/>
                <a:gd name="T82" fmla="*/ 78 w 176"/>
                <a:gd name="T83" fmla="*/ 65 h 239"/>
                <a:gd name="T84" fmla="*/ 76 w 176"/>
                <a:gd name="T85" fmla="*/ 66 h 239"/>
                <a:gd name="T86" fmla="*/ 75 w 176"/>
                <a:gd name="T87" fmla="*/ 71 h 239"/>
                <a:gd name="T88" fmla="*/ 78 w 176"/>
                <a:gd name="T89" fmla="*/ 77 h 239"/>
                <a:gd name="T90" fmla="*/ 84 w 176"/>
                <a:gd name="T91" fmla="*/ 83 h 239"/>
                <a:gd name="T92" fmla="*/ 98 w 176"/>
                <a:gd name="T93" fmla="*/ 114 h 239"/>
                <a:gd name="T94" fmla="*/ 102 w 176"/>
                <a:gd name="T95" fmla="*/ 119 h 239"/>
                <a:gd name="T96" fmla="*/ 102 w 176"/>
                <a:gd name="T97" fmla="*/ 149 h 239"/>
                <a:gd name="T98" fmla="*/ 98 w 176"/>
                <a:gd name="T99" fmla="*/ 155 h 239"/>
                <a:gd name="T100" fmla="*/ 74 w 176"/>
                <a:gd name="T101" fmla="*/ 163 h 239"/>
                <a:gd name="T102" fmla="*/ 23 w 176"/>
                <a:gd name="T103" fmla="*/ 187 h 239"/>
                <a:gd name="T104" fmla="*/ 13 w 176"/>
                <a:gd name="T105" fmla="*/ 227 h 239"/>
                <a:gd name="T106" fmla="*/ 138 w 176"/>
                <a:gd name="T107" fmla="*/ 227 h 239"/>
                <a:gd name="T108" fmla="*/ 138 w 176"/>
                <a:gd name="T10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6" h="239">
                  <a:moveTo>
                    <a:pt x="138" y="239"/>
                  </a:moveTo>
                  <a:cubicBezTo>
                    <a:pt x="6" y="239"/>
                    <a:pt x="6" y="239"/>
                    <a:pt x="6" y="239"/>
                  </a:cubicBezTo>
                  <a:cubicBezTo>
                    <a:pt x="4" y="239"/>
                    <a:pt x="3" y="238"/>
                    <a:pt x="1" y="237"/>
                  </a:cubicBezTo>
                  <a:cubicBezTo>
                    <a:pt x="0" y="236"/>
                    <a:pt x="0" y="234"/>
                    <a:pt x="0" y="232"/>
                  </a:cubicBezTo>
                  <a:cubicBezTo>
                    <a:pt x="0" y="231"/>
                    <a:pt x="5" y="201"/>
                    <a:pt x="11" y="183"/>
                  </a:cubicBezTo>
                  <a:cubicBezTo>
                    <a:pt x="16" y="169"/>
                    <a:pt x="40" y="161"/>
                    <a:pt x="70" y="152"/>
                  </a:cubicBezTo>
                  <a:cubicBezTo>
                    <a:pt x="77" y="149"/>
                    <a:pt x="83" y="147"/>
                    <a:pt x="90" y="145"/>
                  </a:cubicBezTo>
                  <a:cubicBezTo>
                    <a:pt x="90" y="123"/>
                    <a:pt x="90" y="123"/>
                    <a:pt x="90" y="123"/>
                  </a:cubicBezTo>
                  <a:cubicBezTo>
                    <a:pt x="84" y="119"/>
                    <a:pt x="74" y="109"/>
                    <a:pt x="72" y="88"/>
                  </a:cubicBezTo>
                  <a:cubicBezTo>
                    <a:pt x="67" y="85"/>
                    <a:pt x="63" y="79"/>
                    <a:pt x="63" y="71"/>
                  </a:cubicBezTo>
                  <a:cubicBezTo>
                    <a:pt x="63" y="67"/>
                    <a:pt x="64" y="63"/>
                    <a:pt x="66" y="60"/>
                  </a:cubicBezTo>
                  <a:cubicBezTo>
                    <a:pt x="68" y="58"/>
                    <a:pt x="69" y="56"/>
                    <a:pt x="71" y="55"/>
                  </a:cubicBezTo>
                  <a:cubicBezTo>
                    <a:pt x="68" y="46"/>
                    <a:pt x="64" y="30"/>
                    <a:pt x="71" y="22"/>
                  </a:cubicBezTo>
                  <a:cubicBezTo>
                    <a:pt x="75" y="18"/>
                    <a:pt x="80" y="16"/>
                    <a:pt x="86" y="17"/>
                  </a:cubicBezTo>
                  <a:cubicBezTo>
                    <a:pt x="93" y="5"/>
                    <a:pt x="112" y="0"/>
                    <a:pt x="128" y="0"/>
                  </a:cubicBezTo>
                  <a:cubicBezTo>
                    <a:pt x="146" y="0"/>
                    <a:pt x="169" y="6"/>
                    <a:pt x="173" y="22"/>
                  </a:cubicBezTo>
                  <a:cubicBezTo>
                    <a:pt x="176" y="35"/>
                    <a:pt x="171" y="49"/>
                    <a:pt x="169" y="56"/>
                  </a:cubicBezTo>
                  <a:cubicBezTo>
                    <a:pt x="171" y="59"/>
                    <a:pt x="173" y="64"/>
                    <a:pt x="173" y="71"/>
                  </a:cubicBezTo>
                  <a:cubicBezTo>
                    <a:pt x="173" y="78"/>
                    <a:pt x="171" y="84"/>
                    <a:pt x="168" y="87"/>
                  </a:cubicBezTo>
                  <a:cubicBezTo>
                    <a:pt x="167" y="109"/>
                    <a:pt x="156" y="119"/>
                    <a:pt x="150" y="123"/>
                  </a:cubicBezTo>
                  <a:cubicBezTo>
                    <a:pt x="150" y="146"/>
                    <a:pt x="150" y="146"/>
                    <a:pt x="150" y="146"/>
                  </a:cubicBezTo>
                  <a:cubicBezTo>
                    <a:pt x="154" y="147"/>
                    <a:pt x="160" y="149"/>
                    <a:pt x="166" y="151"/>
                  </a:cubicBezTo>
                  <a:cubicBezTo>
                    <a:pt x="169" y="152"/>
                    <a:pt x="173" y="153"/>
                    <a:pt x="176" y="154"/>
                  </a:cubicBezTo>
                  <a:cubicBezTo>
                    <a:pt x="172" y="165"/>
                    <a:pt x="172" y="165"/>
                    <a:pt x="172" y="165"/>
                  </a:cubicBezTo>
                  <a:cubicBezTo>
                    <a:pt x="169" y="164"/>
                    <a:pt x="166" y="163"/>
                    <a:pt x="163" y="162"/>
                  </a:cubicBezTo>
                  <a:cubicBezTo>
                    <a:pt x="154" y="160"/>
                    <a:pt x="146" y="157"/>
                    <a:pt x="141" y="154"/>
                  </a:cubicBezTo>
                  <a:cubicBezTo>
                    <a:pt x="139" y="153"/>
                    <a:pt x="138" y="151"/>
                    <a:pt x="138" y="149"/>
                  </a:cubicBezTo>
                  <a:cubicBezTo>
                    <a:pt x="138" y="119"/>
                    <a:pt x="138" y="119"/>
                    <a:pt x="138" y="119"/>
                  </a:cubicBezTo>
                  <a:cubicBezTo>
                    <a:pt x="138" y="117"/>
                    <a:pt x="140" y="115"/>
                    <a:pt x="142" y="114"/>
                  </a:cubicBezTo>
                  <a:cubicBezTo>
                    <a:pt x="142" y="113"/>
                    <a:pt x="156" y="107"/>
                    <a:pt x="156" y="83"/>
                  </a:cubicBezTo>
                  <a:cubicBezTo>
                    <a:pt x="156" y="81"/>
                    <a:pt x="158" y="79"/>
                    <a:pt x="160" y="78"/>
                  </a:cubicBezTo>
                  <a:cubicBezTo>
                    <a:pt x="161" y="75"/>
                    <a:pt x="161" y="67"/>
                    <a:pt x="160" y="64"/>
                  </a:cubicBezTo>
                  <a:cubicBezTo>
                    <a:pt x="158" y="63"/>
                    <a:pt x="156" y="61"/>
                    <a:pt x="156" y="58"/>
                  </a:cubicBezTo>
                  <a:cubicBezTo>
                    <a:pt x="156" y="57"/>
                    <a:pt x="157" y="55"/>
                    <a:pt x="158" y="52"/>
                  </a:cubicBezTo>
                  <a:cubicBezTo>
                    <a:pt x="160" y="46"/>
                    <a:pt x="164" y="35"/>
                    <a:pt x="161" y="25"/>
                  </a:cubicBezTo>
                  <a:cubicBezTo>
                    <a:pt x="159" y="17"/>
                    <a:pt x="145" y="12"/>
                    <a:pt x="128" y="12"/>
                  </a:cubicBezTo>
                  <a:cubicBezTo>
                    <a:pt x="111" y="12"/>
                    <a:pt x="97" y="17"/>
                    <a:pt x="95" y="25"/>
                  </a:cubicBezTo>
                  <a:cubicBezTo>
                    <a:pt x="95" y="28"/>
                    <a:pt x="91" y="30"/>
                    <a:pt x="88" y="29"/>
                  </a:cubicBezTo>
                  <a:cubicBezTo>
                    <a:pt x="84" y="28"/>
                    <a:pt x="81" y="29"/>
                    <a:pt x="80" y="30"/>
                  </a:cubicBezTo>
                  <a:cubicBezTo>
                    <a:pt x="77" y="34"/>
                    <a:pt x="81" y="48"/>
                    <a:pt x="83" y="53"/>
                  </a:cubicBezTo>
                  <a:cubicBezTo>
                    <a:pt x="84" y="56"/>
                    <a:pt x="84" y="58"/>
                    <a:pt x="84" y="59"/>
                  </a:cubicBezTo>
                  <a:cubicBezTo>
                    <a:pt x="84" y="63"/>
                    <a:pt x="81" y="65"/>
                    <a:pt x="78" y="65"/>
                  </a:cubicBezTo>
                  <a:cubicBezTo>
                    <a:pt x="78" y="65"/>
                    <a:pt x="77" y="65"/>
                    <a:pt x="76" y="66"/>
                  </a:cubicBezTo>
                  <a:cubicBezTo>
                    <a:pt x="76" y="67"/>
                    <a:pt x="75" y="69"/>
                    <a:pt x="75" y="71"/>
                  </a:cubicBezTo>
                  <a:cubicBezTo>
                    <a:pt x="75" y="74"/>
                    <a:pt x="76" y="77"/>
                    <a:pt x="78" y="77"/>
                  </a:cubicBezTo>
                  <a:cubicBezTo>
                    <a:pt x="81" y="77"/>
                    <a:pt x="84" y="80"/>
                    <a:pt x="84" y="83"/>
                  </a:cubicBezTo>
                  <a:cubicBezTo>
                    <a:pt x="84" y="107"/>
                    <a:pt x="98" y="113"/>
                    <a:pt x="98" y="114"/>
                  </a:cubicBezTo>
                  <a:cubicBezTo>
                    <a:pt x="101" y="115"/>
                    <a:pt x="102" y="117"/>
                    <a:pt x="102" y="119"/>
                  </a:cubicBezTo>
                  <a:cubicBezTo>
                    <a:pt x="102" y="149"/>
                    <a:pt x="102" y="149"/>
                    <a:pt x="102" y="149"/>
                  </a:cubicBezTo>
                  <a:cubicBezTo>
                    <a:pt x="102" y="152"/>
                    <a:pt x="100" y="154"/>
                    <a:pt x="98" y="155"/>
                  </a:cubicBezTo>
                  <a:cubicBezTo>
                    <a:pt x="90" y="158"/>
                    <a:pt x="82" y="160"/>
                    <a:pt x="74" y="163"/>
                  </a:cubicBezTo>
                  <a:cubicBezTo>
                    <a:pt x="51" y="170"/>
                    <a:pt x="25" y="178"/>
                    <a:pt x="23" y="187"/>
                  </a:cubicBezTo>
                  <a:cubicBezTo>
                    <a:pt x="19" y="199"/>
                    <a:pt x="15" y="217"/>
                    <a:pt x="13" y="227"/>
                  </a:cubicBezTo>
                  <a:cubicBezTo>
                    <a:pt x="138" y="227"/>
                    <a:pt x="138" y="227"/>
                    <a:pt x="138" y="227"/>
                  </a:cubicBezTo>
                  <a:lnTo>
                    <a:pt x="138" y="2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78"/>
            </a:p>
          </p:txBody>
        </p:sp>
        <p:sp>
          <p:nvSpPr>
            <p:cNvPr id="87" name="Freeform 70">
              <a:extLst>
                <a:ext uri="{FF2B5EF4-FFF2-40B4-BE49-F238E27FC236}">
                  <a16:creationId xmlns:a16="http://schemas.microsoft.com/office/drawing/2014/main" xmlns="" id="{2CFBF534-468A-45B2-B4C1-C528E54703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99" y="2191"/>
              <a:ext cx="142" cy="142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12 h 96"/>
                <a:gd name="T12" fmla="*/ 12 w 96"/>
                <a:gd name="T13" fmla="*/ 48 h 96"/>
                <a:gd name="T14" fmla="*/ 48 w 96"/>
                <a:gd name="T15" fmla="*/ 84 h 96"/>
                <a:gd name="T16" fmla="*/ 84 w 96"/>
                <a:gd name="T17" fmla="*/ 48 h 96"/>
                <a:gd name="T18" fmla="*/ 48 w 96"/>
                <a:gd name="T19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5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5" y="0"/>
                    <a:pt x="96" y="22"/>
                    <a:pt x="96" y="48"/>
                  </a:cubicBezTo>
                  <a:cubicBezTo>
                    <a:pt x="96" y="75"/>
                    <a:pt x="75" y="96"/>
                    <a:pt x="48" y="96"/>
                  </a:cubicBezTo>
                  <a:close/>
                  <a:moveTo>
                    <a:pt x="48" y="12"/>
                  </a:moveTo>
                  <a:cubicBezTo>
                    <a:pt x="28" y="12"/>
                    <a:pt x="12" y="28"/>
                    <a:pt x="12" y="48"/>
                  </a:cubicBezTo>
                  <a:cubicBezTo>
                    <a:pt x="12" y="68"/>
                    <a:pt x="28" y="84"/>
                    <a:pt x="48" y="84"/>
                  </a:cubicBezTo>
                  <a:cubicBezTo>
                    <a:pt x="68" y="84"/>
                    <a:pt x="84" y="68"/>
                    <a:pt x="84" y="48"/>
                  </a:cubicBezTo>
                  <a:cubicBezTo>
                    <a:pt x="84" y="28"/>
                    <a:pt x="68" y="12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78"/>
            </a:p>
          </p:txBody>
        </p:sp>
        <p:sp>
          <p:nvSpPr>
            <p:cNvPr id="88" name="Freeform 71">
              <a:extLst>
                <a:ext uri="{FF2B5EF4-FFF2-40B4-BE49-F238E27FC236}">
                  <a16:creationId xmlns:a16="http://schemas.microsoft.com/office/drawing/2014/main" xmlns="" id="{DA58D5C0-063B-462E-BB1A-66E762A2B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" y="2296"/>
              <a:ext cx="74" cy="73"/>
            </a:xfrm>
            <a:custGeom>
              <a:avLst/>
              <a:gdLst>
                <a:gd name="T0" fmla="*/ 43 w 50"/>
                <a:gd name="T1" fmla="*/ 49 h 49"/>
                <a:gd name="T2" fmla="*/ 39 w 50"/>
                <a:gd name="T3" fmla="*/ 47 h 49"/>
                <a:gd name="T4" fmla="*/ 2 w 50"/>
                <a:gd name="T5" fmla="*/ 11 h 49"/>
                <a:gd name="T6" fmla="*/ 2 w 50"/>
                <a:gd name="T7" fmla="*/ 3 h 49"/>
                <a:gd name="T8" fmla="*/ 11 w 50"/>
                <a:gd name="T9" fmla="*/ 3 h 49"/>
                <a:gd name="T10" fmla="*/ 47 w 50"/>
                <a:gd name="T11" fmla="*/ 39 h 49"/>
                <a:gd name="T12" fmla="*/ 47 w 50"/>
                <a:gd name="T13" fmla="*/ 47 h 49"/>
                <a:gd name="T14" fmla="*/ 43 w 50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49">
                  <a:moveTo>
                    <a:pt x="43" y="49"/>
                  </a:moveTo>
                  <a:cubicBezTo>
                    <a:pt x="42" y="49"/>
                    <a:pt x="40" y="49"/>
                    <a:pt x="39" y="47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50" y="41"/>
                    <a:pt x="50" y="45"/>
                    <a:pt x="47" y="47"/>
                  </a:cubicBezTo>
                  <a:cubicBezTo>
                    <a:pt x="46" y="49"/>
                    <a:pt x="45" y="49"/>
                    <a:pt x="43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78"/>
            </a:p>
          </p:txBody>
        </p:sp>
      </p:grpSp>
      <p:grpSp>
        <p:nvGrpSpPr>
          <p:cNvPr id="89" name="Group 24">
            <a:extLst>
              <a:ext uri="{FF2B5EF4-FFF2-40B4-BE49-F238E27FC236}">
                <a16:creationId xmlns:a16="http://schemas.microsoft.com/office/drawing/2014/main" xmlns="" id="{5FD436CC-BDFB-456F-ADD2-2D9E0F12D2D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695737" y="1508862"/>
            <a:ext cx="304692" cy="407821"/>
            <a:chOff x="4533" y="440"/>
            <a:chExt cx="319" cy="427"/>
          </a:xfrm>
          <a:solidFill>
            <a:schemeClr val="tx1"/>
          </a:solidFill>
        </p:grpSpPr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xmlns="" id="{89A4B815-A97D-44C5-9CD7-87C639E89C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3" y="440"/>
              <a:ext cx="319" cy="427"/>
            </a:xfrm>
            <a:custGeom>
              <a:avLst/>
              <a:gdLst>
                <a:gd name="T0" fmla="*/ 210 w 216"/>
                <a:gd name="T1" fmla="*/ 288 h 288"/>
                <a:gd name="T2" fmla="*/ 207 w 216"/>
                <a:gd name="T3" fmla="*/ 287 h 288"/>
                <a:gd name="T4" fmla="*/ 108 w 216"/>
                <a:gd name="T5" fmla="*/ 223 h 288"/>
                <a:gd name="T6" fmla="*/ 10 w 216"/>
                <a:gd name="T7" fmla="*/ 287 h 288"/>
                <a:gd name="T8" fmla="*/ 4 w 216"/>
                <a:gd name="T9" fmla="*/ 287 h 288"/>
                <a:gd name="T10" fmla="*/ 0 w 216"/>
                <a:gd name="T11" fmla="*/ 282 h 288"/>
                <a:gd name="T12" fmla="*/ 0 w 216"/>
                <a:gd name="T13" fmla="*/ 6 h 288"/>
                <a:gd name="T14" fmla="*/ 6 w 216"/>
                <a:gd name="T15" fmla="*/ 0 h 288"/>
                <a:gd name="T16" fmla="*/ 210 w 216"/>
                <a:gd name="T17" fmla="*/ 0 h 288"/>
                <a:gd name="T18" fmla="*/ 216 w 216"/>
                <a:gd name="T19" fmla="*/ 6 h 288"/>
                <a:gd name="T20" fmla="*/ 216 w 216"/>
                <a:gd name="T21" fmla="*/ 282 h 288"/>
                <a:gd name="T22" fmla="*/ 213 w 216"/>
                <a:gd name="T23" fmla="*/ 287 h 288"/>
                <a:gd name="T24" fmla="*/ 210 w 216"/>
                <a:gd name="T25" fmla="*/ 288 h 288"/>
                <a:gd name="T26" fmla="*/ 108 w 216"/>
                <a:gd name="T27" fmla="*/ 210 h 288"/>
                <a:gd name="T28" fmla="*/ 112 w 216"/>
                <a:gd name="T29" fmla="*/ 211 h 288"/>
                <a:gd name="T30" fmla="*/ 204 w 216"/>
                <a:gd name="T31" fmla="*/ 271 h 288"/>
                <a:gd name="T32" fmla="*/ 204 w 216"/>
                <a:gd name="T33" fmla="*/ 12 h 288"/>
                <a:gd name="T34" fmla="*/ 12 w 216"/>
                <a:gd name="T35" fmla="*/ 12 h 288"/>
                <a:gd name="T36" fmla="*/ 12 w 216"/>
                <a:gd name="T37" fmla="*/ 271 h 288"/>
                <a:gd name="T38" fmla="*/ 105 w 216"/>
                <a:gd name="T39" fmla="*/ 211 h 288"/>
                <a:gd name="T40" fmla="*/ 108 w 216"/>
                <a:gd name="T41" fmla="*/ 21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88">
                  <a:moveTo>
                    <a:pt x="210" y="288"/>
                  </a:moveTo>
                  <a:cubicBezTo>
                    <a:pt x="209" y="288"/>
                    <a:pt x="208" y="288"/>
                    <a:pt x="207" y="287"/>
                  </a:cubicBezTo>
                  <a:cubicBezTo>
                    <a:pt x="108" y="223"/>
                    <a:pt x="108" y="223"/>
                    <a:pt x="108" y="223"/>
                  </a:cubicBezTo>
                  <a:cubicBezTo>
                    <a:pt x="10" y="287"/>
                    <a:pt x="10" y="287"/>
                    <a:pt x="10" y="287"/>
                  </a:cubicBezTo>
                  <a:cubicBezTo>
                    <a:pt x="8" y="288"/>
                    <a:pt x="6" y="288"/>
                    <a:pt x="4" y="287"/>
                  </a:cubicBezTo>
                  <a:cubicBezTo>
                    <a:pt x="2" y="286"/>
                    <a:pt x="0" y="284"/>
                    <a:pt x="0" y="28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4" y="0"/>
                    <a:pt x="216" y="3"/>
                    <a:pt x="216" y="6"/>
                  </a:cubicBezTo>
                  <a:cubicBezTo>
                    <a:pt x="216" y="282"/>
                    <a:pt x="216" y="282"/>
                    <a:pt x="216" y="282"/>
                  </a:cubicBezTo>
                  <a:cubicBezTo>
                    <a:pt x="216" y="284"/>
                    <a:pt x="215" y="286"/>
                    <a:pt x="213" y="287"/>
                  </a:cubicBezTo>
                  <a:cubicBezTo>
                    <a:pt x="212" y="288"/>
                    <a:pt x="211" y="288"/>
                    <a:pt x="210" y="288"/>
                  </a:cubicBezTo>
                  <a:close/>
                  <a:moveTo>
                    <a:pt x="108" y="210"/>
                  </a:moveTo>
                  <a:cubicBezTo>
                    <a:pt x="110" y="210"/>
                    <a:pt x="111" y="210"/>
                    <a:pt x="112" y="211"/>
                  </a:cubicBezTo>
                  <a:cubicBezTo>
                    <a:pt x="204" y="271"/>
                    <a:pt x="204" y="271"/>
                    <a:pt x="204" y="271"/>
                  </a:cubicBezTo>
                  <a:cubicBezTo>
                    <a:pt x="204" y="12"/>
                    <a:pt x="204" y="12"/>
                    <a:pt x="20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71"/>
                    <a:pt x="12" y="271"/>
                    <a:pt x="12" y="271"/>
                  </a:cubicBezTo>
                  <a:cubicBezTo>
                    <a:pt x="105" y="211"/>
                    <a:pt x="105" y="211"/>
                    <a:pt x="105" y="211"/>
                  </a:cubicBezTo>
                  <a:cubicBezTo>
                    <a:pt x="106" y="210"/>
                    <a:pt x="107" y="210"/>
                    <a:pt x="108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78"/>
            </a:p>
          </p:txBody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xmlns="" id="{879297D3-882D-406F-ACAB-04A037F2DE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6" y="511"/>
              <a:ext cx="214" cy="205"/>
            </a:xfrm>
            <a:custGeom>
              <a:avLst/>
              <a:gdLst>
                <a:gd name="T0" fmla="*/ 114 w 145"/>
                <a:gd name="T1" fmla="*/ 138 h 138"/>
                <a:gd name="T2" fmla="*/ 111 w 145"/>
                <a:gd name="T3" fmla="*/ 137 h 138"/>
                <a:gd name="T4" fmla="*/ 72 w 145"/>
                <a:gd name="T5" fmla="*/ 109 h 138"/>
                <a:gd name="T6" fmla="*/ 34 w 145"/>
                <a:gd name="T7" fmla="*/ 137 h 138"/>
                <a:gd name="T8" fmla="*/ 27 w 145"/>
                <a:gd name="T9" fmla="*/ 137 h 138"/>
                <a:gd name="T10" fmla="*/ 25 w 145"/>
                <a:gd name="T11" fmla="*/ 130 h 138"/>
                <a:gd name="T12" fmla="*/ 36 w 145"/>
                <a:gd name="T13" fmla="*/ 86 h 138"/>
                <a:gd name="T14" fmla="*/ 3 w 145"/>
                <a:gd name="T15" fmla="*/ 58 h 138"/>
                <a:gd name="T16" fmla="*/ 1 w 145"/>
                <a:gd name="T17" fmla="*/ 52 h 138"/>
                <a:gd name="T18" fmla="*/ 6 w 145"/>
                <a:gd name="T19" fmla="*/ 48 h 138"/>
                <a:gd name="T20" fmla="*/ 50 w 145"/>
                <a:gd name="T21" fmla="*/ 48 h 138"/>
                <a:gd name="T22" fmla="*/ 67 w 145"/>
                <a:gd name="T23" fmla="*/ 4 h 138"/>
                <a:gd name="T24" fmla="*/ 72 w 145"/>
                <a:gd name="T25" fmla="*/ 0 h 138"/>
                <a:gd name="T26" fmla="*/ 78 w 145"/>
                <a:gd name="T27" fmla="*/ 4 h 138"/>
                <a:gd name="T28" fmla="*/ 95 w 145"/>
                <a:gd name="T29" fmla="*/ 48 h 138"/>
                <a:gd name="T30" fmla="*/ 138 w 145"/>
                <a:gd name="T31" fmla="*/ 48 h 138"/>
                <a:gd name="T32" fmla="*/ 144 w 145"/>
                <a:gd name="T33" fmla="*/ 52 h 138"/>
                <a:gd name="T34" fmla="*/ 142 w 145"/>
                <a:gd name="T35" fmla="*/ 58 h 138"/>
                <a:gd name="T36" fmla="*/ 109 w 145"/>
                <a:gd name="T37" fmla="*/ 86 h 138"/>
                <a:gd name="T38" fmla="*/ 120 w 145"/>
                <a:gd name="T39" fmla="*/ 130 h 138"/>
                <a:gd name="T40" fmla="*/ 118 w 145"/>
                <a:gd name="T41" fmla="*/ 137 h 138"/>
                <a:gd name="T42" fmla="*/ 114 w 145"/>
                <a:gd name="T43" fmla="*/ 138 h 138"/>
                <a:gd name="T44" fmla="*/ 72 w 145"/>
                <a:gd name="T45" fmla="*/ 96 h 138"/>
                <a:gd name="T46" fmla="*/ 76 w 145"/>
                <a:gd name="T47" fmla="*/ 97 h 138"/>
                <a:gd name="T48" fmla="*/ 105 w 145"/>
                <a:gd name="T49" fmla="*/ 117 h 138"/>
                <a:gd name="T50" fmla="*/ 97 w 145"/>
                <a:gd name="T51" fmla="*/ 85 h 138"/>
                <a:gd name="T52" fmla="*/ 99 w 145"/>
                <a:gd name="T53" fmla="*/ 79 h 138"/>
                <a:gd name="T54" fmla="*/ 122 w 145"/>
                <a:gd name="T55" fmla="*/ 60 h 138"/>
                <a:gd name="T56" fmla="*/ 90 w 145"/>
                <a:gd name="T57" fmla="*/ 60 h 138"/>
                <a:gd name="T58" fmla="*/ 85 w 145"/>
                <a:gd name="T59" fmla="*/ 56 h 138"/>
                <a:gd name="T60" fmla="*/ 72 w 145"/>
                <a:gd name="T61" fmla="*/ 23 h 138"/>
                <a:gd name="T62" fmla="*/ 60 w 145"/>
                <a:gd name="T63" fmla="*/ 56 h 138"/>
                <a:gd name="T64" fmla="*/ 54 w 145"/>
                <a:gd name="T65" fmla="*/ 60 h 138"/>
                <a:gd name="T66" fmla="*/ 23 w 145"/>
                <a:gd name="T67" fmla="*/ 60 h 138"/>
                <a:gd name="T68" fmla="*/ 46 w 145"/>
                <a:gd name="T69" fmla="*/ 79 h 138"/>
                <a:gd name="T70" fmla="*/ 48 w 145"/>
                <a:gd name="T71" fmla="*/ 85 h 138"/>
                <a:gd name="T72" fmla="*/ 40 w 145"/>
                <a:gd name="T73" fmla="*/ 117 h 138"/>
                <a:gd name="T74" fmla="*/ 69 w 145"/>
                <a:gd name="T75" fmla="*/ 97 h 138"/>
                <a:gd name="T76" fmla="*/ 72 w 145"/>
                <a:gd name="T77" fmla="*/ 9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5" h="138">
                  <a:moveTo>
                    <a:pt x="114" y="138"/>
                  </a:moveTo>
                  <a:cubicBezTo>
                    <a:pt x="113" y="138"/>
                    <a:pt x="112" y="137"/>
                    <a:pt x="111" y="137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2" y="138"/>
                    <a:pt x="29" y="138"/>
                    <a:pt x="27" y="137"/>
                  </a:cubicBezTo>
                  <a:cubicBezTo>
                    <a:pt x="25" y="135"/>
                    <a:pt x="24" y="133"/>
                    <a:pt x="25" y="130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" y="57"/>
                    <a:pt x="0" y="54"/>
                    <a:pt x="1" y="52"/>
                  </a:cubicBezTo>
                  <a:cubicBezTo>
                    <a:pt x="2" y="49"/>
                    <a:pt x="4" y="48"/>
                    <a:pt x="6" y="48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8" y="1"/>
                    <a:pt x="70" y="0"/>
                    <a:pt x="72" y="0"/>
                  </a:cubicBezTo>
                  <a:cubicBezTo>
                    <a:pt x="75" y="0"/>
                    <a:pt x="77" y="1"/>
                    <a:pt x="78" y="4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41" y="48"/>
                    <a:pt x="143" y="49"/>
                    <a:pt x="144" y="52"/>
                  </a:cubicBezTo>
                  <a:cubicBezTo>
                    <a:pt x="145" y="54"/>
                    <a:pt x="144" y="57"/>
                    <a:pt x="142" y="58"/>
                  </a:cubicBezTo>
                  <a:cubicBezTo>
                    <a:pt x="109" y="86"/>
                    <a:pt x="109" y="86"/>
                    <a:pt x="109" y="86"/>
                  </a:cubicBezTo>
                  <a:cubicBezTo>
                    <a:pt x="120" y="130"/>
                    <a:pt x="120" y="130"/>
                    <a:pt x="120" y="130"/>
                  </a:cubicBezTo>
                  <a:cubicBezTo>
                    <a:pt x="121" y="133"/>
                    <a:pt x="120" y="135"/>
                    <a:pt x="118" y="137"/>
                  </a:cubicBezTo>
                  <a:cubicBezTo>
                    <a:pt x="117" y="137"/>
                    <a:pt x="116" y="138"/>
                    <a:pt x="114" y="138"/>
                  </a:cubicBezTo>
                  <a:close/>
                  <a:moveTo>
                    <a:pt x="72" y="96"/>
                  </a:moveTo>
                  <a:cubicBezTo>
                    <a:pt x="74" y="96"/>
                    <a:pt x="75" y="96"/>
                    <a:pt x="76" y="97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97" y="85"/>
                    <a:pt x="97" y="85"/>
                    <a:pt x="97" y="85"/>
                  </a:cubicBezTo>
                  <a:cubicBezTo>
                    <a:pt x="96" y="83"/>
                    <a:pt x="97" y="81"/>
                    <a:pt x="99" y="79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90" y="60"/>
                    <a:pt x="90" y="60"/>
                    <a:pt x="90" y="60"/>
                  </a:cubicBezTo>
                  <a:cubicBezTo>
                    <a:pt x="88" y="60"/>
                    <a:pt x="86" y="58"/>
                    <a:pt x="85" y="56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59" y="58"/>
                    <a:pt x="57" y="60"/>
                    <a:pt x="54" y="60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8" y="81"/>
                    <a:pt x="49" y="83"/>
                    <a:pt x="48" y="85"/>
                  </a:cubicBezTo>
                  <a:cubicBezTo>
                    <a:pt x="40" y="117"/>
                    <a:pt x="40" y="117"/>
                    <a:pt x="40" y="117"/>
                  </a:cubicBezTo>
                  <a:cubicBezTo>
                    <a:pt x="69" y="97"/>
                    <a:pt x="69" y="97"/>
                    <a:pt x="69" y="97"/>
                  </a:cubicBezTo>
                  <a:cubicBezTo>
                    <a:pt x="70" y="96"/>
                    <a:pt x="71" y="96"/>
                    <a:pt x="7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78"/>
            </a:p>
          </p:txBody>
        </p:sp>
      </p:grpSp>
    </p:spTree>
    <p:extLst>
      <p:ext uri="{BB962C8B-B14F-4D97-AF65-F5344CB8AC3E}">
        <p14:creationId xmlns:p14="http://schemas.microsoft.com/office/powerpoint/2010/main" xmlns="" val="5287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1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4" y="6519010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3" y="6519010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8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A98A867D-53A7-4EB3-8F7B-210471D505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96400" y="679322"/>
            <a:ext cx="2168492" cy="57065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EA7C894-E1DC-4A34-8951-DEDC80220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606" y="1825380"/>
            <a:ext cx="10516791" cy="4350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response</a:t>
            </a:r>
          </a:p>
          <a:p>
            <a:pPr lvl="1"/>
            <a:r>
              <a:rPr lang="en-US" i="1" dirty="0" err="1"/>
              <a:t>Dffdffd</a:t>
            </a:r>
            <a:endParaRPr lang="en-US" i="1" dirty="0"/>
          </a:p>
          <a:p>
            <a:pPr lvl="3"/>
            <a:r>
              <a:rPr lang="en-US" i="1" u="sng" dirty="0" err="1"/>
              <a:t>dfdffdfd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320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hf hdr="0"/>
  <p:txStyles>
    <p:titleStyle>
      <a:lvl1pPr marL="0" indent="0" algn="l" defTabSz="914297" rtl="0" eaLnBrk="1" latinLnBrk="0" hangingPunct="1">
        <a:lnSpc>
          <a:spcPct val="70000"/>
        </a:lnSpc>
        <a:spcBef>
          <a:spcPct val="0"/>
        </a:spcBef>
        <a:buNone/>
        <a:defRPr sz="3999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56" indent="0" algn="l" defTabSz="91429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j-lt"/>
          <a:ea typeface="+mn-ea"/>
          <a:cs typeface="+mn-cs"/>
        </a:defRPr>
      </a:lvl1pPr>
      <a:lvl2pPr marL="515009" indent="-229097" algn="l" defTabSz="91429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199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514293" indent="-230162" algn="l" defTabSz="91429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23" indent="-171431" algn="l" defTabSz="91429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u="sng" kern="1200">
          <a:solidFill>
            <a:schemeClr val="tx1"/>
          </a:solidFill>
          <a:latin typeface="+mn-lt"/>
          <a:ea typeface="+mn-ea"/>
          <a:cs typeface="+mn-cs"/>
        </a:defRPr>
      </a:lvl4pPr>
      <a:lvl5pPr marL="857154" indent="-177780" algn="l" defTabSz="91429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584" indent="-173019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56" indent="0" algn="l" defTabSz="91429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56" indent="0" algn="l" defTabSz="91429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56" indent="0" algn="l" defTabSz="91429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9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7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6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4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3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1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0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9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nkedin.com/company/courser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390EA90-647C-415D-9E6D-50995744D0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Omerjan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5EDF4C6-0B49-4322-9774-E41D78CE8F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Memetimin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8C08BEF-B394-4E61-9F3C-52E493A55DB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i="0" dirty="0" smtClean="0"/>
              <a:t> data analyst startup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9ECF5E4-73F2-4FC6-8979-4CEE5E38E8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4755" y="524605"/>
            <a:ext cx="2959087" cy="409927"/>
          </a:xfrm>
        </p:spPr>
        <p:txBody>
          <a:bodyPr/>
          <a:lstStyle/>
          <a:p>
            <a:r>
              <a:rPr lang="en-US" dirty="0" smtClean="0"/>
              <a:t>Email  omerjan.k@gmail.com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DB4CF4CA-6214-4CFA-9960-24F4F78E845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Phone </a:t>
            </a:r>
            <a:r>
              <a:rPr lang="en-US" dirty="0" smtClean="0"/>
              <a:t>number  0628750527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E451FFF5-1F9B-4197-8D10-74B68815084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Location  </a:t>
            </a:r>
            <a:r>
              <a:rPr lang="en-US" dirty="0" err="1" smtClean="0"/>
              <a:t>Kortenhoef</a:t>
            </a:r>
            <a:r>
              <a:rPr lang="en-US" dirty="0" smtClean="0"/>
              <a:t> , </a:t>
            </a:r>
            <a:r>
              <a:rPr lang="en-US" dirty="0" err="1" smtClean="0"/>
              <a:t>Noord</a:t>
            </a:r>
            <a:r>
              <a:rPr lang="en-US" dirty="0" smtClean="0"/>
              <a:t> Holland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2517C756-CA6A-40AA-9023-34037D9EBA4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defTabSz="1255064"/>
            <a:fld id="{4F9AC08D-23A9-440E-BCB9-AA1E9877CC38}" type="slidenum">
              <a:rPr lang="en-US">
                <a:solidFill>
                  <a:srgbClr val="FFFFFF">
                    <a:lumMod val="65000"/>
                  </a:srgbClr>
                </a:solidFill>
                <a:latin typeface="Graphik"/>
              </a:rPr>
              <a:pPr defTabSz="1255064"/>
              <a:t>1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Graphik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1A440C5D-74B4-4F5B-8870-E61FFBA8CE7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/>
          </a:bodyPr>
          <a:lstStyle/>
          <a:p>
            <a:pPr marL="171450" indent="-171450" eaLnBrk="0" hangingPunct="0">
              <a:buFont typeface="Wingdings" pitchFamily="2" charset="2"/>
              <a:buChar char="§"/>
            </a:pPr>
            <a:r>
              <a:rPr lang="en-US" b="1" dirty="0" smtClean="0"/>
              <a:t>Taxi </a:t>
            </a:r>
            <a:r>
              <a:rPr lang="en-US" b="1" dirty="0" smtClean="0"/>
              <a:t>driver</a:t>
            </a:r>
          </a:p>
          <a:p>
            <a:pPr marL="171450" indent="-171450" eaLnBrk="0" hangingPunct="0">
              <a:buNone/>
            </a:pPr>
            <a:endParaRPr lang="en-US" sz="900" kern="0" dirty="0"/>
          </a:p>
          <a:p>
            <a:pPr marL="171450" indent="-171450" eaLnBrk="0" hangingPunct="0">
              <a:buFont typeface="Wingdings" pitchFamily="2" charset="2"/>
              <a:buChar char="§"/>
            </a:pPr>
            <a:r>
              <a:rPr lang="en-US" b="1" dirty="0" smtClean="0"/>
              <a:t>Mail </a:t>
            </a:r>
            <a:r>
              <a:rPr lang="en-US" b="1" dirty="0" smtClean="0"/>
              <a:t>delivery</a:t>
            </a:r>
            <a:endParaRPr lang="en-US" sz="9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CEE181C2-D8E3-4A74-B142-A9BEC820025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marL="174625" indent="-174625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900" dirty="0">
                <a:solidFill>
                  <a:srgbClr val="000000"/>
                </a:solidFill>
                <a:cs typeface="Times New Roman" pitchFamily="18" charset="0"/>
              </a:rPr>
              <a:t>Xxx</a:t>
            </a:r>
          </a:p>
          <a:p>
            <a:pPr marL="174625" indent="-174625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900" dirty="0">
                <a:solidFill>
                  <a:srgbClr val="000000"/>
                </a:solidFill>
                <a:cs typeface="Times New Roman" pitchFamily="18" charset="0"/>
              </a:rPr>
              <a:t>xxx</a:t>
            </a:r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2164E81C-2128-489B-87FE-F6EE7128A69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smtClean="0"/>
              <a:t>Vice President</a:t>
            </a:r>
          </a:p>
          <a:p>
            <a:pPr>
              <a:buNone/>
            </a:pPr>
            <a:r>
              <a:rPr lang="en-US" dirty="0" smtClean="0"/>
              <a:t>Uyghur Revival Association </a:t>
            </a:r>
            <a:endParaRPr lang="en-US" dirty="0"/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4A677C86-7770-41EE-945E-6A2295E2D15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584752" y="1753346"/>
            <a:ext cx="6404172" cy="4868851"/>
          </a:xfrm>
        </p:spPr>
        <p:txBody>
          <a:bodyPr>
            <a:noAutofit/>
          </a:bodyPr>
          <a:lstStyle/>
          <a:p>
            <a:pPr marL="174625" indent="-174625">
              <a:spcBef>
                <a:spcPts val="300"/>
              </a:spcBef>
              <a:buSzPct val="90000"/>
              <a:defRPr/>
            </a:pPr>
            <a:r>
              <a:rPr lang="en-US" sz="1050" dirty="0" err="1" smtClean="0"/>
              <a:t>september</a:t>
            </a:r>
            <a:r>
              <a:rPr lang="en-US" sz="1050" dirty="0" smtClean="0"/>
              <a:t> 2015 — present day </a:t>
            </a:r>
            <a:r>
              <a:rPr lang="en-US" sz="1050" dirty="0"/>
              <a:t>| </a:t>
            </a:r>
            <a:r>
              <a:rPr lang="en-US" sz="1050" dirty="0" err="1" smtClean="0"/>
              <a:t>Ehsan</a:t>
            </a:r>
            <a:r>
              <a:rPr lang="en-US" sz="1050" dirty="0" smtClean="0"/>
              <a:t> Tours</a:t>
            </a:r>
            <a:r>
              <a:rPr lang="en-US" sz="1050" dirty="0" smtClean="0"/>
              <a:t>  </a:t>
            </a:r>
            <a:endParaRPr lang="en-US" sz="1050" dirty="0"/>
          </a:p>
          <a:p>
            <a:pPr marL="174625" indent="-174625">
              <a:spcBef>
                <a:spcPts val="3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en-US" sz="1050" b="0" dirty="0"/>
              <a:t>Role/project description </a:t>
            </a:r>
            <a:r>
              <a:rPr lang="en-US" sz="1050" b="0" dirty="0" smtClean="0"/>
              <a:t>               </a:t>
            </a:r>
            <a:endParaRPr lang="en-US" sz="1050" b="0" dirty="0"/>
          </a:p>
          <a:p>
            <a:pPr marL="685743" lvl="2" indent="-171450" defTabSz="1087106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</a:rPr>
              <a:t>Main responsibility </a:t>
            </a:r>
            <a:r>
              <a:rPr lang="en-US" sz="1050" dirty="0" smtClean="0">
                <a:solidFill>
                  <a:srgbClr val="000000"/>
                </a:solidFill>
              </a:rPr>
              <a:t> </a:t>
            </a:r>
            <a:r>
              <a:rPr lang="en-US" sz="1050" dirty="0" smtClean="0">
                <a:solidFill>
                  <a:srgbClr val="000000"/>
                </a:solidFill>
              </a:rPr>
              <a:t>owner</a:t>
            </a:r>
            <a:endParaRPr lang="en-US" sz="1050" dirty="0">
              <a:solidFill>
                <a:srgbClr val="000000"/>
              </a:solidFill>
            </a:endParaRPr>
          </a:p>
          <a:p>
            <a:pPr marL="685743" lvl="2" indent="-171450" defTabSz="1087106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</a:rPr>
              <a:t>Main responsibility </a:t>
            </a:r>
            <a:r>
              <a:rPr lang="en-US" sz="1050" dirty="0" smtClean="0">
                <a:solidFill>
                  <a:srgbClr val="000000"/>
                </a:solidFill>
              </a:rPr>
              <a:t> </a:t>
            </a:r>
            <a:r>
              <a:rPr lang="en-US" sz="1050" dirty="0" smtClean="0">
                <a:solidFill>
                  <a:srgbClr val="000000"/>
                </a:solidFill>
              </a:rPr>
              <a:t> Taxi driver</a:t>
            </a:r>
            <a:endParaRPr lang="en-US" sz="1050" dirty="0">
              <a:solidFill>
                <a:srgbClr val="000000"/>
              </a:solidFill>
            </a:endParaRPr>
          </a:p>
          <a:p>
            <a:pPr marL="685743" lvl="2" indent="-171450" defTabSz="1087106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</a:rPr>
              <a:t>Main responsibility 3</a:t>
            </a:r>
          </a:p>
          <a:p>
            <a:pPr marL="174625" indent="-174625">
              <a:spcBef>
                <a:spcPts val="300"/>
              </a:spcBef>
              <a:buSzPct val="90000"/>
              <a:defRPr/>
            </a:pPr>
            <a:endParaRPr lang="en-US" sz="1050" dirty="0"/>
          </a:p>
          <a:p>
            <a:pPr marL="174625" indent="-174625">
              <a:spcBef>
                <a:spcPts val="300"/>
              </a:spcBef>
              <a:buSzPct val="90000"/>
              <a:defRPr/>
            </a:pPr>
            <a:r>
              <a:rPr lang="en-US" sz="1100" dirty="0" smtClean="0"/>
              <a:t>2011 — 2013</a:t>
            </a:r>
            <a:r>
              <a:rPr lang="en-US" sz="1050" dirty="0" smtClean="0"/>
              <a:t> </a:t>
            </a:r>
            <a:r>
              <a:rPr lang="en-US" sz="1050" dirty="0"/>
              <a:t>| </a:t>
            </a:r>
            <a:r>
              <a:rPr lang="en-US" sz="1100" dirty="0" smtClean="0"/>
              <a:t>Post.nl</a:t>
            </a:r>
            <a:r>
              <a:rPr lang="en-US" sz="1050" dirty="0" smtClean="0"/>
              <a:t>  </a:t>
            </a:r>
            <a:endParaRPr lang="en-US" sz="1050" dirty="0"/>
          </a:p>
          <a:p>
            <a:pPr marL="174625" indent="-174625">
              <a:spcBef>
                <a:spcPts val="3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en-US" sz="1050" b="0" dirty="0"/>
              <a:t>Role/project description </a:t>
            </a:r>
          </a:p>
          <a:p>
            <a:pPr marL="685743" lvl="2" indent="-171450" defTabSz="1087106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</a:rPr>
              <a:t>Main responsibility </a:t>
            </a:r>
            <a:r>
              <a:rPr lang="en-US" sz="1050" b="1" dirty="0" smtClean="0"/>
              <a:t>Mail delivery,</a:t>
            </a:r>
            <a:endParaRPr lang="en-US" sz="1050" dirty="0">
              <a:solidFill>
                <a:srgbClr val="000000"/>
              </a:solidFill>
            </a:endParaRPr>
          </a:p>
          <a:p>
            <a:pPr marL="685743" lvl="2" indent="-171450" defTabSz="1087106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</a:rPr>
              <a:t>Main responsibility 2</a:t>
            </a:r>
          </a:p>
          <a:p>
            <a:pPr marL="685743" lvl="2" indent="-171450" defTabSz="1087106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</a:rPr>
              <a:t>Main responsibility 3</a:t>
            </a:r>
          </a:p>
          <a:p>
            <a:endParaRPr lang="en-US" sz="6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C0E8F28F-AF84-4BF8-9353-62DFC3EDF0C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7008" y="1695316"/>
            <a:ext cx="5442353" cy="2792514"/>
          </a:xfrm>
        </p:spPr>
        <p:txBody>
          <a:bodyPr/>
          <a:lstStyle/>
          <a:p>
            <a:r>
              <a:rPr lang="en-US" dirty="0"/>
              <a:t>Professional</a:t>
            </a:r>
          </a:p>
          <a:p>
            <a:pPr lvl="1"/>
            <a:r>
              <a:rPr lang="en-US" dirty="0" smtClean="0"/>
              <a:t>Taxi Driver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Academic </a:t>
            </a:r>
            <a:endParaRPr lang="en-US" dirty="0" smtClean="0"/>
          </a:p>
          <a:p>
            <a:endParaRPr lang="en-US" dirty="0"/>
          </a:p>
          <a:p>
            <a:pPr lvl="1"/>
            <a:r>
              <a:rPr lang="en-US" sz="900" dirty="0" err="1" smtClean="0"/>
              <a:t>Vrije</a:t>
            </a:r>
            <a:r>
              <a:rPr lang="en-US" sz="900" dirty="0" smtClean="0"/>
              <a:t> University </a:t>
            </a:r>
            <a:r>
              <a:rPr lang="en-US" sz="900" dirty="0" smtClean="0"/>
              <a:t>Amsterdam</a:t>
            </a:r>
            <a:endParaRPr lang="en-US" sz="900" dirty="0" smtClean="0"/>
          </a:p>
          <a:p>
            <a:pPr lvl="1"/>
            <a:r>
              <a:rPr lang="en-US" sz="900" dirty="0" smtClean="0"/>
              <a:t>Bachelor's degree, International Business </a:t>
            </a:r>
            <a:r>
              <a:rPr lang="en-US" sz="900" dirty="0" smtClean="0"/>
              <a:t>Administration</a:t>
            </a:r>
          </a:p>
          <a:p>
            <a:pPr lvl="1"/>
            <a:endParaRPr lang="en-US" sz="900" dirty="0" smtClean="0"/>
          </a:p>
          <a:p>
            <a:pPr lvl="1"/>
            <a:r>
              <a:rPr lang="zh-CN" altLang="en-US" sz="900" dirty="0" smtClean="0"/>
              <a:t>新疆大学 </a:t>
            </a:r>
          </a:p>
          <a:p>
            <a:pPr lvl="1"/>
            <a:r>
              <a:rPr lang="en-US" sz="900" dirty="0" err="1" smtClean="0"/>
              <a:t>Xin</a:t>
            </a:r>
            <a:r>
              <a:rPr lang="en-US" sz="900" dirty="0" smtClean="0"/>
              <a:t> Jiang University</a:t>
            </a:r>
          </a:p>
          <a:p>
            <a:pPr lvl="1"/>
            <a:r>
              <a:rPr lang="en-US" sz="900" dirty="0" smtClean="0"/>
              <a:t>Information technology   </a:t>
            </a:r>
            <a:endParaRPr lang="en-US" sz="900" dirty="0" smtClean="0"/>
          </a:p>
          <a:p>
            <a:pPr lvl="1"/>
            <a:endParaRPr lang="en-US" sz="9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8" name="Tijdelijke aanduiding voor afbeelding 17" descr="omer.jpg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/>
          <a:srcRect t="8440" b="8440"/>
          <a:stretch>
            <a:fillRect/>
          </a:stretch>
        </p:blipFill>
        <p:spPr>
          <a:xfrm>
            <a:off x="400050" y="188913"/>
            <a:ext cx="1101725" cy="1101725"/>
          </a:xfrm>
          <a:ln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7CE87E43-03B4-4B47-B0B3-E603236204C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47792" y="154618"/>
            <a:ext cx="1165004" cy="1301798"/>
          </a:xfrm>
          <a:prstGeom prst="rect">
            <a:avLst/>
          </a:prstGeom>
        </p:spPr>
      </p:pic>
      <p:sp>
        <p:nvSpPr>
          <p:cNvPr id="29" name="Text Placeholder 13">
            <a:extLst>
              <a:ext uri="{FF2B5EF4-FFF2-40B4-BE49-F238E27FC236}">
                <a16:creationId xmlns:a16="http://schemas.microsoft.com/office/drawing/2014/main" xmlns="" id="{70A2A5FC-38CA-459B-8B81-8150E663919F}"/>
              </a:ext>
            </a:extLst>
          </p:cNvPr>
          <p:cNvSpPr txBox="1">
            <a:spLocks/>
          </p:cNvSpPr>
          <p:nvPr/>
        </p:nvSpPr>
        <p:spPr>
          <a:xfrm>
            <a:off x="5519361" y="5856585"/>
            <a:ext cx="5986842" cy="72090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53495" indent="-197939" algn="l" defTabSz="91429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231"/>
              </a:spcAft>
              <a:buFont typeface="Arial" panose="020B0604020202020204" pitchFamily="34" charset="0"/>
              <a:buChar char="•"/>
              <a:defRPr sz="901" b="0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15009" indent="-229097" algn="l" defTabSz="91429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199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293" indent="-230162" algn="l" defTabSz="91429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23" indent="-171431" algn="l" defTabSz="91429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154" indent="-177780" algn="l" defTabSz="91429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584" indent="-173019" algn="l" defTabSz="91429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56" indent="0" algn="l" defTabSz="91429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56" indent="0" algn="l" defTabSz="91429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56" indent="0" algn="l" defTabSz="91429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4"/>
              </a:rPr>
              <a:t>IBM Data Science</a:t>
            </a:r>
          </a:p>
          <a:p>
            <a:pPr>
              <a:buNone/>
            </a:pPr>
            <a:endParaRPr lang="en-US" dirty="0"/>
          </a:p>
          <a:p>
            <a:r>
              <a:rPr lang="en-US" b="1" u="sng" dirty="0" smtClean="0">
                <a:hlinkClick r:id="rId4"/>
              </a:rPr>
              <a:t>Server-side Development with </a:t>
            </a:r>
            <a:r>
              <a:rPr lang="en-US" b="1" u="sng" dirty="0" err="1" smtClean="0">
                <a:hlinkClick r:id="rId4"/>
              </a:rPr>
              <a:t>NodeJS</a:t>
            </a:r>
            <a:r>
              <a:rPr lang="en-US" b="1" u="sng" dirty="0" smtClean="0">
                <a:hlinkClick r:id="rId4"/>
              </a:rPr>
              <a:t>, Express and </a:t>
            </a:r>
            <a:r>
              <a:rPr lang="en-US" b="1" u="sng" dirty="0" err="1" smtClean="0">
                <a:hlinkClick r:id="rId4"/>
              </a:rPr>
              <a:t>MongoDB</a:t>
            </a:r>
            <a:endParaRPr lang="en-US" b="1" u="sng" dirty="0" smtClean="0">
              <a:hlinkClick r:id="rId4"/>
            </a:endParaRPr>
          </a:p>
          <a:p>
            <a:endParaRPr lang="en-US" b="1" u="sng" dirty="0" smtClean="0">
              <a:hlinkClick r:id="rId4"/>
            </a:endParaRPr>
          </a:p>
          <a:p>
            <a:r>
              <a:rPr lang="en-US" b="1" u="sng" dirty="0" smtClean="0">
                <a:hlinkClick r:id="rId4"/>
              </a:rPr>
              <a:t>Front-End Web Development with React</a:t>
            </a:r>
          </a:p>
          <a:p>
            <a:endParaRPr lang="en-US" b="1" u="sng" dirty="0" smtClean="0">
              <a:hlinkClick r:id="rId4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48091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1ZHKqrQDWo_PH3rzOP3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1ZHKqrQDWo_PH3rzOP3w"/>
</p:tagLst>
</file>

<file path=ppt/theme/theme1.xml><?xml version="1.0" encoding="utf-8"?>
<a:theme xmlns:a="http://schemas.openxmlformats.org/drawingml/2006/main" name="1_Content Layouts">
  <a:themeElements>
    <a:clrScheme name="thebest">
      <a:dk1>
        <a:srgbClr val="000000"/>
      </a:dk1>
      <a:lt1>
        <a:srgbClr val="FFFFFF"/>
      </a:lt1>
      <a:dk2>
        <a:srgbClr val="BEBEBE"/>
      </a:dk2>
      <a:lt2>
        <a:srgbClr val="969696"/>
      </a:lt2>
      <a:accent1>
        <a:srgbClr val="A100FF"/>
      </a:accent1>
      <a:accent2>
        <a:srgbClr val="7500C0"/>
      </a:accent2>
      <a:accent3>
        <a:srgbClr val="460073"/>
      </a:accent3>
      <a:accent4>
        <a:srgbClr val="BEBEBE"/>
      </a:accent4>
      <a:accent5>
        <a:srgbClr val="969696"/>
      </a:accent5>
      <a:accent6>
        <a:srgbClr val="5A5A5A"/>
      </a:accent6>
      <a:hlink>
        <a:srgbClr val="A100FF"/>
      </a:hlink>
      <a:folHlink>
        <a:srgbClr val="460073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xmlns="" name="Acc_Technology_Template_Graphik_v2" id="{89805292-0732-4A46-A361-B7A6606A13A2}" vid="{21E809DD-C6ED-4282-AEB0-21D1F7555B8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E54F2934862643B10441AB909018AF" ma:contentTypeVersion="11" ma:contentTypeDescription="Create a new document." ma:contentTypeScope="" ma:versionID="8bcb706fd9a1b78712fa07546b45236b">
  <xsd:schema xmlns:xsd="http://www.w3.org/2001/XMLSchema" xmlns:xs="http://www.w3.org/2001/XMLSchema" xmlns:p="http://schemas.microsoft.com/office/2006/metadata/properties" xmlns:ns3="10ebb6fe-13a3-493c-8901-bb2c2b5ab010" xmlns:ns4="a837b458-d4c0-4984-a7b4-0f82142a7136" targetNamespace="http://schemas.microsoft.com/office/2006/metadata/properties" ma:root="true" ma:fieldsID="fe380daf93e35a14cc80842b1b9eb59d" ns3:_="" ns4:_="">
    <xsd:import namespace="10ebb6fe-13a3-493c-8901-bb2c2b5ab010"/>
    <xsd:import namespace="a837b458-d4c0-4984-a7b4-0f82142a713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ebb6fe-13a3-493c-8901-bb2c2b5ab01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37b458-d4c0-4984-a7b4-0f82142a71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205D35-633A-4658-A81F-A3E728A9B372}">
  <ds:schemaRefs>
    <ds:schemaRef ds:uri="10ebb6fe-13a3-493c-8901-bb2c2b5ab010"/>
    <ds:schemaRef ds:uri="a837b458-d4c0-4984-a7b4-0f82142a713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B608D88-87C9-4151-94A7-A3F9072C5B2D}">
  <ds:schemaRefs>
    <ds:schemaRef ds:uri="10ebb6fe-13a3-493c-8901-bb2c2b5ab010"/>
    <ds:schemaRef ds:uri="a837b458-d4c0-4984-a7b4-0f82142a713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8BF7C03-11A0-4A1A-BA02-BD39AB4D20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100</Words>
  <Application>Microsoft Office PowerPoint</Application>
  <PresentationFormat>Aangepast</PresentationFormat>
  <Paragraphs>47</Paragraphs>
  <Slides>1</Slides>
  <Notes>0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3" baseType="lpstr">
      <vt:lpstr>1_Content Layouts</vt:lpstr>
      <vt:lpstr>think-cell Slide</vt:lpstr>
      <vt:lpstr>Dia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Nieuwenhuis, Judith</dc:creator>
  <cp:lastModifiedBy>Omerjan M</cp:lastModifiedBy>
  <cp:revision>31</cp:revision>
  <dcterms:created xsi:type="dcterms:W3CDTF">2019-07-10T10:59:24Z</dcterms:created>
  <dcterms:modified xsi:type="dcterms:W3CDTF">2021-02-04T10:15:52Z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0x01010020E54F2934862643B10441AB909018AF</vt:lpwstr>
  </property>
</Properties>
</file>