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72" r:id="rId9"/>
    <p:sldId id="260" r:id="rId10"/>
    <p:sldId id="261" r:id="rId11"/>
    <p:sldId id="273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CE8C-AA0D-4907-9F8C-30A3D009628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81B9-A49A-4063-A3B4-6666E26CF89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94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CE8C-AA0D-4907-9F8C-30A3D009628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81B9-A49A-4063-A3B4-6666E26CF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8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CE8C-AA0D-4907-9F8C-30A3D009628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81B9-A49A-4063-A3B4-6666E26CF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4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CE8C-AA0D-4907-9F8C-30A3D009628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81B9-A49A-4063-A3B4-6666E26CF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1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CE8C-AA0D-4907-9F8C-30A3D009628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81B9-A49A-4063-A3B4-6666E26CF89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41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CE8C-AA0D-4907-9F8C-30A3D009628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81B9-A49A-4063-A3B4-6666E26CF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3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CE8C-AA0D-4907-9F8C-30A3D009628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81B9-A49A-4063-A3B4-6666E26CF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8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CE8C-AA0D-4907-9F8C-30A3D009628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81B9-A49A-4063-A3B4-6666E26CF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4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CE8C-AA0D-4907-9F8C-30A3D009628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81B9-A49A-4063-A3B4-6666E26CF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2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49CE8C-AA0D-4907-9F8C-30A3D009628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2981B9-A49A-4063-A3B4-6666E26CF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7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CE8C-AA0D-4907-9F8C-30A3D009628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81B9-A49A-4063-A3B4-6666E26CF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49CE8C-AA0D-4907-9F8C-30A3D009628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2981B9-A49A-4063-A3B4-6666E26CF89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6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ftt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CallForHelp</a:t>
            </a:r>
            <a:r>
              <a:rPr lang="en-US" dirty="0" smtClean="0"/>
              <a:t> Manual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2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SMS Applet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the message text to add “with text:”.</a:t>
            </a:r>
          </a:p>
          <a:p>
            <a:r>
              <a:rPr lang="en-US" dirty="0" smtClean="0"/>
              <a:t>Click on “+ingredient” and select </a:t>
            </a:r>
            <a:r>
              <a:rPr lang="en-US" smtClean="0"/>
              <a:t>“Value1”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0423"/>
            <a:ext cx="4076700" cy="38575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0" y="2400514"/>
            <a:ext cx="4000500" cy="44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5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SMS Applet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Finish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725" y="-25051"/>
            <a:ext cx="4486275" cy="68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1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Email Applet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the exact same process just in step 3 select Email.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2352675"/>
            <a:ext cx="71151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2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maker 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Search</a:t>
            </a:r>
          </a:p>
          <a:p>
            <a:r>
              <a:rPr lang="en-US" dirty="0" smtClean="0"/>
              <a:t>Search for Maker</a:t>
            </a:r>
          </a:p>
          <a:p>
            <a:r>
              <a:rPr lang="en-US" dirty="0" smtClean="0"/>
              <a:t>Select Maker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2880068"/>
            <a:ext cx="7429500" cy="397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2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maker 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Settings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787" y="1690688"/>
            <a:ext cx="5129213" cy="519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9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maker 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string at the end of the URL is your unique identification maker number.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210" y="2647950"/>
            <a:ext cx="606679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40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comes with a </a:t>
            </a:r>
            <a:r>
              <a:rPr lang="en-US" dirty="0" err="1" smtClean="0"/>
              <a:t>config</a:t>
            </a:r>
            <a:r>
              <a:rPr lang="en-US" dirty="0" smtClean="0"/>
              <a:t> file called: “</a:t>
            </a:r>
            <a:r>
              <a:rPr lang="en-US" dirty="0" err="1" smtClean="0"/>
              <a:t>CallForHelp.exe.config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21" y="3076575"/>
            <a:ext cx="8056079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61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IFTTTUID value to your UID.</a:t>
            </a:r>
          </a:p>
          <a:p>
            <a:r>
              <a:rPr lang="en-US" dirty="0" smtClean="0"/>
              <a:t>Change </a:t>
            </a:r>
            <a:r>
              <a:rPr lang="en-US" dirty="0" err="1" smtClean="0"/>
              <a:t>RingEventName</a:t>
            </a:r>
            <a:r>
              <a:rPr lang="en-US" dirty="0" smtClean="0"/>
              <a:t>, </a:t>
            </a:r>
            <a:r>
              <a:rPr lang="en-US" dirty="0" err="1" smtClean="0"/>
              <a:t>SmsEventName</a:t>
            </a:r>
            <a:r>
              <a:rPr lang="en-US" dirty="0" smtClean="0"/>
              <a:t>, </a:t>
            </a:r>
            <a:r>
              <a:rPr lang="en-US" dirty="0" err="1" smtClean="0"/>
              <a:t>MailEventName</a:t>
            </a:r>
            <a:r>
              <a:rPr lang="en-US" dirty="0" smtClean="0"/>
              <a:t> values to the names you entered for your Events. Important Event name is CASE sensitive.</a:t>
            </a:r>
          </a:p>
        </p:txBody>
      </p:sp>
    </p:spTree>
    <p:extLst>
      <p:ext uri="{BB962C8B-B14F-4D97-AF65-F5344CB8AC3E}">
        <p14:creationId xmlns:p14="http://schemas.microsoft.com/office/powerpoint/2010/main" val="3992557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2 more default user options at UserOption1 and UserOption2.</a:t>
            </a:r>
          </a:p>
          <a:p>
            <a:r>
              <a:rPr lang="en-US" dirty="0" smtClean="0"/>
              <a:t>You can set the default send values from True to False by changing:</a:t>
            </a:r>
            <a:r>
              <a:rPr lang="en-US" dirty="0"/>
              <a:t> </a:t>
            </a:r>
            <a:r>
              <a:rPr lang="en-US" dirty="0" err="1" smtClean="0"/>
              <a:t>DefaultRing</a:t>
            </a:r>
            <a:r>
              <a:rPr lang="en-US" dirty="0" smtClean="0"/>
              <a:t>, </a:t>
            </a:r>
            <a:r>
              <a:rPr lang="en-US" dirty="0" err="1" smtClean="0"/>
              <a:t>DefaultSms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DefaultMail</a:t>
            </a:r>
            <a:r>
              <a:rPr lang="en-US" dirty="0" smtClean="0"/>
              <a:t> values.</a:t>
            </a:r>
          </a:p>
        </p:txBody>
      </p:sp>
    </p:spTree>
    <p:extLst>
      <p:ext uri="{BB962C8B-B14F-4D97-AF65-F5344CB8AC3E}">
        <p14:creationId xmlns:p14="http://schemas.microsoft.com/office/powerpoint/2010/main" val="90079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IFTTT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https://ifttt.com/</a:t>
            </a:r>
            <a:r>
              <a:rPr lang="en-US" dirty="0" smtClean="0"/>
              <a:t> and </a:t>
            </a:r>
            <a:r>
              <a:rPr lang="en-US" dirty="0"/>
              <a:t>S</a:t>
            </a:r>
            <a:r>
              <a:rPr lang="en-US" dirty="0" smtClean="0"/>
              <a:t>ign up.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384" y="2321400"/>
            <a:ext cx="4662616" cy="45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SMS Applet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My Applets</a:t>
            </a:r>
          </a:p>
          <a:p>
            <a:r>
              <a:rPr lang="en-US" dirty="0" smtClean="0"/>
              <a:t>Click on New Applet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914" y="4193269"/>
            <a:ext cx="7196793" cy="266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3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SMS Applet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“maker”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514600"/>
            <a:ext cx="7391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2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SMS Applet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“+This”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3552825"/>
            <a:ext cx="95154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9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SMS Applet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“Receive a web request”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2912686"/>
            <a:ext cx="6353175" cy="394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SMS Applet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any event name but with logic.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(</a:t>
            </a:r>
            <a:r>
              <a:rPr lang="en-US" dirty="0" err="1" smtClean="0"/>
              <a:t>HelpSendSms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75" y="1488980"/>
            <a:ext cx="4657725" cy="536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SMS Applet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</a:t>
            </a:r>
            <a:r>
              <a:rPr lang="en-US" smtClean="0"/>
              <a:t>“+that”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638675"/>
            <a:ext cx="92202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0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SMS Applet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SMS</a:t>
            </a:r>
          </a:p>
          <a:p>
            <a:r>
              <a:rPr lang="en-US" dirty="0" smtClean="0"/>
              <a:t>Click on SMS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106" y="3690938"/>
            <a:ext cx="5637894" cy="31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062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725DC27A4B3C4386477647879A00E6" ma:contentTypeVersion="0" ma:contentTypeDescription="Create a new document." ma:contentTypeScope="" ma:versionID="493609eaf1b36a81f4eee2621558b87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0cc6ba4c24de5bc10726c3746a3eab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0F656A-6083-455C-ADE0-F6FD73073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A1A3EF-5CB0-437E-9B71-45888D0FF099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18BBAE7-CCF9-4A3C-8665-300A36607C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261</Words>
  <Application>Microsoft Office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CallForHelp Manual</vt:lpstr>
      <vt:lpstr>Create an IFTTT account</vt:lpstr>
      <vt:lpstr>Create the SMS Applet</vt:lpstr>
      <vt:lpstr>Create the SMS Applet</vt:lpstr>
      <vt:lpstr>Create the SMS Applet</vt:lpstr>
      <vt:lpstr>Create the SMS Applet</vt:lpstr>
      <vt:lpstr>Create the SMS Applet</vt:lpstr>
      <vt:lpstr>Create the SMS Applet</vt:lpstr>
      <vt:lpstr>Create the SMS Applet</vt:lpstr>
      <vt:lpstr>Create the SMS Applet</vt:lpstr>
      <vt:lpstr>Create the SMS Applet</vt:lpstr>
      <vt:lpstr>Create the Email Applet</vt:lpstr>
      <vt:lpstr>Getting the maker UID</vt:lpstr>
      <vt:lpstr>Getting the maker UID</vt:lpstr>
      <vt:lpstr>Getting the maker UID</vt:lpstr>
      <vt:lpstr>Config File</vt:lpstr>
      <vt:lpstr>Config File</vt:lpstr>
      <vt:lpstr>Config File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Karpas, Omer</dc:creator>
  <cp:lastModifiedBy>Karpas, Omer</cp:lastModifiedBy>
  <cp:revision>9</cp:revision>
  <dcterms:created xsi:type="dcterms:W3CDTF">2016-11-28T07:31:12Z</dcterms:created>
  <dcterms:modified xsi:type="dcterms:W3CDTF">2016-11-29T13:50:53Z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0x01010068725DC27A4B3C4386477647879A00E6</vt:lpwstr>
  </property>
</Properties>
</file>