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E2DB-9C0C-483F-A80E-AB3FF15FF9C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1DDE9-51E9-429C-88EE-B23F63545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5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1076 tane </a:t>
            </a:r>
            <a:r>
              <a:rPr lang="tr-TR" dirty="0" err="1" smtClean="0"/>
              <a:t>tweet</a:t>
            </a:r>
            <a:r>
              <a:rPr lang="tr-TR" dirty="0" smtClean="0"/>
              <a:t> üzerinden işlem yaptık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DDE9-51E9-429C-88EE-B23F6354579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122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DDE9-51E9-429C-88EE-B23F6354579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95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2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3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93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71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16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047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7759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094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8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98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4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2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0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31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13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71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6A71-ACA5-4862-9DA8-891E3AF1B8E6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4EDC5C-EE75-41E8-9FE8-EE5E31202C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41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626893" y="0"/>
            <a:ext cx="6938212" cy="1659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0" fontAlgn="base" hangingPunct="0">
              <a:spcAft>
                <a:spcPct val="0"/>
              </a:spcAft>
            </a:pPr>
            <a:r>
              <a:rPr lang="tr-TR" altLang="tr-T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T.C.</a:t>
            </a:r>
            <a:r>
              <a:rPr lang="tr-TR" altLang="tr-TR" sz="2400" dirty="0" smtClean="0">
                <a:solidFill>
                  <a:schemeClr val="tx1"/>
                </a:solidFill>
              </a:rPr>
              <a:t/>
            </a:r>
            <a:br>
              <a:rPr lang="tr-TR" altLang="tr-TR" sz="2400" dirty="0" smtClean="0">
                <a:solidFill>
                  <a:schemeClr val="tx1"/>
                </a:solidFill>
              </a:rPr>
            </a:br>
            <a:r>
              <a:rPr lang="tr-TR" altLang="tr-T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MARMARA UNIVERSITY</a:t>
            </a:r>
            <a:r>
              <a:rPr lang="tr-TR" altLang="tr-TR" sz="2400" dirty="0" smtClean="0">
                <a:solidFill>
                  <a:schemeClr val="tx1"/>
                </a:solidFill>
              </a:rPr>
              <a:t/>
            </a:r>
            <a:br>
              <a:rPr lang="tr-TR" altLang="tr-TR" sz="2400" dirty="0" smtClean="0">
                <a:solidFill>
                  <a:schemeClr val="tx1"/>
                </a:solidFill>
              </a:rPr>
            </a:br>
            <a:r>
              <a:rPr lang="tr-TR" altLang="tr-T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FACULTY of ENGINEERING</a:t>
            </a:r>
            <a:r>
              <a:rPr lang="tr-TR" altLang="tr-TR" sz="2400" dirty="0" smtClean="0">
                <a:solidFill>
                  <a:schemeClr val="tx1"/>
                </a:solidFill>
              </a:rPr>
              <a:t/>
            </a:r>
            <a:br>
              <a:rPr lang="tr-TR" altLang="tr-TR" sz="2400" dirty="0" smtClean="0">
                <a:solidFill>
                  <a:schemeClr val="tx1"/>
                </a:solidFill>
              </a:rPr>
            </a:br>
            <a:r>
              <a:rPr lang="tr-TR" altLang="tr-T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COMPUTER ENGINEERING DEPARTMENT</a:t>
            </a:r>
            <a:endParaRPr lang="tr-TR" sz="2400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3372069" y="1905000"/>
            <a:ext cx="5447859" cy="4128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CSE4095.1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Special </a:t>
            </a:r>
            <a:r>
              <a:rPr lang="tr-TR" altLang="tr-TR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Topics</a:t>
            </a:r>
            <a:r>
              <a:rPr lang="tr-TR" altLang="tr-TR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in </a:t>
            </a:r>
            <a:r>
              <a:rPr lang="tr-TR" altLang="tr-TR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Computer</a:t>
            </a:r>
            <a:r>
              <a:rPr lang="tr-TR" altLang="tr-TR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Engineering</a:t>
            </a:r>
            <a:endParaRPr lang="tr-TR" altLang="tr-TR" sz="2400" dirty="0" smtClean="0">
              <a:solidFill>
                <a:srgbClr val="333333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i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tr-TR" altLang="tr-TR" sz="2400" i="1" dirty="0" err="1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Twitter</a:t>
            </a:r>
            <a:r>
              <a:rPr lang="tr-TR" altLang="tr-TR" sz="2400" i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sz="2400" i="1" dirty="0" err="1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Sentiment</a:t>
            </a:r>
            <a:r>
              <a:rPr lang="tr-TR" altLang="tr-TR" sz="2400" i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sz="2400" i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Analysis”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2400" dirty="0" smtClean="0">
              <a:solidFill>
                <a:srgbClr val="333333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Akif ÇETİN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Filiz DALIP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Ömer Yasin KOLKANAT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1905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					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081066" y="2533592"/>
            <a:ext cx="5690464" cy="917820"/>
          </a:xfrm>
        </p:spPr>
        <p:txBody>
          <a:bodyPr/>
          <a:lstStyle/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listening</a:t>
            </a:r>
            <a:r>
              <a:rPr lang="tr-TR" dirty="0" smtClean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651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362611" y="735106"/>
            <a:ext cx="3368604" cy="838200"/>
          </a:xfrm>
        </p:spPr>
        <p:txBody>
          <a:bodyPr/>
          <a:lstStyle/>
          <a:p>
            <a:pPr algn="ctr"/>
            <a:r>
              <a:rPr lang="tr-TR" dirty="0" err="1" smtClean="0"/>
              <a:t>Tweets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05" y="1712258"/>
            <a:ext cx="8302016" cy="3778250"/>
          </a:xfrm>
        </p:spPr>
      </p:pic>
    </p:spTree>
    <p:extLst>
      <p:ext uri="{BB962C8B-B14F-4D97-AF65-F5344CB8AC3E}">
        <p14:creationId xmlns:p14="http://schemas.microsoft.com/office/powerpoint/2010/main" val="13247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1069" y="695827"/>
            <a:ext cx="8911687" cy="792314"/>
          </a:xfrm>
        </p:spPr>
        <p:txBody>
          <a:bodyPr/>
          <a:lstStyle/>
          <a:p>
            <a:pPr algn="ctr"/>
            <a:r>
              <a:rPr lang="tr-TR" dirty="0" err="1" smtClean="0"/>
              <a:t>Positive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Negative</a:t>
            </a:r>
            <a:r>
              <a:rPr lang="tr-TR" dirty="0" smtClean="0"/>
              <a:t> </a:t>
            </a:r>
            <a:r>
              <a:rPr lang="tr-TR" dirty="0" err="1" smtClean="0"/>
              <a:t>Tweets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79" y="1837765"/>
            <a:ext cx="5037666" cy="3778250"/>
          </a:xfrm>
        </p:spPr>
      </p:pic>
    </p:spTree>
    <p:extLst>
      <p:ext uri="{BB962C8B-B14F-4D97-AF65-F5344CB8AC3E}">
        <p14:creationId xmlns:p14="http://schemas.microsoft.com/office/powerpoint/2010/main" val="36438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1069" y="722722"/>
            <a:ext cx="8911687" cy="666808"/>
          </a:xfrm>
        </p:spPr>
        <p:txBody>
          <a:bodyPr/>
          <a:lstStyle/>
          <a:p>
            <a:pPr algn="ctr"/>
            <a:r>
              <a:rPr lang="tr-TR" dirty="0" err="1" smtClean="0"/>
              <a:t>Dirty</a:t>
            </a:r>
            <a:r>
              <a:rPr lang="tr-TR" dirty="0" smtClean="0"/>
              <a:t> </a:t>
            </a:r>
            <a:r>
              <a:rPr lang="tr-TR" dirty="0" err="1" smtClean="0"/>
              <a:t>Negative</a:t>
            </a:r>
            <a:r>
              <a:rPr lang="tr-TR" dirty="0" smtClean="0"/>
              <a:t> Data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79" y="1936376"/>
            <a:ext cx="5037666" cy="3778250"/>
          </a:xfrm>
        </p:spPr>
      </p:pic>
    </p:spTree>
    <p:extLst>
      <p:ext uri="{BB962C8B-B14F-4D97-AF65-F5344CB8AC3E}">
        <p14:creationId xmlns:p14="http://schemas.microsoft.com/office/powerpoint/2010/main" val="36830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1069" y="624110"/>
            <a:ext cx="8911687" cy="792314"/>
          </a:xfrm>
        </p:spPr>
        <p:txBody>
          <a:bodyPr/>
          <a:lstStyle/>
          <a:p>
            <a:pPr algn="ctr"/>
            <a:r>
              <a:rPr lang="tr-TR" dirty="0" err="1" smtClean="0"/>
              <a:t>Dirty</a:t>
            </a:r>
            <a:r>
              <a:rPr lang="tr-TR" dirty="0" smtClean="0"/>
              <a:t> </a:t>
            </a:r>
            <a:r>
              <a:rPr lang="tr-TR" dirty="0" err="1" smtClean="0"/>
              <a:t>Positive</a:t>
            </a:r>
            <a:r>
              <a:rPr lang="tr-TR" dirty="0" smtClean="0"/>
              <a:t> Data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79" y="1954306"/>
            <a:ext cx="5037666" cy="3778250"/>
          </a:xfrm>
        </p:spPr>
      </p:pic>
    </p:spTree>
    <p:extLst>
      <p:ext uri="{BB962C8B-B14F-4D97-AF65-F5344CB8AC3E}">
        <p14:creationId xmlns:p14="http://schemas.microsoft.com/office/powerpoint/2010/main" val="15445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23140" y="642039"/>
            <a:ext cx="7447546" cy="1007466"/>
          </a:xfrm>
        </p:spPr>
        <p:txBody>
          <a:bodyPr/>
          <a:lstStyle/>
          <a:p>
            <a:r>
              <a:rPr lang="tr-TR" dirty="0" err="1" smtClean="0"/>
              <a:t>Clean</a:t>
            </a:r>
            <a:r>
              <a:rPr lang="tr-TR" dirty="0" smtClean="0"/>
              <a:t> Data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Negative</a:t>
            </a:r>
            <a:r>
              <a:rPr lang="tr-TR" dirty="0" smtClean="0"/>
              <a:t> </a:t>
            </a:r>
            <a:r>
              <a:rPr lang="tr-TR" dirty="0" err="1" smtClean="0"/>
              <a:t>Tweets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80" y="2124636"/>
            <a:ext cx="5037666" cy="3778250"/>
          </a:xfrm>
        </p:spPr>
      </p:pic>
    </p:spTree>
    <p:extLst>
      <p:ext uri="{BB962C8B-B14F-4D97-AF65-F5344CB8AC3E}">
        <p14:creationId xmlns:p14="http://schemas.microsoft.com/office/powerpoint/2010/main" val="39844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92541" y="677899"/>
            <a:ext cx="7108743" cy="819207"/>
          </a:xfrm>
        </p:spPr>
        <p:txBody>
          <a:bodyPr/>
          <a:lstStyle/>
          <a:p>
            <a:r>
              <a:rPr lang="tr-TR" dirty="0" err="1"/>
              <a:t>Clean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 smtClean="0"/>
              <a:t>Positive</a:t>
            </a:r>
            <a:r>
              <a:rPr lang="tr-TR" dirty="0" smtClean="0"/>
              <a:t> </a:t>
            </a:r>
            <a:r>
              <a:rPr lang="tr-TR" dirty="0" err="1"/>
              <a:t>Tweets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79" y="2026024"/>
            <a:ext cx="5037666" cy="3778250"/>
          </a:xfrm>
        </p:spPr>
      </p:pic>
    </p:spTree>
    <p:extLst>
      <p:ext uri="{BB962C8B-B14F-4D97-AF65-F5344CB8AC3E}">
        <p14:creationId xmlns:p14="http://schemas.microsoft.com/office/powerpoint/2010/main" val="21744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32939" y="758580"/>
            <a:ext cx="2507993" cy="756455"/>
          </a:xfrm>
        </p:spPr>
        <p:txBody>
          <a:bodyPr/>
          <a:lstStyle/>
          <a:p>
            <a:r>
              <a:rPr lang="tr-TR" dirty="0" err="1" smtClean="0"/>
              <a:t>Algorithms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69" y="1773760"/>
            <a:ext cx="7132932" cy="41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2" y="2267096"/>
            <a:ext cx="7442582" cy="1574881"/>
          </a:xfrm>
        </p:spPr>
      </p:pic>
    </p:spTree>
    <p:extLst>
      <p:ext uri="{BB962C8B-B14F-4D97-AF65-F5344CB8AC3E}">
        <p14:creationId xmlns:p14="http://schemas.microsoft.com/office/powerpoint/2010/main" val="62662476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56</Words>
  <Application>Microsoft Office PowerPoint</Application>
  <PresentationFormat>Geniş ekran</PresentationFormat>
  <Paragraphs>23</Paragraphs>
  <Slides>10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Duman</vt:lpstr>
      <vt:lpstr>Microsoft Excel Grafiği</vt:lpstr>
      <vt:lpstr>PowerPoint Sunusu</vt:lpstr>
      <vt:lpstr>Tweets</vt:lpstr>
      <vt:lpstr>Positive and Negative Tweets</vt:lpstr>
      <vt:lpstr>Dirty Negative Data</vt:lpstr>
      <vt:lpstr>Dirty Positive Data</vt:lpstr>
      <vt:lpstr>Clean Data for Negative Tweets</vt:lpstr>
      <vt:lpstr>Clean Data for Positive Tweets</vt:lpstr>
      <vt:lpstr>Algorithms</vt:lpstr>
      <vt:lpstr>PowerPoint Sunusu</vt:lpstr>
      <vt:lpstr>Thank you for listening…</vt:lpstr>
    </vt:vector>
  </TitlesOfParts>
  <Company>SilentAll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filiz dalıp</dc:creator>
  <cp:lastModifiedBy>filiz dalıp</cp:lastModifiedBy>
  <cp:revision>24</cp:revision>
  <dcterms:created xsi:type="dcterms:W3CDTF">2017-05-16T10:52:23Z</dcterms:created>
  <dcterms:modified xsi:type="dcterms:W3CDTF">2017-05-16T11:19:55Z</dcterms:modified>
</cp:coreProperties>
</file>