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CE0337-2C5F-4058-84A9-AFCD20C5D948}">
  <a:tblStyle styleId="{20CE0337-2C5F-4058-84A9-AFCD20C5D9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f3af582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f3af58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f3af582a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f3af58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6660d43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46660d4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b857a23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b857a2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b857a23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b857a2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b857a23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b857a2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b857a23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b857a2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b857a23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b857a2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6b5208f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6b5208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d77ba8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d77ba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d77ba8a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d77ba8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d77ba8a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d77ba8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f3af582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f3af58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f3af582a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f3af58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mermir01/MegaTr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hyperlink" Target="https://github.com/omermir01/MegaTron/commit/ea91517020095206b082054cba9d894c56b52b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41088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rgbClr val="FFFF00"/>
                </a:solidFill>
              </a:rPr>
              <a:t>BirdBox Learning Management System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30800" y="3602050"/>
            <a:ext cx="11112000" cy="1655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solidFill>
                  <a:srgbClr val="000000"/>
                </a:solidFill>
              </a:rPr>
              <a:t>Group MEMBERS: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Omer Mir, Marbin Gonzalez, Monika Sharma, Min Thiha Myo, and Francisco Mokuy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2"/>
          <p:cNvGraphicFramePr/>
          <p:nvPr/>
        </p:nvGraphicFramePr>
        <p:xfrm>
          <a:off x="268250" y="42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{20CE0337-2C5F-4058-84A9-AFCD20C5D948}</a:tableStyleId>
              </a:tblPr>
              <a:tblGrid>
                <a:gridCol w="1475675"/>
                <a:gridCol w="1696150"/>
              </a:tblGrid>
              <a:tr h="370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Instructor                        	Collaborators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202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First Name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Last Name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Instructor ID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Position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Office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 of Classes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22"/>
          <p:cNvGraphicFramePr/>
          <p:nvPr/>
        </p:nvGraphicFramePr>
        <p:xfrm>
          <a:off x="268250" y="1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{20CE0337-2C5F-4058-84A9-AFCD20C5D948}</a:tableStyleId>
              </a:tblPr>
              <a:tblGrid>
                <a:gridCol w="1419225"/>
                <a:gridCol w="1752600"/>
              </a:tblGrid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                         	Collaborators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31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First Name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Last Name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 ID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 Password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GPA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 1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 2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 3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 1 Grade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 2 Grade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 3 Grade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22"/>
          <p:cNvGraphicFramePr/>
          <p:nvPr/>
        </p:nvGraphicFramePr>
        <p:xfrm>
          <a:off x="3961875" y="248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{20CE0337-2C5F-4058-84A9-AFCD20C5D948}</a:tableStyleId>
              </a:tblPr>
              <a:tblGrid>
                <a:gridCol w="1419225"/>
                <a:gridCol w="1752600"/>
              </a:tblGrid>
              <a:tr h="228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Courses                        	Collaborators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37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 Number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 ID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Instructor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Day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Start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End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Instructor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2"/>
          <p:cNvSpPr txBox="1"/>
          <p:nvPr/>
        </p:nvSpPr>
        <p:spPr>
          <a:xfrm>
            <a:off x="3799700" y="196100"/>
            <a:ext cx="6651000" cy="857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CRC CARDS - Class Responsibility Collaborators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8112725" y="14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{20CE0337-2C5F-4058-84A9-AFCD20C5D948}</a:tableStyleId>
              </a:tblPr>
              <a:tblGrid>
                <a:gridCol w="1419225"/>
                <a:gridCol w="2285475"/>
              </a:tblGrid>
              <a:tr h="500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                       	Collaborators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2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Responsibilities</a:t>
                      </a:r>
                      <a:r>
                        <a:rPr lang="en-US" sz="1200"/>
                        <a:t> : A Responsibility is anything that a class knows or does.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 class often does not have enough infp to complete it responsibility so, it must collaborate with another class to fulfill, so it either request information or request to </a:t>
                      </a:r>
                      <a:r>
                        <a:rPr lang="en-US" sz="1200"/>
                        <a:t>perform</a:t>
                      </a:r>
                      <a:r>
                        <a:rPr lang="en-US" sz="1200"/>
                        <a:t> a task.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54" name="Google Shape;154;p22"/>
          <p:cNvCxnSpPr/>
          <p:nvPr/>
        </p:nvCxnSpPr>
        <p:spPr>
          <a:xfrm>
            <a:off x="3440575" y="1968550"/>
            <a:ext cx="17145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/>
          <p:nvPr/>
        </p:nvCxnSpPr>
        <p:spPr>
          <a:xfrm flipH="1" rot="10800000">
            <a:off x="3452175" y="5142625"/>
            <a:ext cx="2004000" cy="10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00FFF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GitHub Link</a:t>
            </a:r>
            <a:endParaRPr b="1"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https://github.com/omermir01/MegaTron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25" y="2103238"/>
            <a:ext cx="432435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type="title"/>
          </p:nvPr>
        </p:nvSpPr>
        <p:spPr>
          <a:xfrm>
            <a:off x="650475" y="155500"/>
            <a:ext cx="10515600" cy="1276500"/>
          </a:xfrm>
          <a:prstGeom prst="rect">
            <a:avLst/>
          </a:prstGeom>
          <a:solidFill>
            <a:srgbClr val="00FFF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Testing</a:t>
            </a:r>
            <a:endParaRPr b="1"/>
          </a:p>
        </p:txBody>
      </p:sp>
      <p:sp>
        <p:nvSpPr>
          <p:cNvPr id="168" name="Google Shape;168;p24"/>
          <p:cNvSpPr txBox="1"/>
          <p:nvPr/>
        </p:nvSpPr>
        <p:spPr>
          <a:xfrm>
            <a:off x="5617725" y="2103250"/>
            <a:ext cx="6096900" cy="353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UNIT TESTING</a:t>
            </a:r>
            <a:r>
              <a:rPr lang="en-US"/>
              <a:t> is a level of software testing where individual units/ components of a software are tested. The purpose is to validate that each unit of the software performs as designed.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INTEGRATION TESTING</a:t>
            </a:r>
            <a:r>
              <a:rPr lang="en-US"/>
              <a:t> is a level of software testing where individual units are combined and tested as a group. The purpose of this level of testing is to expose faults in the interaction between integrated units.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PRODUCT TESTING</a:t>
            </a:r>
            <a:r>
              <a:rPr lang="en-US"/>
              <a:t> is the testing of a complete and fully integrated software product.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650475" y="155500"/>
            <a:ext cx="10515600" cy="963600"/>
          </a:xfrm>
          <a:prstGeom prst="rect">
            <a:avLst/>
          </a:prstGeom>
          <a:solidFill>
            <a:srgbClr val="00FFF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Unit Testing</a:t>
            </a:r>
            <a:endParaRPr b="1"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00" y="1320850"/>
            <a:ext cx="11726176" cy="536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38200" y="168000"/>
            <a:ext cx="10515600" cy="1076100"/>
          </a:xfrm>
          <a:prstGeom prst="rect">
            <a:avLst/>
          </a:prstGeom>
          <a:solidFill>
            <a:srgbClr val="00FFF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Integration</a:t>
            </a:r>
            <a:r>
              <a:rPr b="1" lang="en-US"/>
              <a:t> Testing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5" y="820800"/>
            <a:ext cx="11438351" cy="58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838200" y="168000"/>
            <a:ext cx="10515600" cy="1076100"/>
          </a:xfrm>
          <a:prstGeom prst="rect">
            <a:avLst/>
          </a:prstGeom>
          <a:solidFill>
            <a:srgbClr val="00FFF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Product</a:t>
            </a:r>
            <a:r>
              <a:rPr b="1" lang="en-US"/>
              <a:t> Testing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0" y="2604337"/>
            <a:ext cx="11854101" cy="16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666666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00"/>
                </a:solidFill>
              </a:rPr>
              <a:t>BirdBox Learning Management System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75" y="1915675"/>
            <a:ext cx="5389036" cy="43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76" y="1915675"/>
            <a:ext cx="5545124" cy="43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75" y="1737075"/>
            <a:ext cx="5997650" cy="40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1126326" y="583650"/>
            <a:ext cx="10136700" cy="64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 Model w/ Democratic Team Approach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650" y="1703337"/>
            <a:ext cx="4757811" cy="4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904000" y="1773972"/>
            <a:ext cx="9144000" cy="3897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Omer Mir - Team Leader</a:t>
            </a:r>
            <a:endParaRPr b="1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Monika Sharma - Team Manager</a:t>
            </a:r>
            <a:endParaRPr b="1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Min Thiha Myo - Chief Programmer</a:t>
            </a:r>
            <a:endParaRPr b="1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Marbin Gonzalez - Programmer</a:t>
            </a:r>
            <a:endParaRPr b="1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Francisco Mokuy - Programmer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98" name="Google Shape;98;p15"/>
          <p:cNvSpPr txBox="1"/>
          <p:nvPr/>
        </p:nvSpPr>
        <p:spPr>
          <a:xfrm>
            <a:off x="965851" y="499490"/>
            <a:ext cx="2811300" cy="769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842" y="3669719"/>
            <a:ext cx="5291666" cy="250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840" y="1372558"/>
            <a:ext cx="5291667" cy="2169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276026" y="1372540"/>
            <a:ext cx="2811300" cy="769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733" y="4149341"/>
            <a:ext cx="43719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287" y="2034676"/>
            <a:ext cx="10131425" cy="278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665379" y="583660"/>
            <a:ext cx="4572000" cy="6463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Diagram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25" y="1913750"/>
            <a:ext cx="5856175" cy="44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240004" y="583660"/>
            <a:ext cx="4572000" cy="64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Diagram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475" y="1651400"/>
            <a:ext cx="5418950" cy="45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225700" y="571150"/>
            <a:ext cx="5121600" cy="64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Diagram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412150" y="258425"/>
            <a:ext cx="5565900" cy="1152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Tools we are using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12150" y="1828800"/>
            <a:ext cx="9760200" cy="4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IDE used: NetBeans 8.2</a:t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Programming language: Java</a:t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Using Xampp Apache for database and storage</a:t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ArgoUML application for UML diagram</a:t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JFrames for GUI Framework</a:t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JUnit 5 for testing</a:t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825" y="3650975"/>
            <a:ext cx="15906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8748" y="1411325"/>
            <a:ext cx="1480100" cy="14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0813" y="4598550"/>
            <a:ext cx="1686674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690400" y="506300"/>
            <a:ext cx="2362800" cy="102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SPMP</a:t>
            </a:r>
            <a:endParaRPr b="1"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500" y="304800"/>
            <a:ext cx="3038724" cy="24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77950"/>
            <a:ext cx="3572675" cy="422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1850" y="260075"/>
            <a:ext cx="2434233" cy="256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7475" y="2867999"/>
            <a:ext cx="3675449" cy="383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5324" y="2867999"/>
            <a:ext cx="3882748" cy="3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98350" y="1856425"/>
            <a:ext cx="3038700" cy="621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https://github.com/omermir01/MegaTron/commit/ea91517020095206b082054cba9d894c56b52b74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