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D026B5-C151-44FF-879E-D6D7484373E5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95D5C-6277-4413-9C61-59C918C5E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6709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E57CB4-0570-4CFF-8106-198D2335AF3F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26298-1FAA-4126-A80F-2CA6FD7FD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548178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0635D-59AA-4167-880C-66CA3C3C0A97}"/>
              </a:ext>
            </a:extLst>
          </p:cNvPr>
          <p:cNvSpPr/>
          <p:nvPr userDrawn="1"/>
        </p:nvSpPr>
        <p:spPr>
          <a:xfrm>
            <a:off x="4438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EF741-AE2E-4A8A-9E2B-F6BAB8369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8415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C6F7F-F007-47C2-A401-372FEA5A0A64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50082-923D-4766-8812-EC383CCFC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2" y="1604943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1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Nasalization Rg" panose="020B0604020202020204" pitchFamily="34" charset="0"/>
              </a:rPr>
              <a:t>DENEYAP Karta </a:t>
            </a:r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Giriş</a:t>
            </a:r>
            <a:endParaRPr lang="en-US" dirty="0">
              <a:solidFill>
                <a:srgbClr val="FFFFFF"/>
              </a:solidFill>
              <a:latin typeface="Nasalization Rg" panose="020B0604020202020204" pitchFamily="34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5EDD-0640-4E6B-A1F7-BC5BC8E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CB2-A8B1-40F8-B4B2-4895B46C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>
            <a:normAutofit/>
          </a:bodyPr>
          <a:lstStyle/>
          <a:p>
            <a:r>
              <a:rPr lang="tr-TR" dirty="0"/>
              <a:t>Klasörün içinden </a:t>
            </a:r>
            <a:r>
              <a:rPr lang="tr-TR" dirty="0" err="1"/>
              <a:t>arduino.exe’yi</a:t>
            </a:r>
            <a:r>
              <a:rPr lang="tr-TR" dirty="0"/>
              <a:t> açalım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DB6EA3-CE37-4DA1-B182-CDDC0831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96" y="2509520"/>
            <a:ext cx="6769448" cy="4083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13591D-B79D-4A76-A410-8350DABAFA1F}"/>
              </a:ext>
            </a:extLst>
          </p:cNvPr>
          <p:cNvSpPr/>
          <p:nvPr/>
        </p:nvSpPr>
        <p:spPr>
          <a:xfrm>
            <a:off x="1867996" y="4348480"/>
            <a:ext cx="1058084" cy="2336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1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987B-5A66-4ADC-A57D-2E17AB64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0C40-20F2-4844-993E-608D7352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5273" cy="2563495"/>
          </a:xfrm>
        </p:spPr>
        <p:txBody>
          <a:bodyPr>
            <a:normAutofit/>
          </a:bodyPr>
          <a:lstStyle/>
          <a:p>
            <a:r>
              <a:rPr lang="tr-TR" dirty="0"/>
              <a:t>Tercihler sekmesini açalım. Bunu için Dosya (file) &gt; Tercihler(</a:t>
            </a:r>
            <a:r>
              <a:rPr lang="tr-TR" dirty="0" err="1"/>
              <a:t>preferences</a:t>
            </a:r>
            <a:r>
              <a:rPr lang="tr-TR" dirty="0"/>
              <a:t>) yonun izlenmesi gerekmekte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69DF56-B41E-4ABE-A70E-23C7903E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3" y="1323290"/>
            <a:ext cx="302937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5A21-C406-4445-87F2-4B672BFA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3F57D-E22D-44E8-9609-EF018A7A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Additional</a:t>
            </a:r>
            <a:r>
              <a:rPr lang="tr-TR" sz="2400" dirty="0"/>
              <a:t> </a:t>
            </a:r>
            <a:r>
              <a:rPr lang="tr-TR" sz="2400" dirty="0" err="1"/>
              <a:t>boards</a:t>
            </a:r>
            <a:r>
              <a:rPr lang="tr-TR" sz="2400" dirty="0"/>
              <a:t> </a:t>
            </a:r>
            <a:r>
              <a:rPr lang="tr-TR" sz="2400" dirty="0" err="1"/>
              <a:t>manager</a:t>
            </a:r>
            <a:r>
              <a:rPr lang="tr-TR" sz="2400" dirty="0"/>
              <a:t> </a:t>
            </a:r>
            <a:r>
              <a:rPr lang="tr-TR" sz="2400" dirty="0" err="1"/>
              <a:t>URLs</a:t>
            </a:r>
            <a:r>
              <a:rPr lang="tr-TR" sz="2400" dirty="0"/>
              <a:t> (Ek Devre Kartları Yöneticisi URL’leri) kısmının sonuna aşağıdaki linki ekleyelim</a:t>
            </a:r>
          </a:p>
          <a:p>
            <a:pPr marL="0" indent="0">
              <a:buNone/>
            </a:pPr>
            <a:r>
              <a:rPr lang="tr-TR" sz="1200" dirty="0"/>
              <a:t>https://raw.githubusercontent.com/deneyapkart/deneyapkart-arduino-core/master/package_deneyapkart_index.json</a:t>
            </a:r>
          </a:p>
          <a:p>
            <a:endParaRPr lang="tr-TR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614C5E2-2725-432F-8085-0E48FEAA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3066170"/>
            <a:ext cx="6888480" cy="34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2B8A-8AF5-4D4D-9441-B8299256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7C41-AD3C-4424-A576-B39B4502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Tools &gt; Board kısmından «</a:t>
            </a:r>
            <a:r>
              <a:rPr lang="tr-TR" dirty="0" err="1"/>
              <a:t>Boards</a:t>
            </a:r>
            <a:r>
              <a:rPr lang="tr-TR" dirty="0"/>
              <a:t> Manager» sekmesini açalım</a:t>
            </a:r>
            <a:endParaRPr lang="en-US" dirty="0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11A409-E0E6-4D74-8577-3E495009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39" y="2934420"/>
            <a:ext cx="6115321" cy="37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5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329-D208-4651-BFF1-E5A900F7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750E-C231-4A1F-ACDA-FD691298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</a:t>
            </a:r>
            <a:r>
              <a:rPr lang="tr-TR" dirty="0" err="1"/>
              <a:t>Deneyap</a:t>
            </a:r>
            <a:r>
              <a:rPr lang="tr-TR" dirty="0"/>
              <a:t>» diye aratıp </a:t>
            </a:r>
            <a:r>
              <a:rPr lang="tr-TR" dirty="0" err="1"/>
              <a:t>Deneyap</a:t>
            </a:r>
            <a:r>
              <a:rPr lang="tr-TR" dirty="0"/>
              <a:t> </a:t>
            </a:r>
            <a:r>
              <a:rPr lang="tr-TR" dirty="0" err="1"/>
              <a:t>Geliştime</a:t>
            </a:r>
            <a:r>
              <a:rPr lang="tr-TR" dirty="0"/>
              <a:t> Kartları seçeneğini kuralım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C1E74F-5DBC-43E6-B2C8-CAAD2FC7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2" y="2889040"/>
            <a:ext cx="1164117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4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9B1F-B5C5-436E-829A-F31BD82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6CFB-25FF-4655-8222-55B0C770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Eğer bilgisayarınız DENEYAP kartı görmüyorsa, aşağıdaki linkten ilgili sürücüyü kurmanız gerekebilir.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sz="2000" dirty="0"/>
              <a:t>https://www.silabs.com/developers/usb-to-uart-bridge-vcp-drivers</a:t>
            </a:r>
          </a:p>
        </p:txBody>
      </p:sp>
    </p:spTree>
    <p:extLst>
      <p:ext uri="{BB962C8B-B14F-4D97-AF65-F5344CB8AC3E}">
        <p14:creationId xmlns:p14="http://schemas.microsoft.com/office/powerpoint/2010/main" val="209296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C25-5CD1-48D0-B499-34651F61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/>
          <a:lstStyle/>
          <a:p>
            <a:r>
              <a:rPr lang="tr-TR" dirty="0"/>
              <a:t>UYGULAMA 1 – </a:t>
            </a:r>
            <a:br>
              <a:rPr lang="tr-TR" dirty="0"/>
            </a:br>
            <a:r>
              <a:rPr lang="tr-TR" dirty="0"/>
              <a:t>RGB LED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4C25-5CD1-48D0-B499-34651F61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/>
          <a:lstStyle/>
          <a:p>
            <a:r>
              <a:rPr lang="tr-TR" dirty="0"/>
              <a:t>UYGULAMA 2 – </a:t>
            </a:r>
            <a:br>
              <a:rPr lang="tr-TR"/>
            </a:br>
            <a:r>
              <a:rPr lang="tr-TR"/>
              <a:t>SICAKLIK SENSÖRÜ UYGULAMASI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34355-DDB6-46DB-A5E7-8849EE98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DENEYAP kart vs Arduino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C0C4866-2CB7-418C-A215-8F2B36D41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6" t="33214" r="9276" b="35599"/>
          <a:stretch/>
        </p:blipFill>
        <p:spPr>
          <a:xfrm rot="16200000">
            <a:off x="1389720" y="3314177"/>
            <a:ext cx="4751942" cy="1950545"/>
          </a:xfr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FACC4ED-2C90-43EE-8539-A9CFAC234B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" t="21382" r="7050" b="23410"/>
          <a:stretch/>
        </p:blipFill>
        <p:spPr>
          <a:xfrm rot="16200000">
            <a:off x="5978766" y="3404133"/>
            <a:ext cx="4647184" cy="19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neyap Kart">
            <a:extLst>
              <a:ext uri="{FF2B5EF4-FFF2-40B4-BE49-F238E27FC236}">
                <a16:creationId xmlns:a16="http://schemas.microsoft.com/office/drawing/2014/main" id="{D5AA3F67-005D-4D09-85B1-B5384628E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605" y="643466"/>
            <a:ext cx="1031679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8A58-A262-4535-8A29-0F4DA7E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7D08-2918-478A-B59F-9E5153DA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</a:t>
            </a:r>
            <a:r>
              <a:rPr lang="en-US" dirty="0" err="1"/>
              <a:t>ijital</a:t>
            </a:r>
            <a:r>
              <a:rPr lang="en-US" dirty="0"/>
              <a:t> </a:t>
            </a:r>
            <a:r>
              <a:rPr lang="en-US" dirty="0" err="1"/>
              <a:t>pinlerin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pwm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endParaRPr lang="en-US" dirty="0"/>
          </a:p>
          <a:p>
            <a:r>
              <a:rPr lang="en-US" dirty="0" err="1"/>
              <a:t>Deneyap</a:t>
            </a:r>
            <a:r>
              <a:rPr lang="en-US" dirty="0"/>
              <a:t> kart</a:t>
            </a:r>
            <a:r>
              <a:rPr lang="tr-TR" dirty="0" err="1"/>
              <a:t>ın</a:t>
            </a:r>
            <a:r>
              <a:rPr lang="tr-TR" dirty="0"/>
              <a:t> analog okuma hassasiyeti daha yüksektir</a:t>
            </a:r>
          </a:p>
          <a:p>
            <a:r>
              <a:rPr lang="en-US" dirty="0" err="1"/>
              <a:t>Deneyapkart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endParaRPr lang="tr-TR" dirty="0"/>
          </a:p>
          <a:p>
            <a:r>
              <a:rPr lang="tr-TR" dirty="0" err="1"/>
              <a:t>Wi</a:t>
            </a:r>
            <a:r>
              <a:rPr lang="tr-TR" dirty="0"/>
              <a:t>-Fi ve Bluetooth haberleşmesi yapabilir</a:t>
            </a:r>
          </a:p>
          <a:p>
            <a:r>
              <a:rPr lang="tr-TR" dirty="0"/>
              <a:t>Yapay Zeka uygulamaları yapabilirsiniz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582-15E0-4744-AB12-874398AE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LiPo</a:t>
            </a:r>
            <a:r>
              <a:rPr lang="tr-TR" dirty="0"/>
              <a:t> Pil İle Güç Verebilirsiniz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3441-6065-4D61-9324-C954AE3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LiPo</a:t>
            </a:r>
            <a:r>
              <a:rPr lang="tr-TR" dirty="0"/>
              <a:t> piller tekrar </a:t>
            </a:r>
            <a:r>
              <a:rPr lang="tr-TR" dirty="0" err="1"/>
              <a:t>şarz</a:t>
            </a:r>
            <a:r>
              <a:rPr lang="tr-TR" dirty="0"/>
              <a:t> edilebilir</a:t>
            </a:r>
          </a:p>
          <a:p>
            <a:r>
              <a:rPr lang="tr-TR" dirty="0" err="1"/>
              <a:t>LiPo</a:t>
            </a:r>
            <a:r>
              <a:rPr lang="tr-TR" dirty="0"/>
              <a:t> pilleriniz 5V’tan fazla voltaj verseler bile siz diğer </a:t>
            </a:r>
            <a:r>
              <a:rPr lang="tr-TR" dirty="0" err="1"/>
              <a:t>sensörleriniz</a:t>
            </a:r>
            <a:r>
              <a:rPr lang="tr-TR" dirty="0"/>
              <a:t> için</a:t>
            </a:r>
            <a:r>
              <a:rPr lang="en-US" dirty="0"/>
              <a:t> DENEYAP kart </a:t>
            </a:r>
            <a:r>
              <a:rPr lang="tr-TR" dirty="0"/>
              <a:t>üzerinden 5V çıktı alabilirsiniz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2C0F9-E00E-4106-8738-79F7552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tr-TR" sz="5400"/>
              <a:t>DENEYAP Kamera</a:t>
            </a:r>
            <a:endParaRPr lang="en-US" sz="5400"/>
          </a:p>
        </p:txBody>
      </p:sp>
      <p:pic>
        <p:nvPicPr>
          <p:cNvPr id="2050" name="Picture 2" descr="Deneyap Kart">
            <a:extLst>
              <a:ext uri="{FF2B5EF4-FFF2-40B4-BE49-F238E27FC236}">
                <a16:creationId xmlns:a16="http://schemas.microsoft.com/office/drawing/2014/main" id="{0F907E94-46BF-4F37-9E8F-6B0116FA6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8125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3799CFB-1981-49DF-93CB-25B342A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tr-TR" sz="2200" dirty="0"/>
              <a:t>DENEYAP kamerayı doğrudan DENEYAP karta takabilirsiniz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86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4A24F44-0440-48C5-8199-26C001C05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64" y="643466"/>
            <a:ext cx="85708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BF50B-7769-4F88-8E2C-FB5C86DE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DENEYAP Kart İçin Arduino IDE Kurulumu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5EDD-0640-4E6B-A1F7-BC5BC8E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Adım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5CB2-A8B1-40F8-B4B2-4895B46C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895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IDE’yi</a:t>
            </a:r>
            <a:r>
              <a:rPr lang="tr-TR" dirty="0"/>
              <a:t> «ZİP olarak» indirelim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C78AE-3D1A-4670-959C-33FB0BCBFBC0}"/>
              </a:ext>
            </a:extLst>
          </p:cNvPr>
          <p:cNvSpPr txBox="1">
            <a:spLocks/>
          </p:cNvSpPr>
          <p:nvPr/>
        </p:nvSpPr>
        <p:spPr>
          <a:xfrm>
            <a:off x="838200" y="32715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Adım 2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7CD73F-6CD3-4E5D-BDBE-B9BA4249E91C}"/>
              </a:ext>
            </a:extLst>
          </p:cNvPr>
          <p:cNvSpPr txBox="1">
            <a:spLocks/>
          </p:cNvSpPr>
          <p:nvPr/>
        </p:nvSpPr>
        <p:spPr>
          <a:xfrm>
            <a:off x="838200" y="4732021"/>
            <a:ext cx="10515600" cy="68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ZİP’in</a:t>
            </a:r>
            <a:r>
              <a:rPr lang="tr-TR" dirty="0"/>
              <a:t> içinden masaüstüne çıkartalım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F144C-C3A2-404D-AAC0-A6C8712D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4521657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229</Words>
  <Application>Microsoft Office PowerPoint</Application>
  <PresentationFormat>Widescreen</PresentationFormat>
  <Paragraphs>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Nasalization Rg</vt:lpstr>
      <vt:lpstr>Office Theme</vt:lpstr>
      <vt:lpstr>DERS 1</vt:lpstr>
      <vt:lpstr>DENEYAP kart vs Arduino</vt:lpstr>
      <vt:lpstr>PowerPoint Presentation</vt:lpstr>
      <vt:lpstr>Avantajlar</vt:lpstr>
      <vt:lpstr>LiPo Pil İle Güç Verebilirsiniz</vt:lpstr>
      <vt:lpstr>DENEYAP Kamera</vt:lpstr>
      <vt:lpstr>PowerPoint Presentation</vt:lpstr>
      <vt:lpstr>DENEYAP Kart İçin Arduino IDE Kurulumu</vt:lpstr>
      <vt:lpstr>Adım 1</vt:lpstr>
      <vt:lpstr>Adım 3</vt:lpstr>
      <vt:lpstr>Adım 4</vt:lpstr>
      <vt:lpstr>Adım 5</vt:lpstr>
      <vt:lpstr>Adım 6</vt:lpstr>
      <vt:lpstr>Adım 7</vt:lpstr>
      <vt:lpstr> Not</vt:lpstr>
      <vt:lpstr>UYGULAMA 1 –  RGB LED UYGULAMASI</vt:lpstr>
      <vt:lpstr>UYGULAMA 2 –  SICAKLIK SENSÖRÜ UYGULAMASI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10</cp:revision>
  <dcterms:created xsi:type="dcterms:W3CDTF">2021-08-01T14:18:37Z</dcterms:created>
  <dcterms:modified xsi:type="dcterms:W3CDTF">2021-08-02T13:15:19Z</dcterms:modified>
</cp:coreProperties>
</file>