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 autoAdjust="0"/>
  </p:normalViewPr>
  <p:slideViewPr>
    <p:cSldViewPr snapToGrid="0">
      <p:cViewPr>
        <p:scale>
          <a:sx n="64" d="100"/>
          <a:sy n="64" d="100"/>
        </p:scale>
        <p:origin x="6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C1BC-F95F-4B5A-9A1E-83C5D1C12A1D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182F-6FCF-42B1-A17B-880ABED4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Yetersiz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alanı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uygun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olmayan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tasarımlar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uçakların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kontrol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edilememesi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Uçaklarda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taşıma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kanatlar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sayesinde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sağlanarak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yükselme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sağlanır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Bunun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yeterli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alanı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yeterli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hız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gereklidir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Uçuşların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hiçbirinde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kontrol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yüzeyleri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bulunmamaktadır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Bu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nedenle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başarısız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uçuşların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nedenlerinden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kontrol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yüzeylerinin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olmamasıdır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7DE0-864B-46C0-AE01-FF356CDA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7A340-3086-49A8-BEC0-D3130D98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53BC-043C-45E7-A61C-8C5930E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71C9-C6F8-4223-B5D3-E0A2F5A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EE37-EBBB-45CF-912F-FBDA6E7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26A-7844-4930-9BEB-78BF2AA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BAF-88AB-4340-991D-A570074D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724B-0758-4221-9494-AD3EB52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3E63-6999-427C-96EF-E4AD0B46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E3D4-F531-4B6A-8332-939A8EA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BF0E-065C-46BD-B9F9-F1F7C9F3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C1A04-FC46-4CD2-A6EA-1D685BAF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9BCC-C455-4711-941B-98D5507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3194-417D-4D4D-B828-8B0FE0F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C018-8D07-44EF-907B-D3FCACA8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D026B5-C151-44FF-879E-D6D7484373E5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6AC2-1E74-442A-8DD2-252E0D8F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F7A9-7557-469A-94BB-17C764E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3CD8-AA81-4AD8-B290-57C0A8A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480E-D31B-4717-B10E-DF30E50B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C1F-94CA-413C-AC03-145150AC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95D5C-6277-4413-9C61-59C918C5E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6709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E57CB4-0570-4CFF-8106-198D2335AF3F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DF90D-ADE8-4DD9-A6F5-2DA6AF2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5D-6AD9-46AB-AFF2-9495AF3D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0859-4522-4D7B-AF75-F283678A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0927-CA5D-4EA2-A067-6175F0B9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B99F-66AB-462E-9441-B3DF441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26298-1FAA-4126-A80F-2CA6FD7FD0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550" y="4548178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C0635D-59AA-4167-880C-66CA3C3C0A97}"/>
              </a:ext>
            </a:extLst>
          </p:cNvPr>
          <p:cNvSpPr/>
          <p:nvPr userDrawn="1"/>
        </p:nvSpPr>
        <p:spPr>
          <a:xfrm>
            <a:off x="4438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89708-056E-4023-BB85-590E6C9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B96-5D14-46E3-A768-53F81966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EE79-2CF0-4EAD-B993-F2F9905D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550F-56AA-486E-AD8A-FFA5C709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89F9-5D7A-4FB9-B925-411532CF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57B47-11F7-479D-B064-85E231C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EF741-AE2E-4A8A-9E2B-F6BAB8369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8415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C6F7F-F007-47C2-A401-372FEA5A0A64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A8012-D796-4D94-976C-1593C6A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6F80-A010-4C77-BE97-CF55A98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A419-13A4-4913-A047-815A6656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5680D-7BB2-4F33-AFD2-BCC204A0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CD4AE-34F8-460B-8964-84011B5F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1D856-6345-4CBF-B8FE-D2D5676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83064-38E8-43FC-B3D8-FB3CC14E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1888-D115-4A6F-8A2B-47E4961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950082-923D-4766-8812-EC383CCFC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612" y="1604943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AA1E-34A9-4586-8B30-C0222F0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DCFF2-F276-4E89-80B0-15FEB0E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E818C-5901-49C7-9EE2-39E9AF5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D3082-35A1-482B-9FFB-1E5326F6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D9A7-2182-4ECD-A659-244B6830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6B10-1DD2-4762-B7EE-EB1B500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43F2-E31C-45E2-A661-E3ECE6D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047B-8D45-4FDD-A6AE-384379D7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595B-3FB7-4DFB-BDF5-AB6DAE09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9A66-C978-448B-BDF6-0AD0BE90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569F-9CBE-43A1-AC2B-29EF5DF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29B1-9627-4086-BCC3-01727492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F42AC-ACA4-48D3-9F64-25E599A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742C-FFE3-46B7-9921-3C7C053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0709-1783-4168-ABAE-4066B6CD6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FCF3-EA16-466B-B2D4-2ED73C16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7AAF-EEE1-44F0-BDB1-594F299E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9AA9-4C09-4CD3-A1B7-4512EAA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818-4D47-48DC-8D7E-A3871B0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3CBF2C9-8E0D-4A9E-8501-31E988240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r="6840"/>
          <a:stretch/>
        </p:blipFill>
        <p:spPr>
          <a:xfrm>
            <a:off x="3048" y="0"/>
            <a:ext cx="12188952" cy="6856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9B5F2A-69E6-4988-B10F-F4E850BCB8A3}"/>
              </a:ext>
            </a:extLst>
          </p:cNvPr>
          <p:cNvSpPr/>
          <p:nvPr userDrawn="1"/>
        </p:nvSpPr>
        <p:spPr>
          <a:xfrm>
            <a:off x="0" y="0"/>
            <a:ext cx="12188952" cy="68562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54AC-B849-411E-BC91-613910B8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88E6-76FD-4260-B35A-39583DCF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280F-303A-4AE8-868A-7D829A1B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3B10-6CA9-47A0-B2F6-3C7B9540674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C74-466D-4F9C-B345-45BF8182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C25B-88F5-478F-ACB2-7347098A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p7MHZY2ADI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BB593E-717B-40D0-AE87-C80BD4E7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7B4A5-FB30-4054-8B6A-2432D82A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DERS 3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243E-6869-4850-9F9E-6A93F399B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Nasalization Rg" panose="020B0604020202020204" pitchFamily="34" charset="0"/>
              </a:rPr>
              <a:t>Model </a:t>
            </a:r>
            <a:r>
              <a:rPr lang="tr-TR" dirty="0">
                <a:solidFill>
                  <a:srgbClr val="FFFFFF"/>
                </a:solidFill>
                <a:latin typeface="Nasalization Rg" panose="020B0604020202020204" pitchFamily="34" charset="0"/>
              </a:rPr>
              <a:t>Uçak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41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A055C2-9951-4150-A377-AB501433A014}"/>
              </a:ext>
            </a:extLst>
          </p:cNvPr>
          <p:cNvSpPr txBox="1"/>
          <p:nvPr/>
        </p:nvSpPr>
        <p:spPr>
          <a:xfrm>
            <a:off x="3048828" y="296733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https://github.com/ibrahimcahit/deneyap_kart_imu_basic_flight_controller/blob/main/lsm6dsm_accx_gyro.ino</a:t>
            </a:r>
          </a:p>
        </p:txBody>
      </p:sp>
    </p:spTree>
    <p:extLst>
      <p:ext uri="{BB962C8B-B14F-4D97-AF65-F5344CB8AC3E}">
        <p14:creationId xmlns:p14="http://schemas.microsoft.com/office/powerpoint/2010/main" val="263558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931C-00E2-4431-8577-DC455092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Aşağıdakilerden</a:t>
            </a:r>
            <a:r>
              <a:rPr lang="en-US" dirty="0"/>
              <a:t> </a:t>
            </a:r>
            <a:r>
              <a:rPr lang="en-US" dirty="0" err="1"/>
              <a:t>hangisi</a:t>
            </a:r>
            <a:r>
              <a:rPr lang="en-US" dirty="0"/>
              <a:t> </a:t>
            </a:r>
            <a:r>
              <a:rPr lang="en-US" dirty="0" err="1"/>
              <a:t>uçaklardaki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yüzeylerinden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D60E-486E-4372-B23A-F7C8E3BB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Elevator</a:t>
            </a:r>
            <a:endParaRPr lang="tr-TR" dirty="0"/>
          </a:p>
          <a:p>
            <a:pPr marL="514350" indent="-514350">
              <a:buFont typeface="+mj-lt"/>
              <a:buAutoNum type="alphaUcPeriod"/>
            </a:pPr>
            <a:r>
              <a:rPr lang="tr-TR" dirty="0" err="1"/>
              <a:t>Flap</a:t>
            </a:r>
            <a:endParaRPr lang="tr-TR" dirty="0"/>
          </a:p>
          <a:p>
            <a:pPr marL="514350" indent="-514350">
              <a:buFont typeface="+mj-lt"/>
              <a:buAutoNum type="alphaUcPeriod"/>
            </a:pPr>
            <a:r>
              <a:rPr lang="tr-TR" dirty="0" err="1"/>
              <a:t>Spoiler</a:t>
            </a:r>
            <a:endParaRPr lang="tr-TR" dirty="0"/>
          </a:p>
          <a:p>
            <a:pPr marL="514350" indent="-514350">
              <a:buFont typeface="+mj-lt"/>
              <a:buAutoNum type="alphaUcPeriod"/>
            </a:pPr>
            <a:r>
              <a:rPr lang="tr-TR" dirty="0" err="1"/>
              <a:t>Winglet</a:t>
            </a:r>
            <a:endParaRPr lang="tr-TR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BC5E-0ABE-4FCE-8F52-D16E921F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Aşağıdakilerden</a:t>
            </a:r>
            <a:r>
              <a:rPr lang="en-US" dirty="0"/>
              <a:t> </a:t>
            </a:r>
            <a:r>
              <a:rPr lang="en-US" dirty="0" err="1"/>
              <a:t>hangisi</a:t>
            </a:r>
            <a:r>
              <a:rPr lang="en-US" dirty="0"/>
              <a:t> </a:t>
            </a:r>
            <a:r>
              <a:rPr lang="en-US" dirty="0" err="1"/>
              <a:t>aileronların</a:t>
            </a:r>
            <a:r>
              <a:rPr lang="en-US" dirty="0"/>
              <a:t> </a:t>
            </a:r>
            <a:r>
              <a:rPr lang="en-US" dirty="0" err="1"/>
              <a:t>uçağı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etmesini</a:t>
            </a:r>
            <a:r>
              <a:rPr lang="en-US" dirty="0"/>
              <a:t> </a:t>
            </a:r>
            <a:r>
              <a:rPr lang="en-US" dirty="0" err="1"/>
              <a:t>açıklar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8D5-BB40-4D0B-90E3-2929ADB4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/>
              <a:t>Rüzgarın</a:t>
            </a:r>
            <a:r>
              <a:rPr lang="en-US" dirty="0"/>
              <a:t> </a:t>
            </a:r>
            <a:r>
              <a:rPr lang="en-US" dirty="0" err="1"/>
              <a:t>çarpması</a:t>
            </a:r>
            <a:r>
              <a:rPr lang="en-US" dirty="0"/>
              <a:t> </a:t>
            </a:r>
            <a:r>
              <a:rPr lang="en-US" dirty="0" err="1"/>
              <a:t>ile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Havanın</a:t>
            </a:r>
            <a:r>
              <a:rPr lang="en-US" dirty="0"/>
              <a:t> </a:t>
            </a:r>
            <a:r>
              <a:rPr lang="en-US" dirty="0" err="1"/>
              <a:t>yoğunluğu</a:t>
            </a:r>
            <a:r>
              <a:rPr lang="en-US" dirty="0"/>
              <a:t> </a:t>
            </a:r>
            <a:r>
              <a:rPr lang="en-US" dirty="0" err="1"/>
              <a:t>ile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Kanattaki</a:t>
            </a:r>
            <a:r>
              <a:rPr lang="en-US" dirty="0"/>
              <a:t> </a:t>
            </a:r>
            <a:r>
              <a:rPr lang="en-US" dirty="0" err="1"/>
              <a:t>kamburluğun</a:t>
            </a:r>
            <a:r>
              <a:rPr lang="en-US" dirty="0"/>
              <a:t> </a:t>
            </a:r>
            <a:r>
              <a:rPr lang="en-US" dirty="0" err="1"/>
              <a:t>artması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taşımanın</a:t>
            </a:r>
            <a:r>
              <a:rPr lang="en-US" dirty="0"/>
              <a:t> </a:t>
            </a:r>
            <a:r>
              <a:rPr lang="en-US" dirty="0" err="1"/>
              <a:t>artması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Uçağın</a:t>
            </a:r>
            <a:r>
              <a:rPr lang="en-US" dirty="0"/>
              <a:t> </a:t>
            </a:r>
            <a:r>
              <a:rPr lang="en-US" dirty="0" err="1"/>
              <a:t>hızlanması</a:t>
            </a:r>
            <a:r>
              <a:rPr lang="en-US" dirty="0"/>
              <a:t> </a:t>
            </a:r>
            <a:r>
              <a:rPr lang="en-US" dirty="0" err="1"/>
              <a:t>ile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7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B418-6379-4256-83FA-7516F24F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</a:t>
            </a:r>
            <a:r>
              <a:rPr lang="en-US" dirty="0" err="1"/>
              <a:t>niş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kalkışta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hızlarda</a:t>
            </a:r>
            <a:r>
              <a:rPr lang="en-US" dirty="0"/>
              <a:t> </a:t>
            </a:r>
            <a:r>
              <a:rPr lang="en-US" dirty="0" err="1"/>
              <a:t>uçak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taşımada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yüzeyleri</a:t>
            </a:r>
            <a:r>
              <a:rPr lang="en-US" dirty="0"/>
              <a:t> </a:t>
            </a:r>
            <a:r>
              <a:rPr lang="en-US" dirty="0" err="1"/>
              <a:t>hangileridir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67C6-FCCF-4581-B324-BFD02254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/>
              <a:t>Yatay</a:t>
            </a:r>
            <a:r>
              <a:rPr lang="en-US" dirty="0"/>
              <a:t> </a:t>
            </a:r>
            <a:r>
              <a:rPr lang="en-US" dirty="0" err="1"/>
              <a:t>kuyruk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Flap </a:t>
            </a:r>
            <a:r>
              <a:rPr lang="en-US" dirty="0" err="1"/>
              <a:t>ve</a:t>
            </a:r>
            <a:r>
              <a:rPr lang="en-US" dirty="0"/>
              <a:t> slat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Aileron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Rudder</a:t>
            </a:r>
          </a:p>
        </p:txBody>
      </p:sp>
    </p:spTree>
    <p:extLst>
      <p:ext uri="{BB962C8B-B14F-4D97-AF65-F5344CB8AC3E}">
        <p14:creationId xmlns:p14="http://schemas.microsoft.com/office/powerpoint/2010/main" val="88207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92D6-5101-4E63-8BDA-1F0414F6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Kokpiti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mekanizmaları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uçağın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yüzeyleri</a:t>
            </a:r>
            <a:r>
              <a:rPr lang="en-US" dirty="0"/>
              <a:t> </a:t>
            </a:r>
            <a:r>
              <a:rPr lang="en-US" dirty="0" err="1"/>
              <a:t>eşleştirmelerinden</a:t>
            </a:r>
            <a:r>
              <a:rPr lang="en-US" dirty="0"/>
              <a:t> </a:t>
            </a:r>
            <a:r>
              <a:rPr lang="en-US" dirty="0" err="1"/>
              <a:t>hangisi</a:t>
            </a:r>
            <a:r>
              <a:rPr lang="en-US" dirty="0"/>
              <a:t> </a:t>
            </a:r>
            <a:r>
              <a:rPr lang="en-US" dirty="0" err="1"/>
              <a:t>yanlıştır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5103-4C49-49AB-88D5-0A570560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/>
              <a:t>Lövye</a:t>
            </a:r>
            <a:r>
              <a:rPr lang="en-US" dirty="0"/>
              <a:t> &gt; Elevator </a:t>
            </a:r>
            <a:r>
              <a:rPr lang="en-US" dirty="0" err="1"/>
              <a:t>ve</a:t>
            </a:r>
            <a:r>
              <a:rPr lang="en-US" dirty="0"/>
              <a:t> aileron</a:t>
            </a:r>
            <a:endParaRPr lang="tr-TR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Pedallar</a:t>
            </a:r>
            <a:r>
              <a:rPr lang="en-US" dirty="0"/>
              <a:t> &gt; Rudder</a:t>
            </a:r>
          </a:p>
          <a:p>
            <a:pPr marL="514350" indent="-514350">
              <a:buFont typeface="+mj-lt"/>
              <a:buAutoNum type="alphaUcPeriod"/>
            </a:pPr>
            <a:r>
              <a:rPr lang="nb-NO" dirty="0"/>
              <a:t>Flap ve slat &gt; Motor kontrol ünitesindeki kol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Spoiler &gt;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kumanda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1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Early Flying Failures Stock Footage - The Film Gate">
            <a:hlinkClick r:id="" action="ppaction://media"/>
            <a:extLst>
              <a:ext uri="{FF2B5EF4-FFF2-40B4-BE49-F238E27FC236}">
                <a16:creationId xmlns:a16="http://schemas.microsoft.com/office/drawing/2014/main" id="{493B767A-2BB7-4FAC-B7FA-9CAF2DF294CE}"/>
              </a:ext>
            </a:extLst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79787" y="1391443"/>
            <a:ext cx="5432425" cy="40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D54F-3742-4CA8-8CE7-8A132130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tr-TR" dirty="0" err="1"/>
              <a:t>çaklar</a:t>
            </a:r>
            <a:r>
              <a:rPr lang="tr-TR" dirty="0"/>
              <a:t> neden başarısız oldu?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170A-FF70-4D4E-955A-FF6BDC04C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E082-77CC-4BEA-BF06-55C14D8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uçaklar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uçarlar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FC73-578D-4AC7-AA1B-99C841D17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9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497C2A3-780F-42AC-A5F3-7D9CC7C7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28" y="266308"/>
            <a:ext cx="4837058" cy="632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8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9E91-A4D9-4078-8ADA-B0EB895A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Video da uçaklar nasıl kontrol edilmiştir?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617F4-3D5D-4016-B1AB-B610924D0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71D-0D70-4C04-AD91-F5AF8546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Uçakların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yüzeyleri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6557-64AD-4F4F-9EF9-88CDB4D3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Aileron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Elevator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Rudder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Spoiler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Slat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1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340F4D-B6E7-4980-9521-9978D2CE5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26" y="435211"/>
            <a:ext cx="9805947" cy="62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6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9BAFD79-EBB1-4D62-BEA2-D6717146B4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49" y="1583531"/>
            <a:ext cx="4768583" cy="38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8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asalization Rg"/>
        <a:ea typeface=""/>
        <a:cs typeface=""/>
      </a:majorFont>
      <a:minorFont>
        <a:latin typeface="Nasalization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207</Words>
  <Application>Microsoft Office PowerPoint</Application>
  <PresentationFormat>Widescreen</PresentationFormat>
  <Paragraphs>38</Paragraphs>
  <Slides>15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Nasalization Rg</vt:lpstr>
      <vt:lpstr>Office Theme</vt:lpstr>
      <vt:lpstr>DERS 3</vt:lpstr>
      <vt:lpstr>PowerPoint Presentation</vt:lpstr>
      <vt:lpstr>Uçaklar neden başarısız oldu?</vt:lpstr>
      <vt:lpstr>Peki günümüzde uçaklar nasıl uçarlar?</vt:lpstr>
      <vt:lpstr>PowerPoint Presentation</vt:lpstr>
      <vt:lpstr>Video da uçaklar nasıl kontrol edilmiştir?</vt:lpstr>
      <vt:lpstr>Uçakların kontrol yüzeyleri nelerdir?</vt:lpstr>
      <vt:lpstr>PowerPoint Presentation</vt:lpstr>
      <vt:lpstr>PowerPoint Presentation</vt:lpstr>
      <vt:lpstr>PowerPoint Presentation</vt:lpstr>
      <vt:lpstr>PowerPoint Presentation</vt:lpstr>
      <vt:lpstr>Aşağıdakilerden hangisi uçaklardaki kontrol yüzeylerinden değildir?</vt:lpstr>
      <vt:lpstr>Aşağıdakilerden hangisi aileronların uçağı hareket etmesini açıklar?</vt:lpstr>
      <vt:lpstr>İniş ve kalkışta düşük hızlarda uçak için yeterli taşımada yardımcı olan kontrol yüzeyleri hangileridir?</vt:lpstr>
      <vt:lpstr>Kokpiti içi kontrol mekanizmaları ve uçağın kontrol yüzeyleri eşleştirmelerinden hangisi yanlıştır?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</dc:title>
  <dc:creator>Omer Ozturk</dc:creator>
  <cp:lastModifiedBy>Omer Ozturk</cp:lastModifiedBy>
  <cp:revision>23</cp:revision>
  <dcterms:created xsi:type="dcterms:W3CDTF">2021-08-01T14:18:37Z</dcterms:created>
  <dcterms:modified xsi:type="dcterms:W3CDTF">2021-08-05T13:21:39Z</dcterms:modified>
</cp:coreProperties>
</file>