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</a:t>
            </a:r>
            <a:r>
              <a:rPr lang="tr-TR" dirty="0" err="1"/>
              <a:t>komponentlerı</a:t>
            </a:r>
            <a:r>
              <a:rPr lang="tr-TR" dirty="0"/>
              <a:t> daha önce bir projede kullandınız mı?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Esin kaynağı yunuslar ve yarasalardır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HC-SR04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sensörümüz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elektrik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akımı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yaptığı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2-200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arasındadır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400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kadar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ölçümü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ancak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değildir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Kart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Breadboard, jumper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kablolar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L298N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DC Motor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Fırçalı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ilgili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sinyalinin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(ENA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ENB)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ucuna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dijital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sürücünün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in3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uçlarına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belirlemek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satırları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sütunları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sürekli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taramamız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Neyse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ki,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Keypad.h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karmaşıklığı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gizlemek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böylece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komutlar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verebiliriz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D026B5-C151-44FF-879E-D6D7484373E5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5D5C-6277-4413-9C61-59C918C5E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6709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57CB4-0570-4CFF-8106-198D2335AF3F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6298-1FAA-4126-A80F-2CA6FD7FD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548178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0635D-59AA-4167-880C-66CA3C3C0A97}"/>
              </a:ext>
            </a:extLst>
          </p:cNvPr>
          <p:cNvSpPr/>
          <p:nvPr userDrawn="1"/>
        </p:nvSpPr>
        <p:spPr>
          <a:xfrm>
            <a:off x="4438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EF741-AE2E-4A8A-9E2B-F6BAB836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8415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C6F7F-F007-47C2-A401-372FEA5A0A64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0082-923D-4766-8812-EC383CCF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604943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</a:t>
            </a:r>
            <a:r>
              <a:rPr lang="tr-TR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2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Temel DENEYAP Kart Uygulamaları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3141D-D480-40E5-91D0-DB90CF2B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2D9D-898E-4CF0-A7D8-A0F4500F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26A1-C389-49B6-AE9A-42435F544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Daha ucuzdur</a:t>
            </a:r>
          </a:p>
          <a:p>
            <a:r>
              <a:rPr lang="tr-TR" dirty="0"/>
              <a:t>Kolay bir şekilde sürülebilir</a:t>
            </a:r>
          </a:p>
          <a:p>
            <a:r>
              <a:rPr lang="tr-TR" dirty="0"/>
              <a:t>Fırça, sürtünmeye bağlı eskir ve periyodik olarak değiştirilmelidir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413CDE-8113-47AD-A7E7-D969B0FF7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AD3A4-DAB9-43DD-8AC8-8342A25CB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Daha pahalıdır</a:t>
            </a:r>
          </a:p>
          <a:p>
            <a:r>
              <a:rPr lang="tr-TR" dirty="0"/>
              <a:t>Sürmek için çeşitli algoritmalar uygulanmalıdır</a:t>
            </a:r>
          </a:p>
          <a:p>
            <a:r>
              <a:rPr lang="tr-TR" dirty="0"/>
              <a:t>Uzun ömürlüdür ve daha verimlidir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8AB5-A5CF-4ED8-96E2-4F47FB7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3A0A-39A0-4229-8650-8EAA0BD7A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86DD-9ED7-4B74-96B6-C9E77261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pic>
        <p:nvPicPr>
          <p:cNvPr id="12" name="Content Placeholder 11" descr="Chart, sunburst chart&#10;&#10;Description automatically generated">
            <a:extLst>
              <a:ext uri="{FF2B5EF4-FFF2-40B4-BE49-F238E27FC236}">
                <a16:creationId xmlns:a16="http://schemas.microsoft.com/office/drawing/2014/main" id="{6B7035C0-187C-4233-A33B-052B36F84C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62" y="2505075"/>
            <a:ext cx="4799463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3303A9D-3320-462A-88C8-BBAD04D61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06" y="2528094"/>
            <a:ext cx="4248150" cy="3638550"/>
          </a:xfrm>
        </p:spPr>
      </p:pic>
    </p:spTree>
    <p:extLst>
      <p:ext uri="{BB962C8B-B14F-4D97-AF65-F5344CB8AC3E}">
        <p14:creationId xmlns:p14="http://schemas.microsoft.com/office/powerpoint/2010/main" val="4318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BC30AE-0DF9-4797-BDFD-6CB9878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Fırçalı DC Motor Projesi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0ED8B-41E0-40F3-9979-F11C5C783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DC88F-4453-40EB-8370-A052EF1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D9C77-DE57-40CC-8857-C81852B7A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1" y="1825625"/>
            <a:ext cx="6790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3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476-8902-42A5-BA90-3073F0F1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EEC4-5166-4158-B3F4-5CA3B9D25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Televizyon, klima vs. kontrolünde kızılötesi haberleşme kullanılır</a:t>
            </a:r>
          </a:p>
          <a:p>
            <a:r>
              <a:rPr lang="tr-TR" dirty="0"/>
              <a:t>Bu haberleşmede bir IR (KÖ) LED ve bu LED’in yaydığı ışığı algılayan bir </a:t>
            </a:r>
            <a:r>
              <a:rPr lang="tr-TR" dirty="0" err="1"/>
              <a:t>sensör</a:t>
            </a:r>
            <a:r>
              <a:rPr lang="tr-TR" dirty="0"/>
              <a:t> vardır</a:t>
            </a:r>
          </a:p>
          <a:p>
            <a:r>
              <a:rPr lang="tr-TR" dirty="0"/>
              <a:t>Bu ışık kullanılarak karşı tarafa kodlar gönderilir</a:t>
            </a:r>
          </a:p>
          <a:p>
            <a:r>
              <a:rPr lang="tr-TR" dirty="0"/>
              <a:t>Algılanan kodlara göre projeler yapılabilir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8198E0-763D-4F35-8D8A-9CF7B87DD0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7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FDD775-6B8A-4A1B-B0CE-BA191C7A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Kızılötesi Işık Ne Demek?</a:t>
            </a:r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4120334F-FC29-4785-938E-56F7C162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8" y="1930755"/>
            <a:ext cx="9533704" cy="4172014"/>
          </a:xfrm>
        </p:spPr>
      </p:pic>
    </p:spTree>
    <p:extLst>
      <p:ext uri="{BB962C8B-B14F-4D97-AF65-F5344CB8AC3E}">
        <p14:creationId xmlns:p14="http://schemas.microsoft.com/office/powerpoint/2010/main" val="216473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183EA-11A1-407B-B920-F490D3D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 Projesi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70B0-A396-450A-BA32-4205307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61CA5-E82F-49A2-BB1B-DF04E8F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EA1AF3-3B9B-4B17-87A9-957E53501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2073165"/>
            <a:ext cx="8041892" cy="42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B23-F54D-46E1-AE70-4313A65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 Takımı Uygulaması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DD016F-FC7B-48AF-8735-250092AF42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0594"/>
            <a:ext cx="2762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09FF5D-9D19-4A05-B15B-FEC01BF3EE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939131"/>
            <a:ext cx="238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1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63546-B90C-4378-9628-C9C095A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 </a:t>
            </a:r>
            <a:r>
              <a:rPr lang="en-US" dirty="0" err="1"/>
              <a:t>Kitaplığını</a:t>
            </a:r>
            <a:r>
              <a:rPr lang="en-US" dirty="0"/>
              <a:t> </a:t>
            </a:r>
            <a:r>
              <a:rPr lang="en-US" dirty="0" err="1"/>
              <a:t>Yükleme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733C50-7C9C-46CA-B87A-409D614056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8" y="1825625"/>
            <a:ext cx="43188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6A5C09-3D31-4D4B-9692-1FA30A3ED4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22260"/>
            <a:ext cx="5181600" cy="27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A89-99A1-4E39-9E7D-2E53899E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Uygulamas</a:t>
            </a:r>
            <a:r>
              <a:rPr lang="tr-TR" dirty="0" err="1"/>
              <a:t>ını</a:t>
            </a:r>
            <a:r>
              <a:rPr lang="tr-TR" dirty="0"/>
              <a:t> Yapacağımız Malzemeler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5CA4-C3A5-44C7-8705-85E77C77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tr-TR" dirty="0"/>
          </a:p>
          <a:p>
            <a:r>
              <a:rPr lang="tr-TR" dirty="0"/>
              <a:t>DC motor</a:t>
            </a:r>
          </a:p>
          <a:p>
            <a:r>
              <a:rPr lang="tr-TR" dirty="0"/>
              <a:t>IR kumanda</a:t>
            </a:r>
          </a:p>
          <a:p>
            <a:r>
              <a:rPr lang="tr-TR" dirty="0" err="1"/>
              <a:t>Keypad</a:t>
            </a:r>
            <a:endParaRPr lang="tr-TR" dirty="0"/>
          </a:p>
          <a:p>
            <a:r>
              <a:rPr lang="tr-TR" dirty="0"/>
              <a:t>PIR </a:t>
            </a:r>
            <a:r>
              <a:rPr lang="tr-TR" dirty="0" err="1"/>
              <a:t>sensörü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D54EC6-8C9B-4D3D-AF73-0CCF2DF7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Devre Şeması</a:t>
            </a:r>
            <a:endParaRPr lang="en-US" dirty="0"/>
          </a:p>
        </p:txBody>
      </p:sp>
      <p:pic>
        <p:nvPicPr>
          <p:cNvPr id="8194" name="Picture 2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7B99B1C-02C1-415F-976B-9C942C339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64" y="1825625"/>
            <a:ext cx="2906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1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A3D40-DD5E-4706-A879-A5479949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Uygulaması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32DDE-7188-48CB-BF75-2EB32B136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FFFD1-94F2-4C8E-B3CE-7F4977E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90BAE-DE7F-4BBC-A94B-6750C3EA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durumdayken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duvarların</a:t>
            </a:r>
            <a:r>
              <a:rPr lang="en-US" dirty="0"/>
              <a:t> </a:t>
            </a:r>
            <a:r>
              <a:rPr lang="en-US" dirty="0" err="1"/>
              <a:t>kendisinden</a:t>
            </a:r>
            <a:r>
              <a:rPr lang="en-US" dirty="0"/>
              <a:t> </a:t>
            </a:r>
            <a:r>
              <a:rPr lang="en-US" dirty="0" err="1"/>
              <a:t>yayılan</a:t>
            </a:r>
            <a:r>
              <a:rPr lang="en-US" dirty="0"/>
              <a:t>, </a:t>
            </a:r>
            <a:r>
              <a:rPr lang="en-US" dirty="0" err="1"/>
              <a:t>odadaki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ortamdan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yansıyan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çeşit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imajını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Bir </a:t>
            </a:r>
            <a:r>
              <a:rPr lang="en-US" dirty="0" err="1">
                <a:solidFill>
                  <a:schemeClr val="accent1"/>
                </a:solidFill>
              </a:rPr>
              <a:t>cisim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sensörün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önüne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geçtiğinde</a:t>
            </a:r>
            <a:r>
              <a:rPr lang="en-US" dirty="0"/>
              <a:t>,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ışığının</a:t>
            </a:r>
            <a:r>
              <a:rPr lang="en-US" dirty="0"/>
              <a:t> </a:t>
            </a:r>
            <a:r>
              <a:rPr lang="en-US" dirty="0" err="1"/>
              <a:t>durağan</a:t>
            </a:r>
            <a:r>
              <a:rPr lang="en-US" dirty="0"/>
              <a:t> </a:t>
            </a:r>
            <a:r>
              <a:rPr lang="en-US" dirty="0" err="1"/>
              <a:t>görüntüsünden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önceden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toplanan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göre</a:t>
            </a:r>
            <a:r>
              <a:rPr lang="en-US" dirty="0">
                <a:solidFill>
                  <a:schemeClr val="accent1"/>
                </a:solidFill>
              </a:rPr>
              <a:t> ani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artış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algılanır</a:t>
            </a:r>
            <a:endParaRPr lang="en-US" dirty="0"/>
          </a:p>
          <a:p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çıkışlı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algılamadığı</a:t>
            </a:r>
            <a:r>
              <a:rPr lang="en-US" dirty="0"/>
              <a:t> zaman </a:t>
            </a:r>
            <a:r>
              <a:rPr lang="en-US" dirty="0" err="1"/>
              <a:t>lojik</a:t>
            </a:r>
            <a:r>
              <a:rPr lang="en-US" dirty="0"/>
              <a:t> 0,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algıladığı</a:t>
            </a:r>
            <a:r>
              <a:rPr lang="en-US" dirty="0"/>
              <a:t> zaman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1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05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55C-B7D6-475A-95CD-244DFF6A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HC-SR501 PIR </a:t>
            </a:r>
            <a:r>
              <a:rPr lang="en-US" dirty="0" err="1"/>
              <a:t>sensörü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31F03E2-75F3-4B56-8230-554D0ACC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3855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D84-C1CF-4F7A-9E3C-1F7E1E49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365F54-8529-4CC2-894C-F80048E7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48" y="1991709"/>
            <a:ext cx="8337331" cy="41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7F7DD-E103-4731-BC87-BF092C3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A2B30-E26F-4F70-8ED0-B3B8735E1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AE5D5-24C1-44EA-98A1-5378D43A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</a:t>
            </a:r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8E321B0-7BE4-4378-A459-2967FD1F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" y="2020090"/>
            <a:ext cx="9893828" cy="3962408"/>
          </a:xfrm>
        </p:spPr>
      </p:pic>
    </p:spTree>
    <p:extLst>
      <p:ext uri="{BB962C8B-B14F-4D97-AF65-F5344CB8AC3E}">
        <p14:creationId xmlns:p14="http://schemas.microsoft.com/office/powerpoint/2010/main" val="15406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5318-ED37-4677-98CA-3E9F0845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1 –</a:t>
            </a:r>
            <a:br>
              <a:rPr lang="tr-TR" dirty="0"/>
            </a:br>
            <a:r>
              <a:rPr lang="tr-TR" dirty="0"/>
              <a:t>Uzaklık Ölçme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58ACA-FFAF-4614-AD2B-B5F54B68E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D81-04CE-4A7F-8BBA-4BE285A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70144F-DF73-4B9E-9525-DA9FD42D6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50" y="1825625"/>
            <a:ext cx="80093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02D5C-8E40-447E-9456-6200E90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2 –</a:t>
            </a:r>
            <a:br>
              <a:rPr lang="tr-TR" dirty="0"/>
            </a:br>
            <a:r>
              <a:rPr lang="tr-TR" dirty="0"/>
              <a:t>Park </a:t>
            </a:r>
            <a:r>
              <a:rPr lang="tr-TR" dirty="0" err="1"/>
              <a:t>Sensörü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4C260-186B-4AA4-A52B-303C7BA25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D816-DAF3-4078-843C-7F08EBC9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53909-7E2A-4781-AFF9-B5B238B62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7" y="1825625"/>
            <a:ext cx="8021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8F066-C300-4275-9047-74EFDB7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</a:t>
            </a:r>
            <a:r>
              <a:rPr lang="en-US" dirty="0"/>
              <a:t> </a:t>
            </a:r>
            <a:r>
              <a:rPr lang="en-US" dirty="0" err="1"/>
              <a:t>Kulla</a:t>
            </a:r>
            <a:r>
              <a:rPr lang="tr-TR" dirty="0" err="1"/>
              <a:t>nımı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B8A2-73A8-476E-8615-4BD16FC12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382</Words>
  <Application>Microsoft Office PowerPoint</Application>
  <PresentationFormat>Widescreen</PresentationFormat>
  <Paragraphs>64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Nasalization Rg</vt:lpstr>
      <vt:lpstr>Times New Roman</vt:lpstr>
      <vt:lpstr>Office Theme</vt:lpstr>
      <vt:lpstr>DERS 2</vt:lpstr>
      <vt:lpstr>Uygulamasını Yapacağımız Malzemeler</vt:lpstr>
      <vt:lpstr>Ultrasonik Sensör</vt:lpstr>
      <vt:lpstr>Hc-sr04</vt:lpstr>
      <vt:lpstr>Uygulama 1 – Uzaklık Ölçme</vt:lpstr>
      <vt:lpstr>Devre Şeması</vt:lpstr>
      <vt:lpstr>Uygulama 2 – Park Sensörü</vt:lpstr>
      <vt:lpstr>Devre Şeması</vt:lpstr>
      <vt:lpstr>DC Motor Kullanımı</vt:lpstr>
      <vt:lpstr>DC Motorlar</vt:lpstr>
      <vt:lpstr>DC Motorlar</vt:lpstr>
      <vt:lpstr>Fırçalı DC Motor Projesi</vt:lpstr>
      <vt:lpstr>Devre Şeması</vt:lpstr>
      <vt:lpstr>IR Haberleşme</vt:lpstr>
      <vt:lpstr>Kızılötesi Işık Ne Demek?</vt:lpstr>
      <vt:lpstr>IR Haberleşme Projesi</vt:lpstr>
      <vt:lpstr>Devre Şeması</vt:lpstr>
      <vt:lpstr>Tuş Takımı Uygulaması</vt:lpstr>
      <vt:lpstr>Tuş Takımı Kitaplığını Yükleme</vt:lpstr>
      <vt:lpstr>Devre Şeması</vt:lpstr>
      <vt:lpstr>PIR Sensörü Uygulaması</vt:lpstr>
      <vt:lpstr>PIR Sensörü Nedir? Nasıl Çalışır? </vt:lpstr>
      <vt:lpstr>HC-SR501 PIR sensörü</vt:lpstr>
      <vt:lpstr>Devre Şeması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18</cp:revision>
  <dcterms:created xsi:type="dcterms:W3CDTF">2021-08-01T14:18:37Z</dcterms:created>
  <dcterms:modified xsi:type="dcterms:W3CDTF">2021-08-02T15:34:45Z</dcterms:modified>
</cp:coreProperties>
</file>