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82" r:id="rId19"/>
    <p:sldId id="272" r:id="rId20"/>
    <p:sldId id="280" r:id="rId21"/>
    <p:sldId id="273" r:id="rId22"/>
    <p:sldId id="274" r:id="rId23"/>
    <p:sldId id="275" r:id="rId24"/>
    <p:sldId id="276" r:id="rId25"/>
    <p:sldId id="277" r:id="rId26"/>
    <p:sldId id="279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62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C1BC-F95F-4B5A-9A1E-83C5D1C12A1D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E182F-6FCF-42B1-A17B-880ABED4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</a:t>
            </a:r>
            <a:r>
              <a:rPr lang="tr-TR" dirty="0" err="1"/>
              <a:t>komponentlerı</a:t>
            </a:r>
            <a:r>
              <a:rPr lang="tr-TR" dirty="0"/>
              <a:t> daha önce bir projede kullandınız mı?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8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Esin kaynağı yunuslar ve yarasalardır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HC-SR04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sensörümüz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5v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elektrik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akımı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ile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çalışmaktadır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verimli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ölçüm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yaptığı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mesafe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2-200 cm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arasındadır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400 cm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kadar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mesafe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ölçümü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yapmaktadır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ancak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verimli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ölçüm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değildir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Deneyap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Kart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Breadboard, jumper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kablolar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9V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Pil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L298N Motor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Sürücü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DC Motor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Fırçalı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Deneyap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Kart’ın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herhangi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PWM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çıkışı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çalışmada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PWM0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kullanılmıştır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motor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sürücüde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ilgili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çıkış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sinyalinin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EN (ENA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 ENB)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ucuna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bağlanacaktır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tr-T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Deneyap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Kart’ın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iki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dijital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 motor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sürücünün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in1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in2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 in3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in4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uçlarına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bağlanacaktır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6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Hangi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tuşa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basıldığını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belirlemek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satırları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sütunları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sürekli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olarak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taramamız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gerekir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Neyse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ki,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Keypad.h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karmaşıklığı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gizlemek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yazılmıştır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böylece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hangi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tuşa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basıldığını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bilmek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için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komutlar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verebiliriz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E182F-6FCF-42B1-A17B-880ABED4B2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7DE0-864B-46C0-AE01-FF356CDA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7A340-3086-49A8-BEC0-D3130D98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53BC-043C-45E7-A61C-8C5930E8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71C9-C6F8-4223-B5D3-E0A2F5AA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EE37-EBBB-45CF-912F-FBDA6E7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7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26A-7844-4930-9BEB-78BF2AA6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59BAF-88AB-4340-991D-A570074DB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724B-0758-4221-9494-AD3EB52C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03E63-6999-427C-96EF-E4AD0B46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E3D4-F531-4B6A-8332-939A8EA8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8BF0E-065C-46BD-B9F9-F1F7C9F3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C1A04-FC46-4CD2-A6EA-1D685BAF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9BCC-C455-4711-941B-98D5507E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3194-417D-4D4D-B828-8B0FE0F7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C018-8D07-44EF-907B-D3FCACA8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D026B5-C151-44FF-879E-D6D7484373E5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C6AC2-1E74-442A-8DD2-252E0D8F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F7A9-7557-469A-94BB-17C764E1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3CD8-AA81-4AD8-B290-57C0A8AB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480E-D31B-4717-B10E-DF30E50B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DC1F-94CA-413C-AC03-145150AC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95D5C-6277-4413-9C61-59C918C5E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686709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E57CB4-0570-4CFF-8106-198D2335AF3F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DF90D-ADE8-4DD9-A6F5-2DA6AF23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9D5D-6AD9-46AB-AFF2-9495AF3D2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0859-4522-4D7B-AF75-F283678A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0927-CA5D-4EA2-A067-6175F0B9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B99F-66AB-462E-9441-B3DF4412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26298-1FAA-4126-A80F-2CA6FD7FD0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550" y="4548178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C0635D-59AA-4167-880C-66CA3C3C0A97}"/>
              </a:ext>
            </a:extLst>
          </p:cNvPr>
          <p:cNvSpPr/>
          <p:nvPr userDrawn="1"/>
        </p:nvSpPr>
        <p:spPr>
          <a:xfrm>
            <a:off x="4438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89708-056E-4023-BB85-590E6C94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BB96-5D14-46E3-A768-53F81966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8EE79-2CF0-4EAD-B993-F2F9905D0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9550F-56AA-486E-AD8A-FFA5C709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E89F9-5D7A-4FB9-B925-411532CF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57B47-11F7-479D-B064-85E231C9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EF741-AE2E-4A8A-9E2B-F6BAB8369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688415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C6F7F-F007-47C2-A401-372FEA5A0A64}"/>
              </a:ext>
            </a:extLst>
          </p:cNvPr>
          <p:cNvSpPr/>
          <p:nvPr userDrawn="1"/>
        </p:nvSpPr>
        <p:spPr>
          <a:xfrm>
            <a:off x="520045" y="250824"/>
            <a:ext cx="11151910" cy="6356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A8012-D796-4D94-976C-1593C6A4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6F80-A010-4C77-BE97-CF55A98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9A419-13A4-4913-A047-815A6656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5680D-7BB2-4F33-AFD2-BCC204A0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CD4AE-34F8-460B-8964-84011B5F2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1D856-6345-4CBF-B8FE-D2D56765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83064-38E8-43FC-B3D8-FB3CC14E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41888-D115-4A6F-8A2B-47E4961F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950082-923D-4766-8812-EC383CCFC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612" y="1604943"/>
            <a:ext cx="1047896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AA1E-34A9-4586-8B30-C0222F0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DCFF2-F276-4E89-80B0-15FEB0E2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E818C-5901-49C7-9EE2-39E9AF56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D3082-35A1-482B-9FFB-1E5326F6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8D9A7-2182-4ECD-A659-244B6830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06B10-1DD2-4762-B7EE-EB1B500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43F2-E31C-45E2-A661-E3ECE6D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047B-8D45-4FDD-A6AE-384379D7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595B-3FB7-4DFB-BDF5-AB6DAE09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E9A66-C978-448B-BDF6-0AD0BE90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569F-9CBE-43A1-AC2B-29EF5DF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29B1-9627-4086-BCC3-01727492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F42AC-ACA4-48D3-9F64-25E599A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742C-FFE3-46B7-9921-3C7C0537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C0709-1783-4168-ABAE-4066B6CD6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FCF3-EA16-466B-B2D4-2ED73C16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7AAF-EEE1-44F0-BDB1-594F299E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9AA9-4C09-4CD3-A1B7-4512EAA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818-4D47-48DC-8D7E-A3871B07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3CBF2C9-8E0D-4A9E-8501-31E988240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" r="6840"/>
          <a:stretch/>
        </p:blipFill>
        <p:spPr>
          <a:xfrm>
            <a:off x="3048" y="0"/>
            <a:ext cx="12188952" cy="6856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9B5F2A-69E6-4988-B10F-F4E850BCB8A3}"/>
              </a:ext>
            </a:extLst>
          </p:cNvPr>
          <p:cNvSpPr/>
          <p:nvPr userDrawn="1"/>
        </p:nvSpPr>
        <p:spPr>
          <a:xfrm>
            <a:off x="0" y="0"/>
            <a:ext cx="12188952" cy="68562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354AC-B849-411E-BC91-613910B8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88E6-76FD-4260-B35A-39583DCF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280F-303A-4AE8-868A-7D829A1B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3B10-6CA9-47A0-B2F6-3C7B9540674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EC74-466D-4F9C-B345-45BF8182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C25B-88F5-478F-ACB2-7347098A3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FC003-F68A-4C41-B54E-D271373E9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5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rduino-IRremote/Arduino-IRremot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9BB593E-717B-40D0-AE87-C80BD4E72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7B4A5-FB30-4054-8B6A-2432D82A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Nasalization Rg" panose="020B0604020202020204" pitchFamily="34" charset="0"/>
              </a:rPr>
              <a:t>DERS </a:t>
            </a:r>
            <a:r>
              <a:rPr lang="tr-TR" sz="6600" dirty="0">
                <a:solidFill>
                  <a:srgbClr val="FFFFFF"/>
                </a:solidFill>
                <a:latin typeface="Nasalization Rg" panose="020B0604020202020204" pitchFamily="34" charset="0"/>
              </a:rPr>
              <a:t>2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243E-6869-4850-9F9E-6A93F399B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  <a:latin typeface="Nasalization Rg" panose="020B0604020202020204" pitchFamily="34" charset="0"/>
              </a:rPr>
              <a:t>Temel DENEYAP Kart Uygulamaları</a:t>
            </a:r>
            <a:endParaRPr lang="en-US" dirty="0">
              <a:solidFill>
                <a:srgbClr val="FFFFFF"/>
              </a:solidFill>
              <a:latin typeface="Nasalization Rg" panose="020B0604020202020204" pitchFamily="34" charset="0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3141D-D480-40E5-91D0-DB90CF2B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DC Motorlar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62D9D-898E-4CF0-A7D8-A0F4500F5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Fırçalı DC Motor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326A1-C389-49B6-AE9A-42435F5443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Daha ucuzdur</a:t>
            </a:r>
          </a:p>
          <a:p>
            <a:r>
              <a:rPr lang="tr-TR" dirty="0"/>
              <a:t>Kolay bir şekilde sürülebilir</a:t>
            </a:r>
          </a:p>
          <a:p>
            <a:r>
              <a:rPr lang="tr-TR" dirty="0"/>
              <a:t>Fırça, sürtünmeye bağlı eskir ve periyodik olarak değiştirilmelidir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413CDE-8113-47AD-A7E7-D969B0FF7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Fırçasız DC Motor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FAD3A4-DAB9-43DD-8AC8-8342A25CB7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Daha pahalıdır</a:t>
            </a:r>
          </a:p>
          <a:p>
            <a:r>
              <a:rPr lang="tr-TR" dirty="0"/>
              <a:t>Sürmek için çeşitli algoritmalar uygulanmalıdır</a:t>
            </a:r>
          </a:p>
          <a:p>
            <a:r>
              <a:rPr lang="tr-TR" dirty="0"/>
              <a:t>Uzun ömürlüdür ve daha verimlidir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8AB5-A5CF-4ED8-96E2-4F47FB73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DC Motorlar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3A0A-39A0-4229-8650-8EAA0BD7A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Fırçalı DC Motor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886DD-9ED7-4B74-96B6-C9E77261A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Fırçasız DC Motor</a:t>
            </a:r>
            <a:endParaRPr lang="en-US" dirty="0"/>
          </a:p>
        </p:txBody>
      </p:sp>
      <p:pic>
        <p:nvPicPr>
          <p:cNvPr id="12" name="Content Placeholder 11" descr="Chart, sunburst chart&#10;&#10;Description automatically generated">
            <a:extLst>
              <a:ext uri="{FF2B5EF4-FFF2-40B4-BE49-F238E27FC236}">
                <a16:creationId xmlns:a16="http://schemas.microsoft.com/office/drawing/2014/main" id="{6B7035C0-187C-4233-A33B-052B36F84C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62" y="2505075"/>
            <a:ext cx="4799463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3303A9D-3320-462A-88C8-BBAD04D612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06" y="2528094"/>
            <a:ext cx="4248150" cy="3638550"/>
          </a:xfrm>
        </p:spPr>
      </p:pic>
    </p:spTree>
    <p:extLst>
      <p:ext uri="{BB962C8B-B14F-4D97-AF65-F5344CB8AC3E}">
        <p14:creationId xmlns:p14="http://schemas.microsoft.com/office/powerpoint/2010/main" val="4318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BC30AE-0DF9-4797-BDFD-6CB98788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Fırçalı DC Motor Projesi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B0ED8B-41E0-40F3-9979-F11C5C783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DC88F-4453-40EB-8370-A052EF1C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 Şeması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D9C77-DE57-40CC-8857-C81852B7A3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21" y="1825625"/>
            <a:ext cx="67909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3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1476-8902-42A5-BA90-3073F0F1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IR Haberleşme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CEEC4-5166-4158-B3F4-5CA3B9D252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Televizyon, klima vs. kontrolünde kızılötesi haberleşme kullanılır</a:t>
            </a:r>
          </a:p>
          <a:p>
            <a:r>
              <a:rPr lang="tr-TR" dirty="0"/>
              <a:t>Bu haberleşmede bir IR (KÖ) LED ve bu LED’in yaydığı ışığı algılayan bir </a:t>
            </a:r>
            <a:r>
              <a:rPr lang="tr-TR" dirty="0" err="1"/>
              <a:t>sensör</a:t>
            </a:r>
            <a:r>
              <a:rPr lang="tr-TR" dirty="0"/>
              <a:t> vardır</a:t>
            </a:r>
          </a:p>
          <a:p>
            <a:r>
              <a:rPr lang="tr-TR" dirty="0"/>
              <a:t>Bu ışık kullanılarak karşı tarafa kodlar gönderilir</a:t>
            </a:r>
          </a:p>
          <a:p>
            <a:r>
              <a:rPr lang="tr-TR" dirty="0"/>
              <a:t>Algılanan kodlara göre projeler yapılabilir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8198E0-763D-4F35-8D8A-9CF7B87DD03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17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FDD775-6B8A-4A1B-B0CE-BA191C7A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Kızılötesi Işık Ne Demek?</a:t>
            </a:r>
            <a:endParaRPr lang="en-US" dirty="0"/>
          </a:p>
        </p:txBody>
      </p:sp>
      <p:pic>
        <p:nvPicPr>
          <p:cNvPr id="8" name="Content Placeholder 7" descr="Timeline&#10;&#10;Description automatically generated">
            <a:extLst>
              <a:ext uri="{FF2B5EF4-FFF2-40B4-BE49-F238E27FC236}">
                <a16:creationId xmlns:a16="http://schemas.microsoft.com/office/drawing/2014/main" id="{4120334F-FC29-4785-938E-56F7C162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48" y="1930755"/>
            <a:ext cx="9533704" cy="4172014"/>
          </a:xfrm>
        </p:spPr>
      </p:pic>
    </p:spTree>
    <p:extLst>
      <p:ext uri="{BB962C8B-B14F-4D97-AF65-F5344CB8AC3E}">
        <p14:creationId xmlns:p14="http://schemas.microsoft.com/office/powerpoint/2010/main" val="216473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183EA-11A1-407B-B920-F490D3D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IR Haberleşme Projesi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770B0-A396-450A-BA32-42053074C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6E8A2-D6A9-48F8-A9A0-4B235D8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IR Remote Kütüphanesini Ekleme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17601-541E-4858-B001-8F1E5947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Aşağıdaki linkten ZİP olarak indirelim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https://github.com/Arduino-IRremote/Arduino-IRremote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CD08B1-4BFB-4943-B8E0-DA407BB5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88" y="2978189"/>
            <a:ext cx="6537435" cy="31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0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A31FF-6ECE-473C-ADDE-5B836FD4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3800" dirty="0"/>
              <a:t>IR Remote Kütüphanesini Ekleme</a:t>
            </a:r>
            <a:endParaRPr lang="en-US" sz="3800" dirty="0"/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39A3-501F-4E6B-BDBC-76FEEC77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İndirme</a:t>
            </a:r>
            <a:r>
              <a:rPr lang="en-US" sz="2200" dirty="0"/>
              <a:t> </a:t>
            </a:r>
            <a:r>
              <a:rPr lang="en-US" sz="2200" dirty="0" err="1"/>
              <a:t>işlemi</a:t>
            </a:r>
            <a:r>
              <a:rPr lang="en-US" sz="2200" dirty="0"/>
              <a:t> </a:t>
            </a:r>
            <a:r>
              <a:rPr lang="en-US" sz="2200" dirty="0" err="1"/>
              <a:t>tamamlandıktan</a:t>
            </a:r>
            <a:r>
              <a:rPr lang="en-US" sz="2200" dirty="0"/>
              <a:t> </a:t>
            </a:r>
            <a:r>
              <a:rPr lang="en-US" sz="2200" dirty="0" err="1"/>
              <a:t>sonra</a:t>
            </a:r>
            <a:r>
              <a:rPr lang="en-US" sz="2200" dirty="0"/>
              <a:t> ‘</a:t>
            </a:r>
            <a:r>
              <a:rPr lang="en-US" sz="2200" dirty="0" err="1"/>
              <a:t>Taslak</a:t>
            </a:r>
            <a:r>
              <a:rPr lang="en-US" sz="2200" dirty="0"/>
              <a:t>’ </a:t>
            </a:r>
            <a:r>
              <a:rPr lang="en-US" sz="2200" dirty="0" err="1"/>
              <a:t>seçilir</a:t>
            </a:r>
            <a:r>
              <a:rPr lang="en-US" sz="2200" dirty="0"/>
              <a:t> </a:t>
            </a:r>
            <a:r>
              <a:rPr lang="en-US" sz="2200" dirty="0" err="1"/>
              <a:t>sonrasında</a:t>
            </a:r>
            <a:r>
              <a:rPr lang="en-US" sz="2200" dirty="0"/>
              <a:t> ‘library </a:t>
            </a:r>
            <a:r>
              <a:rPr lang="en-US" sz="2200" dirty="0" err="1"/>
              <a:t>ekle</a:t>
            </a:r>
            <a:r>
              <a:rPr lang="en-US" sz="2200" dirty="0"/>
              <a:t>’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ardından</a:t>
            </a:r>
            <a:r>
              <a:rPr lang="en-US" sz="2200" dirty="0"/>
              <a:t> ’.ZIP </a:t>
            </a:r>
            <a:r>
              <a:rPr lang="en-US" sz="2200" dirty="0" err="1"/>
              <a:t>Kitaplığı</a:t>
            </a:r>
            <a:r>
              <a:rPr lang="en-US" sz="2200" dirty="0"/>
              <a:t> </a:t>
            </a:r>
            <a:r>
              <a:rPr lang="en-US" sz="2200" dirty="0" err="1"/>
              <a:t>Ekle</a:t>
            </a:r>
            <a:r>
              <a:rPr lang="en-US" sz="2200" dirty="0"/>
              <a:t>’ </a:t>
            </a:r>
            <a:r>
              <a:rPr lang="en-US" sz="2200" dirty="0" err="1"/>
              <a:t>seçeneği</a:t>
            </a:r>
            <a:r>
              <a:rPr lang="en-US" sz="2200" dirty="0"/>
              <a:t> </a:t>
            </a:r>
            <a:r>
              <a:rPr lang="en-US" sz="2200" dirty="0" err="1"/>
              <a:t>seçilir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kurulum</a:t>
            </a:r>
            <a:r>
              <a:rPr lang="en-US" sz="2200" dirty="0"/>
              <a:t> </a:t>
            </a:r>
            <a:r>
              <a:rPr lang="en-US" sz="2200" dirty="0" err="1"/>
              <a:t>işlemi</a:t>
            </a:r>
            <a:r>
              <a:rPr lang="en-US" sz="2200" dirty="0"/>
              <a:t> </a:t>
            </a:r>
            <a:r>
              <a:rPr lang="en-US" sz="2200" dirty="0" err="1"/>
              <a:t>tamamlanır</a:t>
            </a:r>
            <a:r>
              <a:rPr lang="en-US" sz="2200" dirty="0"/>
              <a:t>.</a:t>
            </a:r>
            <a:endParaRPr lang="tr-TR" sz="2200" dirty="0"/>
          </a:p>
          <a:p>
            <a:endParaRPr lang="tr-TR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82C24E-79DE-40BA-9A35-AB8336C5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2098" y="640080"/>
            <a:ext cx="550811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3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561CA5-E82F-49A2-BB1B-DF04E8F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 Şeması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EA1AF3-3B9B-4B17-87A9-957E53501A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363" y="2073165"/>
            <a:ext cx="8041892" cy="42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88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5A89-99A1-4E39-9E7D-2E53899E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Uygulamas</a:t>
            </a:r>
            <a:r>
              <a:rPr lang="tr-TR" dirty="0" err="1"/>
              <a:t>ını</a:t>
            </a:r>
            <a:r>
              <a:rPr lang="tr-TR" dirty="0"/>
              <a:t> Yapacağımız Malzemeler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65CA4-C3A5-44C7-8705-85E77C77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endParaRPr lang="tr-TR" dirty="0"/>
          </a:p>
          <a:p>
            <a:r>
              <a:rPr lang="tr-TR" dirty="0"/>
              <a:t>DC motor</a:t>
            </a:r>
          </a:p>
          <a:p>
            <a:r>
              <a:rPr lang="tr-TR" dirty="0"/>
              <a:t>IR kumanda</a:t>
            </a:r>
          </a:p>
          <a:p>
            <a:r>
              <a:rPr lang="tr-TR" dirty="0" err="1"/>
              <a:t>Keypad</a:t>
            </a:r>
            <a:endParaRPr lang="tr-TR" dirty="0"/>
          </a:p>
          <a:p>
            <a:r>
              <a:rPr lang="tr-TR" dirty="0"/>
              <a:t>PIR </a:t>
            </a:r>
            <a:r>
              <a:rPr lang="tr-TR" dirty="0" err="1"/>
              <a:t>sensörü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08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183EA-11A1-407B-B920-F490D3D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Tuş Takımı Uygulaması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770B0-A396-450A-BA32-42053074C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9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2B23-F54D-46E1-AE70-4313A651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Tuş Takımı Uygulaması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DD016F-FC7B-48AF-8735-250092AF422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210594"/>
            <a:ext cx="27622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909FF5D-9D19-4A05-B15B-FEC01BF3EE3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1939131"/>
            <a:ext cx="23812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1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63546-B90C-4378-9628-C9C095A9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Tuş</a:t>
            </a:r>
            <a:r>
              <a:rPr lang="en-US" dirty="0"/>
              <a:t> </a:t>
            </a:r>
            <a:r>
              <a:rPr lang="en-US" dirty="0" err="1"/>
              <a:t>Takımı</a:t>
            </a:r>
            <a:r>
              <a:rPr lang="en-US" dirty="0"/>
              <a:t> </a:t>
            </a:r>
            <a:r>
              <a:rPr lang="en-US" dirty="0" err="1"/>
              <a:t>Kitaplığını</a:t>
            </a:r>
            <a:r>
              <a:rPr lang="en-US" dirty="0"/>
              <a:t> </a:t>
            </a:r>
            <a:r>
              <a:rPr lang="en-US" dirty="0" err="1"/>
              <a:t>Yükleme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E733C50-7C9C-46CA-B87A-409D614056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98" y="1825625"/>
            <a:ext cx="43188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36A5C09-3D31-4D4B-9692-1FA30A3ED4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22260"/>
            <a:ext cx="5181600" cy="275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D54EC6-8C9B-4D3D-AF73-0CCF2DF7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Devre Şeması</a:t>
            </a:r>
            <a:endParaRPr lang="en-US" dirty="0"/>
          </a:p>
        </p:txBody>
      </p:sp>
      <p:pic>
        <p:nvPicPr>
          <p:cNvPr id="8194" name="Picture 2" descr="meti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F7B99B1C-02C1-415F-976B-9C942C3390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64" y="1825625"/>
            <a:ext cx="29060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1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A3D40-DD5E-4706-A879-A5479949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</a:t>
            </a:r>
            <a:r>
              <a:rPr lang="en-US" dirty="0" err="1"/>
              <a:t>Sensörü</a:t>
            </a:r>
            <a:r>
              <a:rPr lang="en-US" dirty="0"/>
              <a:t> </a:t>
            </a:r>
            <a:r>
              <a:rPr lang="en-US" dirty="0" err="1"/>
              <a:t>Uygulaması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32DDE-7188-48CB-BF75-2EB32B136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FFFD1-94F2-4C8E-B3CE-7F4977EA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</a:t>
            </a:r>
            <a:r>
              <a:rPr lang="en-US" dirty="0" err="1"/>
              <a:t>Sensörü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C90BAE-DE7F-4BBC-A94B-6750C3EA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endParaRPr lang="en-US" dirty="0"/>
          </a:p>
          <a:p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pasif</a:t>
            </a:r>
            <a:r>
              <a:rPr lang="en-US" dirty="0"/>
              <a:t> </a:t>
            </a:r>
            <a:r>
              <a:rPr lang="en-US" dirty="0" err="1"/>
              <a:t>durumdayken</a:t>
            </a:r>
            <a:r>
              <a:rPr lang="en-US" dirty="0"/>
              <a:t>,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duvarların</a:t>
            </a:r>
            <a:r>
              <a:rPr lang="en-US" dirty="0"/>
              <a:t> </a:t>
            </a:r>
            <a:r>
              <a:rPr lang="en-US" dirty="0" err="1"/>
              <a:t>kendisinden</a:t>
            </a:r>
            <a:r>
              <a:rPr lang="en-US" dirty="0"/>
              <a:t> </a:t>
            </a:r>
            <a:r>
              <a:rPr lang="en-US" dirty="0" err="1"/>
              <a:t>yayılan</a:t>
            </a:r>
            <a:r>
              <a:rPr lang="en-US" dirty="0"/>
              <a:t>, </a:t>
            </a:r>
            <a:r>
              <a:rPr lang="en-US" dirty="0" err="1"/>
              <a:t>odadaki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ortamdan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yansıyan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sinyallerin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çeşit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imajını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toplar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Bir </a:t>
            </a:r>
            <a:r>
              <a:rPr lang="en-US" dirty="0" err="1">
                <a:solidFill>
                  <a:schemeClr val="accent1"/>
                </a:solidFill>
              </a:rPr>
              <a:t>cisim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sensörün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önüne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geçtiğinde</a:t>
            </a:r>
            <a:r>
              <a:rPr lang="en-US" dirty="0"/>
              <a:t>, </a:t>
            </a:r>
            <a:r>
              <a:rPr lang="en-US" dirty="0" err="1"/>
              <a:t>ortam</a:t>
            </a:r>
            <a:r>
              <a:rPr lang="en-US" dirty="0"/>
              <a:t> </a:t>
            </a:r>
            <a:r>
              <a:rPr lang="en-US" dirty="0" err="1"/>
              <a:t>ışığının</a:t>
            </a:r>
            <a:r>
              <a:rPr lang="en-US" dirty="0"/>
              <a:t> </a:t>
            </a:r>
            <a:r>
              <a:rPr lang="en-US" dirty="0" err="1"/>
              <a:t>durağan</a:t>
            </a:r>
            <a:r>
              <a:rPr lang="en-US" dirty="0"/>
              <a:t> </a:t>
            </a:r>
            <a:r>
              <a:rPr lang="en-US" dirty="0" err="1"/>
              <a:t>görüntüsünden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önceden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toplanan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sinyallere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göre</a:t>
            </a:r>
            <a:r>
              <a:rPr lang="en-US" dirty="0">
                <a:solidFill>
                  <a:schemeClr val="accent1"/>
                </a:solidFill>
              </a:rPr>
              <a:t> ani </a:t>
            </a:r>
            <a:r>
              <a:rPr lang="en-US" dirty="0" err="1">
                <a:solidFill>
                  <a:schemeClr val="accent1"/>
                </a:solidFill>
              </a:rPr>
              <a:t>bir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artış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sensör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algılanır</a:t>
            </a:r>
            <a:endParaRPr lang="en-US" dirty="0"/>
          </a:p>
          <a:p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çıkışlı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modül</a:t>
            </a:r>
            <a:r>
              <a:rPr lang="en-US" dirty="0"/>
              <a:t>,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algılamadığı</a:t>
            </a:r>
            <a:r>
              <a:rPr lang="en-US" dirty="0"/>
              <a:t> zaman </a:t>
            </a:r>
            <a:r>
              <a:rPr lang="en-US" dirty="0" err="1"/>
              <a:t>lojik</a:t>
            </a:r>
            <a:r>
              <a:rPr lang="en-US" dirty="0"/>
              <a:t> 0, </a:t>
            </a:r>
            <a:r>
              <a:rPr lang="en-US" dirty="0" err="1"/>
              <a:t>hareket</a:t>
            </a:r>
            <a:r>
              <a:rPr lang="en-US" dirty="0"/>
              <a:t> </a:t>
            </a:r>
            <a:r>
              <a:rPr lang="en-US" dirty="0" err="1"/>
              <a:t>algıladığı</a:t>
            </a:r>
            <a:r>
              <a:rPr lang="en-US" dirty="0"/>
              <a:t> zaman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lojik</a:t>
            </a:r>
            <a:r>
              <a:rPr lang="en-US" dirty="0"/>
              <a:t> 1 </a:t>
            </a:r>
            <a:r>
              <a:rPr lang="en-US" dirty="0" err="1"/>
              <a:t>çıkışı</a:t>
            </a:r>
            <a:r>
              <a:rPr lang="en-US" dirty="0"/>
              <a:t> </a:t>
            </a:r>
            <a:r>
              <a:rPr lang="en-US" dirty="0" err="1"/>
              <a:t>vermektedir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05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D55C-B7D6-475A-95CD-244DFF6A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HC-SR501 PIR </a:t>
            </a:r>
            <a:r>
              <a:rPr lang="en-US" dirty="0" err="1"/>
              <a:t>sensörü</a:t>
            </a:r>
            <a:endParaRPr lang="en-US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31F03E2-75F3-4B56-8230-554D0ACCA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738552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D84-C1CF-4F7A-9E3C-1F7E1E49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Devre</a:t>
            </a:r>
            <a:r>
              <a:rPr lang="en-US" dirty="0"/>
              <a:t> </a:t>
            </a:r>
            <a:r>
              <a:rPr lang="tr-TR" dirty="0"/>
              <a:t>Şeması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7365F54-8529-4CC2-894C-F80048E74F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48" y="1991709"/>
            <a:ext cx="8337331" cy="41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3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7F7DD-E103-4731-BC87-BF092C3A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A2B30-E26F-4F70-8ED0-B3B8735E1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0AE5D5-24C1-44EA-98A1-5378D43A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Hc-sr04</a:t>
            </a:r>
          </a:p>
        </p:txBody>
      </p:sp>
      <p:pic>
        <p:nvPicPr>
          <p:cNvPr id="7" name="Content Placeholder 6" descr="Diagram&#10;&#10;Description automatically generated with low confidence">
            <a:extLst>
              <a:ext uri="{FF2B5EF4-FFF2-40B4-BE49-F238E27FC236}">
                <a16:creationId xmlns:a16="http://schemas.microsoft.com/office/drawing/2014/main" id="{F8E321B0-7BE4-4378-A459-2967FD1F1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86" y="2020090"/>
            <a:ext cx="9893828" cy="3962408"/>
          </a:xfrm>
        </p:spPr>
      </p:pic>
    </p:spTree>
    <p:extLst>
      <p:ext uri="{BB962C8B-B14F-4D97-AF65-F5344CB8AC3E}">
        <p14:creationId xmlns:p14="http://schemas.microsoft.com/office/powerpoint/2010/main" val="154069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E5318-ED37-4677-98CA-3E9F0845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1 –</a:t>
            </a:r>
            <a:br>
              <a:rPr lang="tr-TR" dirty="0"/>
            </a:br>
            <a:r>
              <a:rPr lang="tr-TR" dirty="0"/>
              <a:t>Uzaklık Ölçme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58ACA-FFAF-4614-AD2B-B5F54B68E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2D81-04CE-4A7F-8BBA-4BE285AB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 Şeması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70144F-DF73-4B9E-9525-DA9FD42D6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50" y="1825625"/>
            <a:ext cx="80093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7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A02D5C-8E40-447E-9456-6200E902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2 –</a:t>
            </a:r>
            <a:br>
              <a:rPr lang="tr-TR" dirty="0"/>
            </a:br>
            <a:r>
              <a:rPr lang="tr-TR" dirty="0"/>
              <a:t>Park </a:t>
            </a:r>
            <a:r>
              <a:rPr lang="tr-TR" dirty="0" err="1"/>
              <a:t>Sensörü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4C260-186B-4AA4-A52B-303C7BA25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D816-DAF3-4078-843C-7F08EBC9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</a:t>
            </a:r>
            <a:r>
              <a:rPr lang="en-US" dirty="0"/>
              <a:t> </a:t>
            </a:r>
            <a:r>
              <a:rPr lang="tr-TR" dirty="0"/>
              <a:t>Şeması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F53909-7E2A-4781-AFF9-B5B238B62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17" y="1825625"/>
            <a:ext cx="80217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5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8F066-C300-4275-9047-74EFDB72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DC Motor</a:t>
            </a:r>
            <a:r>
              <a:rPr lang="en-US" dirty="0"/>
              <a:t> </a:t>
            </a:r>
            <a:r>
              <a:rPr lang="en-US" dirty="0" err="1"/>
              <a:t>Kulla</a:t>
            </a:r>
            <a:r>
              <a:rPr lang="tr-TR" dirty="0" err="1"/>
              <a:t>nımı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7B8A2-73A8-476E-8615-4BD16FC12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Nasalization Rg"/>
        <a:ea typeface=""/>
        <a:cs typeface=""/>
      </a:majorFont>
      <a:minorFont>
        <a:latin typeface="Nasalization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434</Words>
  <Application>Microsoft Office PowerPoint</Application>
  <PresentationFormat>Widescreen</PresentationFormat>
  <Paragraphs>70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Nasalization Rg</vt:lpstr>
      <vt:lpstr>Times New Roman</vt:lpstr>
      <vt:lpstr>Office Theme</vt:lpstr>
      <vt:lpstr>DERS 2</vt:lpstr>
      <vt:lpstr>Uygulamasını Yapacağımız Malzemeler</vt:lpstr>
      <vt:lpstr>Ultrasonik Sensör</vt:lpstr>
      <vt:lpstr>Hc-sr04</vt:lpstr>
      <vt:lpstr>Uygulama 1 – Uzaklık Ölçme</vt:lpstr>
      <vt:lpstr>Devre Şeması</vt:lpstr>
      <vt:lpstr>Uygulama 2 – Park Sensörü</vt:lpstr>
      <vt:lpstr>Devre Şeması</vt:lpstr>
      <vt:lpstr>DC Motor Kullanımı</vt:lpstr>
      <vt:lpstr>DC Motorlar</vt:lpstr>
      <vt:lpstr>DC Motorlar</vt:lpstr>
      <vt:lpstr>Fırçalı DC Motor Projesi</vt:lpstr>
      <vt:lpstr>Devre Şeması</vt:lpstr>
      <vt:lpstr>IR Haberleşme</vt:lpstr>
      <vt:lpstr>Kızılötesi Işık Ne Demek?</vt:lpstr>
      <vt:lpstr>IR Haberleşme Projesi</vt:lpstr>
      <vt:lpstr>IR Remote Kütüphanesini Ekleme</vt:lpstr>
      <vt:lpstr>IR Remote Kütüphanesini Ekleme</vt:lpstr>
      <vt:lpstr>Devre Şeması</vt:lpstr>
      <vt:lpstr>Tuş Takımı Uygulaması</vt:lpstr>
      <vt:lpstr>Tuş Takımı Uygulaması</vt:lpstr>
      <vt:lpstr>Tuş Takımı Kitaplığını Yükleme</vt:lpstr>
      <vt:lpstr>Devre Şeması</vt:lpstr>
      <vt:lpstr>PIR Sensörü Uygulaması</vt:lpstr>
      <vt:lpstr>PIR Sensörü Nedir? Nasıl Çalışır? </vt:lpstr>
      <vt:lpstr>HC-SR501 PIR sensörü</vt:lpstr>
      <vt:lpstr>Devre Şeması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Ders 1</dc:title>
  <dc:creator>Omer Ozturk</dc:creator>
  <cp:lastModifiedBy>Omer Ozturk</cp:lastModifiedBy>
  <cp:revision>20</cp:revision>
  <dcterms:created xsi:type="dcterms:W3CDTF">2021-08-01T14:18:37Z</dcterms:created>
  <dcterms:modified xsi:type="dcterms:W3CDTF">2021-08-03T20:49:51Z</dcterms:modified>
</cp:coreProperties>
</file>