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34" r:id="rId4"/>
    <p:sldId id="335" r:id="rId5"/>
    <p:sldId id="336" r:id="rId6"/>
    <p:sldId id="337" r:id="rId7"/>
    <p:sldId id="333" r:id="rId8"/>
    <p:sldId id="339" r:id="rId9"/>
    <p:sldId id="340" r:id="rId10"/>
    <p:sldId id="338" r:id="rId11"/>
    <p:sldId id="341" r:id="rId12"/>
    <p:sldId id="331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>
        <p:scale>
          <a:sx n="50" d="100"/>
          <a:sy n="50" d="100"/>
        </p:scale>
        <p:origin x="292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7E76-85B3-D6B7-D283-6719CB3E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B8FE9-362A-AE47-B996-5424F7C13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A5E1-97BD-EA22-B66D-F19A7800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2548-378C-CB5C-2B18-535756FB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B3B4-5179-A89F-79E7-C429527C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76B9-8859-8520-83EA-CA2246DC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FB662-0F03-ED85-1A03-28277813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C468-DFCA-60EB-A683-D98710B8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61FF-34C8-C657-3F06-4D107B58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C17-F68E-10D4-65D1-2F5B5A90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80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A6AFD-784E-AB71-F0C9-357A1B352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804C-C19F-ACE3-76A7-3A2C1DA2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E78F-B59D-57A2-5AC1-1DFE5EA1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E205-162C-B45F-F7BE-E5EC9CA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FC8C-4ADB-A71A-414F-09AC58B3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1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463A-F1EA-04FC-4F34-BE824450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618E-F11B-3F52-8A22-201AE4C4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758F-CD06-E0CD-7156-DDBF4CB5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84AF-50D0-DFE6-3219-997B2C34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EF8A-AA0E-13E3-A51E-3C5C2E94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09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9A5-7FFD-3755-AD86-DA8345FE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39EE-AED4-1600-ECBB-B0052E08B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D609-ADD5-1E7B-3B28-6CDC2DAC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8E03-5F9A-4CBA-7F4F-AF54DC1E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8DFE-B8E6-BCF4-F4A1-6B6ADDCE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05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29D5-9604-4F59-AE3F-787D6EEC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1FB5-7F53-6224-D602-BCA997C8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79928-E102-2661-A571-95BDC2A0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E0D2-1638-B747-0ACB-8C519F85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953B-ADF8-3D80-3A42-E946D8DC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9E4FF-16F3-DB20-DB59-FE11725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748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16C8-77E5-A7F4-B988-F08229D1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ABB5-B3D2-9A07-B22D-459F0C6A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16EFA-216E-F008-6ACE-63AF7967E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552CA-AE14-C4E7-4989-7D2D32992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4B191-251C-5D58-DD34-7CBEDE0C1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7A1A7-BDE6-0DBF-464C-A0D63510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B0FC-5B83-0A1B-7BB7-1F1B189E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E2184-CDF8-DD52-E177-5E9E4D5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61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5181-1FED-3A2C-5EAE-5AC26D0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26BB5-8D1D-F004-63A3-49DDE7BA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ADA41-CFC9-C223-252B-42CC684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CB26F-56F1-1437-D0F1-0A97ABD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97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67537-5819-40EB-9C14-B337CD37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92004-5966-0D1B-0AA7-A165818E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F92B1-06FF-6548-BA3B-58834EFC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091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173-8C57-431B-F7F0-A9E67A9F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7493-88E3-CAD2-1E91-F92D85EA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9057-AD37-417F-DBDC-3E40B9A4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F29DB-F408-6A5D-09B6-67E99841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7C13-5F14-6C32-0038-83C2C87F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18FA-2AEA-8DB6-951D-3355BBB4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05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11D2-38B2-8F96-4180-46BD8CF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BCE1C-5D42-7C69-09B0-B2386356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80D05-8B28-1C4A-DC8C-4FE42CDD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8F3D-F4F4-C44E-8C78-A920D57C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04E1-5FCD-EC1E-11A2-4FBFEB7B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8E984-7498-5B81-8E7A-D93B5EF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17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C581-1329-B6E7-49F3-6BC89DA3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0DEB7-155D-D66F-5411-20D5BC85D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1433-1814-6F9D-7BC0-521D63CC3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D8C6-6841-654B-B5BB-D84ECEA09942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8719-0A53-75C4-E052-254FD41CC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CD56-0491-DB44-D031-07005D747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A236-1A37-E846-AE97-14470631A4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77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www.linkedin.com/in/tiranspiere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TiranSpierer/Data_Science_WildFir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7" y="1837067"/>
            <a:ext cx="9144000" cy="2387600"/>
          </a:xfrm>
        </p:spPr>
        <p:txBody>
          <a:bodyPr/>
          <a:lstStyle/>
          <a:p>
            <a:r>
              <a:rPr lang="en-US" b="1" dirty="0">
                <a:latin typeface="Gisha" panose="020B0502040204020203" pitchFamily="34" charset="-79"/>
                <a:cs typeface="Gisha" panose="020B0502040204020203" pitchFamily="34" charset="-79"/>
              </a:rPr>
              <a:t>machine learning text analysis assignment</a:t>
            </a:r>
            <a:endParaRPr lang="en-IL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D35CB-BDE5-58C6-ED46-D530518E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493" y="4448954"/>
            <a:ext cx="2462807" cy="212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86E0C1-FF3B-1404-48C1-A3447BD7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" y="36068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Decision Tree Model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48CB7-1BF4-756F-7920-BF6B9DB3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94" y="1587543"/>
            <a:ext cx="6162211" cy="4814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29C6C-E8DA-E8D3-2D22-D414E541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544" y="3692106"/>
            <a:ext cx="2655767" cy="26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5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Results</a:t>
            </a:r>
            <a:r>
              <a:rPr lang="he-IL" sz="48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Decision Tree 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C379A-8AA5-66A3-C41A-BAB01BD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12" y="4402826"/>
            <a:ext cx="2105287" cy="210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605094-A491-3E70-D3E7-49F60334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5" y="4402826"/>
            <a:ext cx="1939162" cy="1939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4FCBE7-2B67-F5C1-90B3-45CE3AD42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763" y="1912563"/>
            <a:ext cx="6276474" cy="39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ircle, linkedin icon - Free download on Iconfinder">
            <a:hlinkClick r:id="rId2"/>
            <a:extLst>
              <a:ext uri="{FF2B5EF4-FFF2-40B4-BE49-F238E27FC236}">
                <a16:creationId xmlns:a16="http://schemas.microsoft.com/office/drawing/2014/main" id="{8885A76A-E069-E493-0712-B438868C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32" y="870368"/>
            <a:ext cx="1357216" cy="13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GitHub Logo, history, meaning, symbol, PNG">
            <a:hlinkClick r:id="rId4"/>
            <a:extLst>
              <a:ext uri="{FF2B5EF4-FFF2-40B4-BE49-F238E27FC236}">
                <a16:creationId xmlns:a16="http://schemas.microsoft.com/office/drawing/2014/main" id="{04764E71-F598-6A3F-7509-B7B817B7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44" y="2897812"/>
            <a:ext cx="2136691" cy="12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29;p25">
            <a:extLst>
              <a:ext uri="{FF2B5EF4-FFF2-40B4-BE49-F238E27FC236}">
                <a16:creationId xmlns:a16="http://schemas.microsoft.com/office/drawing/2014/main" id="{D71C6DA0-510D-4E05-F822-4E3D4AB7BEC4}"/>
              </a:ext>
            </a:extLst>
          </p:cNvPr>
          <p:cNvSpPr/>
          <p:nvPr/>
        </p:nvSpPr>
        <p:spPr>
          <a:xfrm>
            <a:off x="1136710" y="408944"/>
            <a:ext cx="9918579" cy="149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 rt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4000" b="1" dirty="0">
              <a:latin typeface="Gisha" panose="020B0502040204020203" pitchFamily="34" charset="-79"/>
              <a:ea typeface="Dosis"/>
              <a:cs typeface="Gisha" panose="020B0502040204020203" pitchFamily="34" charset="-79"/>
              <a:sym typeface="Dosis"/>
            </a:endParaRPr>
          </a:p>
        </p:txBody>
      </p:sp>
      <p:sp>
        <p:nvSpPr>
          <p:cNvPr id="4" name="Google Shape;129;p25">
            <a:extLst>
              <a:ext uri="{FF2B5EF4-FFF2-40B4-BE49-F238E27FC236}">
                <a16:creationId xmlns:a16="http://schemas.microsoft.com/office/drawing/2014/main" id="{3880F94C-1808-6FD5-2096-0D79F3B100AD}"/>
              </a:ext>
            </a:extLst>
          </p:cNvPr>
          <p:cNvSpPr/>
          <p:nvPr/>
        </p:nvSpPr>
        <p:spPr>
          <a:xfrm>
            <a:off x="4504237" y="2897812"/>
            <a:ext cx="2946607" cy="149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 rt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1" dirty="0">
                <a:latin typeface="Gisha" panose="020B0502040204020203" pitchFamily="34" charset="-79"/>
                <a:ea typeface="Dosis"/>
                <a:cs typeface="Gisha" panose="020B0502040204020203" pitchFamily="34" charset="-79"/>
                <a:sym typeface="Dosis"/>
              </a:rPr>
              <a:t>Omer Peled</a:t>
            </a:r>
          </a:p>
          <a:p>
            <a:pPr algn="ctr" rt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1" dirty="0">
                <a:latin typeface="Gisha" panose="020B0502040204020203" pitchFamily="34" charset="-79"/>
                <a:ea typeface="Dosis"/>
                <a:cs typeface="Gisha" panose="020B0502040204020203" pitchFamily="34" charset="-79"/>
                <a:sym typeface="Dosis"/>
              </a:rPr>
              <a:t>050-8334100</a:t>
            </a:r>
          </a:p>
          <a:p>
            <a:pPr algn="ctr" rt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b="1" dirty="0">
                <a:latin typeface="Gisha" panose="020B0502040204020203" pitchFamily="34" charset="-79"/>
                <a:ea typeface="Dosis"/>
                <a:cs typeface="Gisha" panose="020B0502040204020203" pitchFamily="34" charset="-79"/>
                <a:sym typeface="Dosis"/>
              </a:rPr>
              <a:t>opeled6@gmail.com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70C00-CA05-3DCE-CDAF-4960FFD24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78" y="2878889"/>
            <a:ext cx="1100221" cy="1100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A97342-A8B2-E468-5FBF-E269CACAD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740" y="4409388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79" y="349887"/>
            <a:ext cx="9144000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Reading input files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4B41D-1B9F-6A19-E5FD-9615981D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709" y="4422917"/>
            <a:ext cx="2673085" cy="1722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2BD52-CCD7-8C0B-454D-33E832EA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58" y="2004338"/>
            <a:ext cx="8054042" cy="18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Splitting the data to features and labels 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" name="Picture 9" descr="A picture containing graphics, screenshot, symbol, black&#10;&#10;Description automatically generated">
            <a:extLst>
              <a:ext uri="{FF2B5EF4-FFF2-40B4-BE49-F238E27FC236}">
                <a16:creationId xmlns:a16="http://schemas.microsoft.com/office/drawing/2014/main" id="{1A6A7F3A-7E7F-53C9-9815-CAC432CB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01" y="4412613"/>
            <a:ext cx="209550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CF31F7-CC51-C624-CA3C-FB932099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22" y="2380052"/>
            <a:ext cx="7225955" cy="18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Preprocessing data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4F180F6-DD5D-9E4C-F1EF-68B457C4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274" y="3972732"/>
            <a:ext cx="2453774" cy="245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0388E-0B7F-7732-7F23-7ED6AEEED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91" y="1431517"/>
            <a:ext cx="7772400" cy="50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Vectorizing the data set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EA0C084-C323-A7AE-9AEA-1A616CD7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224" y="4334871"/>
            <a:ext cx="2078525" cy="207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23501-CA61-CFE5-7ECD-5C3C81B5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4" y="2078667"/>
            <a:ext cx="10883711" cy="20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9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Linear SVC Model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181A7-71B1-D246-6EAA-37B59DF5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53" y="1532690"/>
            <a:ext cx="6643770" cy="4975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DDDB0-0BC6-D32E-82DB-88775EB6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544" y="3692106"/>
            <a:ext cx="2655767" cy="26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Results</a:t>
            </a:r>
            <a:r>
              <a:rPr lang="he-IL" sz="48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Linear SVC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C379A-8AA5-66A3-C41A-BAB01BD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12" y="4402826"/>
            <a:ext cx="2105287" cy="210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605094-A491-3E70-D3E7-49F60334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5" y="4402826"/>
            <a:ext cx="1939162" cy="1939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DC362B-43DF-38F7-19A4-3406D7A0C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217" y="1478148"/>
            <a:ext cx="6117566" cy="46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KNN Model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EDEB3-04EA-69B4-A0DD-9173EF3A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27" y="1616407"/>
            <a:ext cx="5582728" cy="4891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9EB055-8C15-4274-C3BE-76A74D61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544" y="3692106"/>
            <a:ext cx="2655767" cy="26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371-6B86-CF5B-36B3-48432C501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102" y="349887"/>
            <a:ext cx="10459379" cy="104776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Results</a:t>
            </a:r>
            <a:r>
              <a:rPr lang="he-IL" sz="48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4800" b="1" dirty="0">
                <a:latin typeface="Gisha" panose="020B0502040204020203" pitchFamily="34" charset="-79"/>
                <a:cs typeface="Gisha" panose="020B0502040204020203" pitchFamily="34" charset="-79"/>
              </a:rPr>
              <a:t>KNN</a:t>
            </a:r>
            <a:endParaRPr lang="en-IL" sz="48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C379A-8AA5-66A3-C41A-BAB01BD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12" y="4402826"/>
            <a:ext cx="2105287" cy="210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605094-A491-3E70-D3E7-49F60334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5" y="4402826"/>
            <a:ext cx="1939162" cy="1939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4A412A-4064-A67E-3142-AF8FE028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444" y="1516588"/>
            <a:ext cx="6693568" cy="48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Gisha</vt:lpstr>
      <vt:lpstr>Office Theme</vt:lpstr>
      <vt:lpstr>machine learning text analysis assignment</vt:lpstr>
      <vt:lpstr>Reading input files</vt:lpstr>
      <vt:lpstr>Splitting the data to features and labels </vt:lpstr>
      <vt:lpstr>Preprocessing data</vt:lpstr>
      <vt:lpstr>Vectorizing the data set</vt:lpstr>
      <vt:lpstr>Linear SVC Model</vt:lpstr>
      <vt:lpstr>Results Linear SVC</vt:lpstr>
      <vt:lpstr>KNN Model</vt:lpstr>
      <vt:lpstr>Results KNN</vt:lpstr>
      <vt:lpstr>Decision Tree Model</vt:lpstr>
      <vt:lpstr>Results Decision Tree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text analysis assignment</dc:title>
  <dc:creator>Omer Peled</dc:creator>
  <cp:lastModifiedBy>Omer Peled</cp:lastModifiedBy>
  <cp:revision>6</cp:revision>
  <dcterms:created xsi:type="dcterms:W3CDTF">2023-05-20T07:29:55Z</dcterms:created>
  <dcterms:modified xsi:type="dcterms:W3CDTF">2023-05-20T08:39:30Z</dcterms:modified>
</cp:coreProperties>
</file>