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742E-DFA6-B08D-B595-F88D928C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7A6C-5E57-384E-C00F-CDCB0E72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4DA3-ADF9-2DFC-9DFB-42E74684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2B55-7878-E476-6397-4BE24B7E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107C-3FDD-AB03-C304-51DBDFF4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45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D2FA-3D50-14C0-FEC1-BD016253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4AD88-BB7D-E021-BFBD-A2CA0409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9F5A-4DF5-641E-4DBF-69483CE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2C2F-478F-D94A-D6C5-D1FBB96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B3E1-FB6F-C487-34DA-BE03D91C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03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F0D09-A09F-2C16-757A-1A6FAAC04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5B769-743B-F806-FDDB-D2AA67E5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CFD2-B71D-9E4E-ADF9-2335C39D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4B71-5AEB-7823-036D-C94E8B20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18DF-7DA1-B87C-F4BE-1D0B330E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83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FA1A-C04A-5A40-5D1E-7110C6D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9A79-AA66-C1C3-2D53-E85B2C4F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9722-F557-4F76-0F37-B1564049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CD5E-4B37-7A12-88D1-2FF4B2A4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88FD-BB57-5FD6-B616-27F037D8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7DFF-9FCE-2C8F-044F-061A4BFE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1160-ED24-686F-3DDB-D4499539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F0DA-24FD-6CD6-5774-0B28234D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4DD3-9A9A-DCB6-5B12-D15ADA68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D570-03AD-A1C1-593D-D1C4142E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4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D2F5-0882-86A4-6F70-38CE017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529D-911F-C380-5370-CBB0088D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FCE8E-69EE-74FC-B174-0FA0D43B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9619-5A20-8673-6951-A04DD3AD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533C-8AC1-CD84-9986-4B855B26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022D7-45B2-CFF3-F077-B11388A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83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9FE3-573E-35A7-771D-434E2DFD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1B76-E550-C926-CE4F-1E521318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8145F-CB3E-CF3A-0127-B96CEEAF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0753-FBD3-4A61-F59A-7EDFBAD50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D746D-F37D-0AD9-992B-42F899701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3FC9B-DB85-70BE-AAF9-3E27D810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B42F9-CEAA-F294-A7A7-4256E2D1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8FD92-FC23-861D-FE5B-442E35B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902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13CA-A686-A34A-5B6D-BA0EE4F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C7DE8-5E80-3945-44EE-8226CC55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00DDA-9169-8691-7D49-0E45C5C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276B8-FF5A-D4E6-2772-E97034A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875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D44-4BE0-3CB0-3EF5-C57130D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6BAE-D1AF-84DB-BC71-F86108EE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63FD-58C5-1DEF-985F-3632684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10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72D6-4B27-E7D1-E885-306DDC54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5195-AAEC-8F05-DA5A-D4AE336F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5FA1-89E3-F5E5-6A37-182E6BBB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8648-175C-B9EC-3850-3AD502C9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B588-8B92-CB9A-2120-178FA01B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E065-9498-306A-0886-2C174172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579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D710-BCC7-74C6-9F2A-18EDA7C5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35C7B-8DB8-16B2-A7FD-ADC343DF3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B682-B996-F78B-802E-E137B382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8EB5B-2F37-C903-A24E-AEA14A08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6C06-3389-9B16-647C-1EA3755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FDCD-2304-C5A9-B9A8-69E0BD5D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0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D6C7-5888-2080-18A8-BEB91AAB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58645-62B9-1AE2-F6CD-E74D38FC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42BA-7D78-82E5-1D47-DE4CFC0F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912B-B080-48D0-8D3C-6AAA33509F9B}" type="datetimeFigureOut">
              <a:rPr lang="en-IL" smtClean="0"/>
              <a:t>08/01/2025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91B4-F275-D621-40D8-CB5EA835D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1979-B157-564B-7CBF-4AC00BD5C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AFFC-6067-46A7-ABBE-F012270569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16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1782267" y="980213"/>
            <a:ext cx="833933" cy="8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lambda" descr="Lambda service icon.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09828" y="975583"/>
            <a:ext cx="833933" cy="8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6" descr="Amazon Simple Queue Service (Amazon SQS) service icon.">
            <a:extLst>
              <a:ext uri="{FF2B5EF4-FFF2-40B4-BE49-F238E27FC236}">
                <a16:creationId xmlns:a16="http://schemas.microsoft.com/office/drawing/2014/main" id="{E06E405B-8BE4-432D-9B3D-3E2E874D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09828" y="2714810"/>
            <a:ext cx="833933" cy="8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42" descr="Queue resource icon for the Amazon SQS service.">
            <a:extLst>
              <a:ext uri="{FF2B5EF4-FFF2-40B4-BE49-F238E27FC236}">
                <a16:creationId xmlns:a16="http://schemas.microsoft.com/office/drawing/2014/main" id="{51089227-B835-4334-96EF-D8E1E3A8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799" y="2866493"/>
            <a:ext cx="588402" cy="526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AC062A-5251-62B6-3623-43DEBB0907F4}"/>
              </a:ext>
            </a:extLst>
          </p:cNvPr>
          <p:cNvSpPr txBox="1"/>
          <p:nvPr/>
        </p:nvSpPr>
        <p:spPr>
          <a:xfrm>
            <a:off x="5609327" y="2641073"/>
            <a:ext cx="1045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FIFO Queue</a:t>
            </a:r>
            <a:endParaRPr lang="en-IL" sz="1200" dirty="0"/>
          </a:p>
        </p:txBody>
      </p:sp>
      <p:pic>
        <p:nvPicPr>
          <p:cNvPr id="14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3F1B22E0-0F15-415C-B511-F550A9AD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180930" y="18859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FC93D-B2DF-7FCA-AD0D-D44717694C73}"/>
              </a:ext>
            </a:extLst>
          </p:cNvPr>
          <p:cNvCxnSpPr>
            <a:cxnSpLocks/>
          </p:cNvCxnSpPr>
          <p:nvPr/>
        </p:nvCxnSpPr>
        <p:spPr>
          <a:xfrm>
            <a:off x="2616200" y="1395663"/>
            <a:ext cx="139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437DAA-7A23-4F50-E458-E3DFEBC61AFE}"/>
              </a:ext>
            </a:extLst>
          </p:cNvPr>
          <p:cNvCxnSpPr>
            <a:endCxn id="8" idx="0"/>
          </p:cNvCxnSpPr>
          <p:nvPr/>
        </p:nvCxnSpPr>
        <p:spPr>
          <a:xfrm flipH="1">
            <a:off x="4426795" y="1809515"/>
            <a:ext cx="826" cy="90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1D3258-6A1B-11F6-DB7F-AEAC8D288DD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43761" y="3129756"/>
            <a:ext cx="958038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21C90-9CC6-5BC2-FB2E-1E56B256D77A}"/>
              </a:ext>
            </a:extLst>
          </p:cNvPr>
          <p:cNvCxnSpPr/>
          <p:nvPr/>
        </p:nvCxnSpPr>
        <p:spPr>
          <a:xfrm flipV="1">
            <a:off x="6390201" y="3129755"/>
            <a:ext cx="958038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113FAB8D-11A8-A4BE-4EF1-31A721B7A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7360106" y="2844554"/>
            <a:ext cx="588402" cy="58840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0597981-DC55-7935-7A86-BCFD1CCB06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7360106" y="3805336"/>
            <a:ext cx="588402" cy="58840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8855ED2-157F-0851-E34E-13697CA07F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7360106" y="4766118"/>
            <a:ext cx="588402" cy="58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0EBC6F-D4FC-3518-2D4B-CD97EFC16027}"/>
              </a:ext>
            </a:extLst>
          </p:cNvPr>
          <p:cNvSpPr txBox="1"/>
          <p:nvPr/>
        </p:nvSpPr>
        <p:spPr>
          <a:xfrm>
            <a:off x="7624849" y="2973676"/>
            <a:ext cx="18741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Receiver </a:t>
            </a:r>
          </a:p>
          <a:p>
            <a:pPr algn="ctr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  <a:endParaRPr lang="en-IL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4FD4AA-7D02-0685-2EC6-CA8E03238B09}"/>
              </a:ext>
            </a:extLst>
          </p:cNvPr>
          <p:cNvSpPr txBox="1"/>
          <p:nvPr/>
        </p:nvSpPr>
        <p:spPr>
          <a:xfrm>
            <a:off x="7828038" y="3912977"/>
            <a:ext cx="146778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Extract Error </a:t>
            </a:r>
          </a:p>
          <a:p>
            <a:pPr algn="ctr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  <a:endParaRPr lang="en-IL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0F6F67-F058-2DB8-32B4-D07E7AA4CA59}"/>
              </a:ext>
            </a:extLst>
          </p:cNvPr>
          <p:cNvSpPr txBox="1"/>
          <p:nvPr/>
        </p:nvSpPr>
        <p:spPr>
          <a:xfrm>
            <a:off x="7948508" y="4888569"/>
            <a:ext cx="122684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Result to Storage Service</a:t>
            </a:r>
            <a:endParaRPr lang="en-IL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B8C8D-3C99-6EED-1B83-BA0DBEBF3F15}"/>
              </a:ext>
            </a:extLst>
          </p:cNvPr>
          <p:cNvCxnSpPr>
            <a:cxnSpLocks/>
          </p:cNvCxnSpPr>
          <p:nvPr/>
        </p:nvCxnSpPr>
        <p:spPr>
          <a:xfrm flipH="1">
            <a:off x="4845893" y="5060319"/>
            <a:ext cx="251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23" descr="Amazon DynamoDB service icon.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007026" y="4640551"/>
            <a:ext cx="839536" cy="83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8F05C6-4488-8272-E717-B522BB14CB11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7654307" y="3429000"/>
            <a:ext cx="0" cy="37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D9D8BB-5905-CE1B-9374-EE76C6E6B324}"/>
              </a:ext>
            </a:extLst>
          </p:cNvPr>
          <p:cNvCxnSpPr>
            <a:cxnSpLocks/>
          </p:cNvCxnSpPr>
          <p:nvPr/>
        </p:nvCxnSpPr>
        <p:spPr>
          <a:xfrm>
            <a:off x="7654307" y="4393738"/>
            <a:ext cx="0" cy="37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11680F-FA85-B99A-16F9-E46087427359}"/>
              </a:ext>
            </a:extLst>
          </p:cNvPr>
          <p:cNvSpPr txBox="1"/>
          <p:nvPr/>
        </p:nvSpPr>
        <p:spPr>
          <a:xfrm>
            <a:off x="6386149" y="2935652"/>
            <a:ext cx="18741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Receive queue</a:t>
            </a:r>
            <a:endParaRPr lang="en-IL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0392A7-387C-62C2-B618-9AAF2422C670}"/>
              </a:ext>
            </a:extLst>
          </p:cNvPr>
          <p:cNvSpPr txBox="1"/>
          <p:nvPr/>
        </p:nvSpPr>
        <p:spPr>
          <a:xfrm>
            <a:off x="6423024" y="3456080"/>
            <a:ext cx="1874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Sends Message</a:t>
            </a:r>
            <a:endParaRPr lang="en-IL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284DF-3CC2-9840-5F6A-A96084BEF78B}"/>
              </a:ext>
            </a:extLst>
          </p:cNvPr>
          <p:cNvSpPr txBox="1"/>
          <p:nvPr/>
        </p:nvSpPr>
        <p:spPr>
          <a:xfrm>
            <a:off x="6423024" y="4385384"/>
            <a:ext cx="1874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Send Error from Logs</a:t>
            </a:r>
            <a:endParaRPr lang="en-IL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FA5442-3CE4-0482-5545-2D7EDDD140A2}"/>
              </a:ext>
            </a:extLst>
          </p:cNvPr>
          <p:cNvSpPr txBox="1"/>
          <p:nvPr/>
        </p:nvSpPr>
        <p:spPr>
          <a:xfrm>
            <a:off x="5379570" y="4865486"/>
            <a:ext cx="18741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Send Result to DynamoDB</a:t>
            </a:r>
            <a:endParaRPr lang="en-IL" sz="900" dirty="0"/>
          </a:p>
        </p:txBody>
      </p:sp>
    </p:spTree>
    <p:extLst>
      <p:ext uri="{BB962C8B-B14F-4D97-AF65-F5344CB8AC3E}">
        <p14:creationId xmlns:p14="http://schemas.microsoft.com/office/powerpoint/2010/main" val="333957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alsaqqar</dc:creator>
  <cp:lastModifiedBy>omer alsaqqar</cp:lastModifiedBy>
  <cp:revision>1</cp:revision>
  <dcterms:created xsi:type="dcterms:W3CDTF">2025-01-08T20:36:41Z</dcterms:created>
  <dcterms:modified xsi:type="dcterms:W3CDTF">2025-01-08T21:29:56Z</dcterms:modified>
</cp:coreProperties>
</file>