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0a0a9d850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0a0a9d850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0a0a9d850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d0a0a9d850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0a0a9d850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d0a0a9d850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0a0a9d850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d0a0a9d850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d0a0a9d850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d0a0a9d850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d0a0a9d850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d0a0a9d850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d0a0a9d850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d0a0a9d850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0a0a9d850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d0a0a9d850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d0a0a9d850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d0a0a9d850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0a0a9d85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0a0a9d85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0a0a9d85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0a0a9d85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0a0a9d85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d0a0a9d85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0a0a9d850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d0a0a9d85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d0a0a9d850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d0a0a9d850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0a0a9d850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d0a0a9d850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0a0a9d850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d0a0a9d85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0a0a9d850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d0a0a9d850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Mobil Uygulama I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Google Places API ile konumda yerleri gösteren bir uygulama projesidir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831725" y="3377925"/>
            <a:ext cx="753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Ömer Yıldız - 1191602026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Rota Belirleme</a:t>
            </a:r>
            <a:endParaRPr/>
          </a:p>
        </p:txBody>
      </p:sp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5287" y="919275"/>
            <a:ext cx="4558725" cy="339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265500" y="454250"/>
            <a:ext cx="4045200" cy="182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Seçilen Konumların Ayarlanması</a:t>
            </a:r>
            <a:endParaRPr/>
          </a:p>
        </p:txBody>
      </p:sp>
      <p:sp>
        <p:nvSpPr>
          <p:cNvPr id="159" name="Google Shape;159;p2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Mevcut konuma ve hedefe göre lokalizasyon yapılması yandaki fonksiyon ile sağlanmıştır.</a:t>
            </a:r>
            <a:endParaRPr/>
          </a:p>
        </p:txBody>
      </p:sp>
      <p:sp>
        <p:nvSpPr>
          <p:cNvPr id="160" name="Google Shape;160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24200"/>
            <a:ext cx="4404400" cy="37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265500" y="802525"/>
            <a:ext cx="4045200" cy="191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MapView - MapViewDirections</a:t>
            </a:r>
            <a:endParaRPr/>
          </a:p>
        </p:txBody>
      </p:sp>
      <p:sp>
        <p:nvSpPr>
          <p:cNvPr id="167" name="Google Shape;167;p2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&lt;MapView/&gt; ile uygulamaya harita ekleriz &lt;Marker/&gt; ile konumu işatleriz.&lt;MapViewDirections/&gt; ile rota ve mesafe bilgilerini belirleriz.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975" y="697700"/>
            <a:ext cx="4378050" cy="37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Inputlar ve Rota Bul Butonu</a:t>
            </a:r>
            <a:endParaRPr/>
          </a:p>
        </p:txBody>
      </p:sp>
      <p:sp>
        <p:nvSpPr>
          <p:cNvPr id="175" name="Google Shape;175;p2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849" y="261025"/>
            <a:ext cx="3884650" cy="4693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Styles</a:t>
            </a:r>
            <a:endParaRPr/>
          </a:p>
        </p:txBody>
      </p:sp>
      <p:sp>
        <p:nvSpPr>
          <p:cNvPr id="183" name="Google Shape;183;p2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9954" y="0"/>
            <a:ext cx="339654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Açılış </a:t>
            </a:r>
            <a:endParaRPr/>
          </a:p>
        </p:txBody>
      </p:sp>
      <p:sp>
        <p:nvSpPr>
          <p:cNvPr id="191" name="Google Shape;191;p2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9425" y="131350"/>
            <a:ext cx="2779675" cy="479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AutoComplete</a:t>
            </a:r>
            <a:endParaRPr/>
          </a:p>
        </p:txBody>
      </p:sp>
      <p:sp>
        <p:nvSpPr>
          <p:cNvPr id="199" name="Google Shape;199;p2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138" y="189700"/>
            <a:ext cx="3117725" cy="4530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Marker</a:t>
            </a:r>
            <a:endParaRPr/>
          </a:p>
        </p:txBody>
      </p:sp>
      <p:sp>
        <p:nvSpPr>
          <p:cNvPr id="207" name="Google Shape;207;p2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2875" y="300150"/>
            <a:ext cx="2389076" cy="439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Rota Bul</a:t>
            </a:r>
            <a:endParaRPr/>
          </a:p>
        </p:txBody>
      </p:sp>
      <p:sp>
        <p:nvSpPr>
          <p:cNvPr id="215" name="Google Shape;215;p3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475" y="302775"/>
            <a:ext cx="3049826" cy="44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Mobil Uygulama Algoritması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2900"/>
              </a:spcBef>
              <a:spcAft>
                <a:spcPts val="0"/>
              </a:spcAft>
              <a:buClr>
                <a:srgbClr val="374151"/>
              </a:buClr>
              <a:buSzPts val="1500"/>
              <a:buAutoNum type="arabicPeriod"/>
            </a:pPr>
            <a:r>
              <a:rPr lang="tr" sz="1500">
                <a:solidFill>
                  <a:srgbClr val="374151"/>
                </a:solidFill>
                <a:highlight>
                  <a:srgbClr val="F7F7F8"/>
                </a:highlight>
              </a:rPr>
              <a:t>React Native projemizi oluşturalım.</a:t>
            </a:r>
            <a:endParaRPr sz="15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AutoNum type="arabicPeriod"/>
            </a:pPr>
            <a:r>
              <a:rPr lang="tr" sz="1500">
                <a:solidFill>
                  <a:srgbClr val="374151"/>
                </a:solidFill>
                <a:highlight>
                  <a:srgbClr val="F7F7F8"/>
                </a:highlight>
              </a:rPr>
              <a:t>Google Places API anahtarını alalım ve projemizde kullanalım.</a:t>
            </a:r>
            <a:endParaRPr sz="15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AutoNum type="arabicPeriod"/>
            </a:pPr>
            <a:r>
              <a:rPr lang="tr" sz="1500">
                <a:solidFill>
                  <a:srgbClr val="374151"/>
                </a:solidFill>
                <a:highlight>
                  <a:srgbClr val="F7F7F8"/>
                </a:highlight>
              </a:rPr>
              <a:t>React-native-maps ve react-native-google-places-autocomplete kütüphanelerini projemize dahil edelim.</a:t>
            </a:r>
            <a:endParaRPr sz="15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AutoNum type="arabicPeriod"/>
            </a:pPr>
            <a:r>
              <a:rPr lang="tr" sz="1500">
                <a:solidFill>
                  <a:srgbClr val="374151"/>
                </a:solidFill>
                <a:highlight>
                  <a:srgbClr val="F7F7F8"/>
                </a:highlight>
              </a:rPr>
              <a:t>React-native-maps kullanarak harita görüntüsünü ekleyelim ve React-native-google-places-autocomplete kullanarak otomatik tamamlama özelliği ekleyelim.</a:t>
            </a:r>
            <a:endParaRPr sz="15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AutoNum type="arabicPeriod"/>
            </a:pPr>
            <a:r>
              <a:rPr lang="tr" sz="1500">
                <a:solidFill>
                  <a:srgbClr val="374151"/>
                </a:solidFill>
                <a:highlight>
                  <a:srgbClr val="F7F7F8"/>
                </a:highlight>
              </a:rPr>
              <a:t>Kullanıcının seçtiği başlangıç ve bitiş konumlarını alın ve Google Maps Directions API kullanarak rota çizelim.</a:t>
            </a:r>
            <a:endParaRPr sz="15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AutoNum type="arabicPeriod"/>
            </a:pPr>
            <a:r>
              <a:rPr lang="tr" sz="1500">
                <a:solidFill>
                  <a:srgbClr val="374151"/>
                </a:solidFill>
                <a:highlight>
                  <a:srgbClr val="F7F7F8"/>
                </a:highlight>
              </a:rPr>
              <a:t>Rota çizimini haritada görüntüleyelim.</a:t>
            </a:r>
            <a:endParaRPr sz="15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29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Kullanılan Kütüphaneler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react-native-maps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react-native-google-places-autocomplete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react-native-maps-directions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expo-constants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Dosya Dizini</a:t>
            </a:r>
            <a:endParaRPr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Yandaki görsele uygulamamızın dosya ağacı gösterilmiştir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8213" y="47625"/>
            <a:ext cx="2962275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Kütüphanelerin Eklenmesi</a:t>
            </a:r>
            <a:endParaRPr/>
          </a:p>
        </p:txBody>
      </p:sp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189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Başlangıç Pozisyonu</a:t>
            </a:r>
            <a:endParaRPr/>
          </a:p>
        </p:txBody>
      </p:sp>
      <p:sp>
        <p:nvSpPr>
          <p:cNvPr id="120" name="Google Shape;120;p1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Yanda Üniversitemizin kordinatlar initilial edilmiştir.</a:t>
            </a:r>
            <a:endParaRPr/>
          </a:p>
        </p:txBody>
      </p:sp>
      <p:sp>
        <p:nvSpPr>
          <p:cNvPr id="121" name="Google Shape;121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423" y="1186525"/>
            <a:ext cx="4179151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265500" y="919275"/>
            <a:ext cx="4045200" cy="179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Otomatik Tamamlama Companenti</a:t>
            </a:r>
            <a:endParaRPr/>
          </a:p>
        </p:txBody>
      </p:sp>
      <p:sp>
        <p:nvSpPr>
          <p:cNvPr id="128" name="Google Shape;128;p1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Google tarafından verilen API ile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text box içerisinde arama yaptığımızda mevcut konumları otomatik olarak tamamlayan bir kompanenttir.</a:t>
            </a:r>
            <a:endParaRPr/>
          </a:p>
        </p:txBody>
      </p:sp>
      <p:sp>
        <p:nvSpPr>
          <p:cNvPr id="129" name="Google Shape;129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6039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State Tanımları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4"/>
            <a:ext cx="8520600" cy="2621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Haritada Kamera</a:t>
            </a:r>
            <a:endParaRPr/>
          </a:p>
        </p:txBody>
      </p:sp>
      <p:sp>
        <p:nvSpPr>
          <p:cNvPr id="143" name="Google Shape;143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Kamerayı arama yaptığımız konuma doğru hareket ettirerek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harita üzerinde hareketlilik sağlandı.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225" y="1300775"/>
            <a:ext cx="4377550" cy="273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