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37B-A37C-46C9-A899-A0F95358C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20DC-FB3C-4FDF-B55A-03763E0A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37B-A37C-46C9-A899-A0F95358C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20DC-FB3C-4FDF-B55A-03763E0A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4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37B-A37C-46C9-A899-A0F95358C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20DC-FB3C-4FDF-B55A-03763E0A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5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37B-A37C-46C9-A899-A0F95358C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20DC-FB3C-4FDF-B55A-03763E0A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3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37B-A37C-46C9-A899-A0F95358C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20DC-FB3C-4FDF-B55A-03763E0A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5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37B-A37C-46C9-A899-A0F95358C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20DC-FB3C-4FDF-B55A-03763E0A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7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37B-A37C-46C9-A899-A0F95358C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20DC-FB3C-4FDF-B55A-03763E0A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2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37B-A37C-46C9-A899-A0F95358C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20DC-FB3C-4FDF-B55A-03763E0A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37B-A37C-46C9-A899-A0F95358C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20DC-FB3C-4FDF-B55A-03763E0A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6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37B-A37C-46C9-A899-A0F95358C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20DC-FB3C-4FDF-B55A-03763E0A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0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37B-A37C-46C9-A899-A0F95358C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20DC-FB3C-4FDF-B55A-03763E0A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637B-A37C-46C9-A899-A0F95358C0E8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20DC-FB3C-4FDF-B55A-03763E0A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Yapılacaklar</a:t>
            </a:r>
            <a:r>
              <a:rPr lang="en-US" dirty="0" smtClean="0"/>
              <a:t> </a:t>
            </a:r>
            <a:r>
              <a:rPr lang="en-US" dirty="0" err="1" smtClean="0"/>
              <a:t>Listesi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Ömer</a:t>
            </a:r>
            <a:r>
              <a:rPr lang="en-US" dirty="0" smtClean="0"/>
              <a:t> </a:t>
            </a:r>
            <a:r>
              <a:rPr lang="en-US" dirty="0" err="1" smtClean="0"/>
              <a:t>Yıldız</a:t>
            </a:r>
            <a:r>
              <a:rPr lang="en-US" dirty="0" smtClean="0"/>
              <a:t> 1191602026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8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03" y="1147664"/>
            <a:ext cx="7248386" cy="4803853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718457" y="307910"/>
            <a:ext cx="5299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ListOnTable.js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615820" y="1841430"/>
            <a:ext cx="3275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 </a:t>
            </a:r>
            <a:r>
              <a:rPr lang="en-US" dirty="0" err="1" smtClean="0"/>
              <a:t>kompante</a:t>
            </a:r>
            <a:r>
              <a:rPr lang="en-US" dirty="0" smtClean="0"/>
              <a:t> </a:t>
            </a:r>
            <a:r>
              <a:rPr lang="en-US" dirty="0" err="1" smtClean="0"/>
              <a:t>tabloya</a:t>
            </a:r>
            <a:r>
              <a:rPr lang="en-US" dirty="0" smtClean="0"/>
              <a:t> </a:t>
            </a:r>
            <a:r>
              <a:rPr lang="en-US" dirty="0" err="1" smtClean="0"/>
              <a:t>görevleri</a:t>
            </a:r>
            <a:r>
              <a:rPr lang="en-US" dirty="0" smtClean="0"/>
              <a:t> </a:t>
            </a:r>
            <a:r>
              <a:rPr lang="en-US" dirty="0" err="1" smtClean="0"/>
              <a:t>listelenmiştir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updateTask</a:t>
            </a:r>
            <a:r>
              <a:rPr lang="en-US" dirty="0" smtClean="0"/>
              <a:t>()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handleDeleteTask</a:t>
            </a:r>
            <a:r>
              <a:rPr lang="en-US" dirty="0" smtClean="0"/>
              <a:t>()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ilgili</a:t>
            </a:r>
            <a:r>
              <a:rPr lang="en-US" dirty="0" smtClean="0"/>
              <a:t> </a:t>
            </a:r>
            <a:r>
              <a:rPr lang="en-US" dirty="0" err="1" smtClean="0"/>
              <a:t>işlemler</a:t>
            </a:r>
            <a:r>
              <a:rPr lang="en-US" dirty="0" smtClean="0"/>
              <a:t> Array </a:t>
            </a:r>
            <a:r>
              <a:rPr lang="en-US" dirty="0" err="1" smtClean="0"/>
              <a:t>temizlemek</a:t>
            </a:r>
            <a:r>
              <a:rPr lang="en-US" dirty="0" smtClean="0"/>
              <a:t> yada </a:t>
            </a:r>
            <a:r>
              <a:rPr lang="en-US" dirty="0" err="1" smtClean="0"/>
              <a:t>güncellemek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ToDoList.js </a:t>
            </a:r>
            <a:r>
              <a:rPr lang="en-US" dirty="0" err="1" smtClean="0"/>
              <a:t>kompanentide</a:t>
            </a:r>
            <a:r>
              <a:rPr lang="en-US" dirty="0" smtClean="0"/>
              <a:t> </a:t>
            </a:r>
            <a:r>
              <a:rPr lang="en-US" dirty="0" err="1" smtClean="0"/>
              <a:t>tanımlanan</a:t>
            </a:r>
            <a:r>
              <a:rPr lang="en-US" dirty="0" smtClean="0"/>
              <a:t> </a:t>
            </a:r>
            <a:r>
              <a:rPr lang="en-US" dirty="0" err="1" smtClean="0"/>
              <a:t>fonksiyonlar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çalışıyor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Ayrıca</a:t>
            </a:r>
            <a:r>
              <a:rPr lang="en-US" dirty="0" smtClean="0"/>
              <a:t> </a:t>
            </a:r>
            <a:r>
              <a:rPr lang="en-US" dirty="0" err="1" smtClean="0"/>
              <a:t>EditTask</a:t>
            </a:r>
            <a:r>
              <a:rPr lang="en-US" dirty="0" smtClean="0"/>
              <a:t> </a:t>
            </a:r>
            <a:r>
              <a:rPr lang="en-US" dirty="0" err="1" smtClean="0"/>
              <a:t>Kopmanenti</a:t>
            </a:r>
            <a:r>
              <a:rPr lang="en-US" dirty="0" smtClean="0"/>
              <a:t> de </a:t>
            </a:r>
            <a:r>
              <a:rPr lang="en-US" dirty="0" err="1" smtClean="0"/>
              <a:t>buraya</a:t>
            </a:r>
            <a:r>
              <a:rPr lang="en-US" dirty="0" smtClean="0"/>
              <a:t> </a:t>
            </a:r>
            <a:r>
              <a:rPr lang="en-US" dirty="0" err="1" smtClean="0"/>
              <a:t>eklemiş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modalin</a:t>
            </a:r>
            <a:r>
              <a:rPr lang="en-US" dirty="0" smtClean="0"/>
              <a:t> toggle </a:t>
            </a:r>
            <a:r>
              <a:rPr lang="en-US" dirty="0" err="1" smtClean="0"/>
              <a:t>durumu</a:t>
            </a:r>
            <a:r>
              <a:rPr lang="en-US" dirty="0" smtClean="0"/>
              <a:t> </a:t>
            </a:r>
            <a:r>
              <a:rPr lang="en-US" dirty="0" err="1" smtClean="0"/>
              <a:t>setlenmiştir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9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64" y="337314"/>
            <a:ext cx="8042696" cy="489715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520" y="3321699"/>
            <a:ext cx="7895983" cy="3443361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261258" y="337314"/>
            <a:ext cx="32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CreateTask.js</a:t>
            </a:r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340567" y="2621902"/>
            <a:ext cx="3125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Reactstrap</a:t>
            </a:r>
            <a:r>
              <a:rPr lang="en-US" dirty="0" smtClean="0"/>
              <a:t> </a:t>
            </a:r>
            <a:r>
              <a:rPr lang="en-US" dirty="0" err="1" smtClean="0"/>
              <a:t>aracılığı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projeye</a:t>
            </a:r>
            <a:r>
              <a:rPr lang="en-US" dirty="0" smtClean="0"/>
              <a:t> </a:t>
            </a:r>
            <a:r>
              <a:rPr lang="en-US" dirty="0" err="1" smtClean="0"/>
              <a:t>dahil</a:t>
            </a:r>
            <a:r>
              <a:rPr lang="en-US" dirty="0" smtClean="0"/>
              <a:t> </a:t>
            </a:r>
            <a:r>
              <a:rPr lang="en-US" dirty="0" err="1" smtClean="0"/>
              <a:t>edilen</a:t>
            </a:r>
            <a:r>
              <a:rPr lang="en-US" dirty="0" smtClean="0"/>
              <a:t> </a:t>
            </a:r>
            <a:r>
              <a:rPr lang="en-US" dirty="0" err="1" smtClean="0"/>
              <a:t>bootsrap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Modal </a:t>
            </a:r>
            <a:r>
              <a:rPr lang="en-US" dirty="0" err="1" smtClean="0"/>
              <a:t>yapısı</a:t>
            </a:r>
            <a:r>
              <a:rPr lang="en-US" dirty="0" smtClean="0"/>
              <a:t> </a:t>
            </a:r>
            <a:r>
              <a:rPr lang="en-US" dirty="0" err="1" smtClean="0"/>
              <a:t>kullanılarak</a:t>
            </a:r>
            <a:r>
              <a:rPr lang="en-US" dirty="0" smtClean="0"/>
              <a:t> Popup </a:t>
            </a:r>
            <a:r>
              <a:rPr lang="en-US" dirty="0" err="1" smtClean="0"/>
              <a:t>oluşturuldu</a:t>
            </a:r>
            <a:r>
              <a:rPr lang="en-US" dirty="0" smtClean="0"/>
              <a:t>. </a:t>
            </a:r>
            <a:r>
              <a:rPr lang="en-US" dirty="0" err="1" smtClean="0"/>
              <a:t>Görev</a:t>
            </a:r>
            <a:r>
              <a:rPr lang="en-US" dirty="0" smtClean="0"/>
              <a:t> </a:t>
            </a:r>
            <a:r>
              <a:rPr lang="en-US" dirty="0" err="1" smtClean="0"/>
              <a:t>Adı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Açıklaması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yakalanan</a:t>
            </a:r>
            <a:r>
              <a:rPr lang="en-US" dirty="0" smtClean="0"/>
              <a:t> input </a:t>
            </a:r>
            <a:r>
              <a:rPr lang="en-US" dirty="0" err="1" smtClean="0"/>
              <a:t>kaydedild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0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673" y="201512"/>
            <a:ext cx="4733731" cy="394018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04" y="4262997"/>
            <a:ext cx="11551878" cy="228981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606490" y="251926"/>
            <a:ext cx="4236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EditTask.js</a:t>
            </a:r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774441" y="1709940"/>
            <a:ext cx="5141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 </a:t>
            </a:r>
            <a:r>
              <a:rPr lang="en-US" dirty="0" err="1" smtClean="0"/>
              <a:t>kompantte</a:t>
            </a:r>
            <a:r>
              <a:rPr lang="en-US" dirty="0" smtClean="0"/>
              <a:t> CreateTask.js </a:t>
            </a:r>
            <a:r>
              <a:rPr lang="en-US" dirty="0" err="1" smtClean="0"/>
              <a:t>ile</a:t>
            </a:r>
            <a:r>
              <a:rPr lang="en-US" dirty="0" smtClean="0"/>
              <a:t> benzene </a:t>
            </a:r>
            <a:r>
              <a:rPr lang="en-US" dirty="0" err="1" smtClean="0"/>
              <a:t>mantıkla</a:t>
            </a:r>
            <a:r>
              <a:rPr lang="en-US" dirty="0" smtClean="0"/>
              <a:t> </a:t>
            </a:r>
            <a:r>
              <a:rPr lang="en-US" dirty="0" err="1" smtClean="0"/>
              <a:t>çalışıyor</a:t>
            </a:r>
            <a:r>
              <a:rPr lang="en-US" dirty="0" smtClean="0"/>
              <a:t>. </a:t>
            </a:r>
            <a:r>
              <a:rPr lang="en-US" dirty="0" err="1" smtClean="0"/>
              <a:t>Fakat</a:t>
            </a:r>
            <a:r>
              <a:rPr lang="en-US" dirty="0" smtClean="0"/>
              <a:t> </a:t>
            </a:r>
            <a:r>
              <a:rPr lang="en-US" dirty="0" err="1" smtClean="0"/>
              <a:t>burada</a:t>
            </a:r>
            <a:r>
              <a:rPr lang="en-US" dirty="0" smtClean="0"/>
              <a:t> </a:t>
            </a:r>
            <a:r>
              <a:rPr lang="en-US" dirty="0" err="1" smtClean="0"/>
              <a:t>Stateler</a:t>
            </a:r>
            <a:r>
              <a:rPr lang="en-US" dirty="0" smtClean="0"/>
              <a:t> </a:t>
            </a:r>
            <a:r>
              <a:rPr lang="en-US" dirty="0" err="1" smtClean="0"/>
              <a:t>boşaltılıyor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yeniden</a:t>
            </a:r>
            <a:r>
              <a:rPr lang="en-US" dirty="0" smtClean="0"/>
              <a:t> </a:t>
            </a:r>
            <a:r>
              <a:rPr lang="en-US" dirty="0" err="1" smtClean="0"/>
              <a:t>yaratılıyor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güncelleme</a:t>
            </a:r>
            <a:r>
              <a:rPr lang="en-US" dirty="0" smtClean="0"/>
              <a:t> </a:t>
            </a:r>
            <a:r>
              <a:rPr lang="en-US" dirty="0" err="1" smtClean="0"/>
              <a:t>işlemi</a:t>
            </a:r>
            <a:r>
              <a:rPr lang="en-US" dirty="0" smtClean="0"/>
              <a:t> </a:t>
            </a:r>
            <a:r>
              <a:rPr lang="en-US" dirty="0" err="1" smtClean="0"/>
              <a:t>gerçekleşiyor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8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865" y="1194921"/>
            <a:ext cx="2941575" cy="403895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541176" y="391886"/>
            <a:ext cx="4086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App.css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429209" y="2291066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Proje</a:t>
            </a:r>
            <a:r>
              <a:rPr lang="en-US" dirty="0" smtClean="0"/>
              <a:t> </a:t>
            </a:r>
            <a:r>
              <a:rPr lang="en-US" dirty="0" err="1" smtClean="0"/>
              <a:t>Bootsrap</a:t>
            </a:r>
            <a:r>
              <a:rPr lang="en-US" dirty="0" smtClean="0"/>
              <a:t> </a:t>
            </a:r>
            <a:r>
              <a:rPr lang="en-US" dirty="0" err="1" smtClean="0"/>
              <a:t>kullanıldığı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 CSS </a:t>
            </a:r>
            <a:r>
              <a:rPr lang="en-US" dirty="0" err="1" smtClean="0"/>
              <a:t>ihtiyacı</a:t>
            </a:r>
            <a:r>
              <a:rPr lang="en-US" dirty="0" smtClean="0"/>
              <a:t> </a:t>
            </a:r>
            <a:r>
              <a:rPr lang="en-US" dirty="0" err="1" smtClean="0"/>
              <a:t>duymadım.Bu</a:t>
            </a:r>
            <a:r>
              <a:rPr lang="en-US" dirty="0" smtClean="0"/>
              <a:t> </a:t>
            </a:r>
            <a:r>
              <a:rPr lang="en-US" dirty="0" err="1" smtClean="0"/>
              <a:t>ihtiyacı</a:t>
            </a:r>
            <a:r>
              <a:rPr lang="en-US" dirty="0" smtClean="0"/>
              <a:t> </a:t>
            </a:r>
            <a:r>
              <a:rPr lang="en-US" dirty="0" err="1" smtClean="0"/>
              <a:t>ilgili</a:t>
            </a:r>
            <a:r>
              <a:rPr lang="en-US" dirty="0" smtClean="0"/>
              <a:t> </a:t>
            </a:r>
            <a:r>
              <a:rPr lang="en-US" dirty="0" err="1" smtClean="0"/>
              <a:t>elementin</a:t>
            </a:r>
            <a:r>
              <a:rPr lang="en-US" dirty="0" smtClean="0"/>
              <a:t> style </a:t>
            </a:r>
            <a:r>
              <a:rPr lang="en-US" dirty="0" err="1" smtClean="0"/>
              <a:t>ında</a:t>
            </a:r>
            <a:r>
              <a:rPr lang="en-US" dirty="0" smtClean="0"/>
              <a:t> </a:t>
            </a:r>
            <a:r>
              <a:rPr lang="en-US" dirty="0" err="1" smtClean="0"/>
              <a:t>tanımladım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Projenin</a:t>
            </a:r>
            <a:r>
              <a:rPr lang="en-US" dirty="0" smtClean="0"/>
              <a:t> </a:t>
            </a:r>
            <a:r>
              <a:rPr lang="en-US" dirty="0" err="1" smtClean="0"/>
              <a:t>Amacı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923732" y="1825625"/>
            <a:ext cx="10430068" cy="4351338"/>
          </a:xfrm>
        </p:spPr>
        <p:txBody>
          <a:bodyPr/>
          <a:lstStyle/>
          <a:p>
            <a:r>
              <a:rPr lang="en-US" dirty="0" err="1"/>
              <a:t>Hemen</a:t>
            </a:r>
            <a:r>
              <a:rPr lang="en-US" dirty="0"/>
              <a:t> </a:t>
            </a:r>
            <a:r>
              <a:rPr lang="en-US" dirty="0" err="1"/>
              <a:t>hemen</a:t>
            </a:r>
            <a:r>
              <a:rPr lang="en-US" dirty="0"/>
              <a:t> </a:t>
            </a:r>
            <a:r>
              <a:rPr lang="en-US" dirty="0" err="1"/>
              <a:t>hepimiz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şeylere</a:t>
            </a:r>
            <a:r>
              <a:rPr lang="en-US" dirty="0"/>
              <a:t> zaman </a:t>
            </a:r>
            <a:r>
              <a:rPr lang="en-US" dirty="0" err="1"/>
              <a:t>bulamamaktan</a:t>
            </a:r>
            <a:r>
              <a:rPr lang="en-US" dirty="0"/>
              <a:t>, </a:t>
            </a:r>
            <a:r>
              <a:rPr lang="en-US" dirty="0" err="1"/>
              <a:t>hayatımızı</a:t>
            </a:r>
            <a:r>
              <a:rPr lang="en-US" dirty="0"/>
              <a:t> </a:t>
            </a:r>
            <a:r>
              <a:rPr lang="en-US" dirty="0" err="1"/>
              <a:t>düzene</a:t>
            </a:r>
            <a:r>
              <a:rPr lang="en-US" dirty="0"/>
              <a:t> </a:t>
            </a:r>
            <a:r>
              <a:rPr lang="en-US" dirty="0" err="1"/>
              <a:t>oturtamamaktan</a:t>
            </a:r>
            <a:r>
              <a:rPr lang="en-US" dirty="0"/>
              <a:t> </a:t>
            </a:r>
            <a:r>
              <a:rPr lang="en-US" dirty="0" err="1"/>
              <a:t>şikayetçiyiz</a:t>
            </a:r>
            <a:r>
              <a:rPr lang="en-US" dirty="0"/>
              <a:t>. </a:t>
            </a:r>
            <a:r>
              <a:rPr lang="en-US" dirty="0" err="1"/>
              <a:t>Hep</a:t>
            </a:r>
            <a:r>
              <a:rPr lang="en-US" dirty="0"/>
              <a:t> ‘</a:t>
            </a:r>
            <a:r>
              <a:rPr lang="en-US" dirty="0" err="1"/>
              <a:t>zamanım</a:t>
            </a:r>
            <a:r>
              <a:rPr lang="en-US" dirty="0"/>
              <a:t> yok’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yakınıyoruz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her </a:t>
            </a:r>
            <a:r>
              <a:rPr lang="en-US" dirty="0" err="1"/>
              <a:t>tekrarlayışımızda</a:t>
            </a:r>
            <a:r>
              <a:rPr lang="en-US" dirty="0"/>
              <a:t> da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duruma</a:t>
            </a:r>
            <a:r>
              <a:rPr lang="en-US" dirty="0"/>
              <a:t> </a:t>
            </a:r>
            <a:r>
              <a:rPr lang="en-US" dirty="0" err="1"/>
              <a:t>kendimizi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inandırıyoruz</a:t>
            </a:r>
            <a:r>
              <a:rPr lang="en-US" dirty="0"/>
              <a:t>. </a:t>
            </a:r>
            <a:r>
              <a:rPr lang="en-US" dirty="0" err="1"/>
              <a:t>Zamanınızı</a:t>
            </a:r>
            <a:r>
              <a:rPr lang="en-US" dirty="0"/>
              <a:t> </a:t>
            </a:r>
            <a:r>
              <a:rPr lang="en-US" dirty="0" err="1"/>
              <a:t>düzenleyerek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istedikleriniz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vakit</a:t>
            </a:r>
            <a:r>
              <a:rPr lang="en-US" dirty="0"/>
              <a:t> </a:t>
            </a:r>
            <a:r>
              <a:rPr lang="en-US" dirty="0" err="1"/>
              <a:t>ayırabilir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veriminizi</a:t>
            </a:r>
            <a:r>
              <a:rPr lang="en-US" dirty="0"/>
              <a:t> </a:t>
            </a:r>
            <a:r>
              <a:rPr lang="en-US" dirty="0" err="1"/>
              <a:t>arttırabilirsiniz</a:t>
            </a:r>
            <a:r>
              <a:rPr lang="en-US" dirty="0"/>
              <a:t>.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yolu</a:t>
            </a:r>
            <a:r>
              <a:rPr lang="en-US" dirty="0"/>
              <a:t> da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“</a:t>
            </a:r>
            <a:r>
              <a:rPr lang="en-US" dirty="0" err="1" smtClean="0"/>
              <a:t>Yapılacaklar</a:t>
            </a:r>
            <a:r>
              <a:rPr lang="en-US" dirty="0" smtClean="0"/>
              <a:t> </a:t>
            </a:r>
            <a:r>
              <a:rPr lang="en-US" dirty="0" err="1" smtClean="0"/>
              <a:t>Listesi</a:t>
            </a:r>
            <a:r>
              <a:rPr lang="en-US" dirty="0" smtClean="0"/>
              <a:t>” </a:t>
            </a:r>
            <a:r>
              <a:rPr lang="en-US" dirty="0" err="1" smtClean="0"/>
              <a:t>alışkanlığı</a:t>
            </a:r>
            <a:r>
              <a:rPr lang="en-US" dirty="0" smtClean="0"/>
              <a:t> </a:t>
            </a:r>
            <a:r>
              <a:rPr lang="en-US" dirty="0" err="1"/>
              <a:t>kazanmış</a:t>
            </a:r>
            <a:r>
              <a:rPr lang="en-US" dirty="0"/>
              <a:t> </a:t>
            </a:r>
            <a:r>
              <a:rPr lang="en-US" dirty="0" err="1"/>
              <a:t>olmaktan</a:t>
            </a:r>
            <a:r>
              <a:rPr lang="en-US" dirty="0"/>
              <a:t> </a:t>
            </a:r>
            <a:r>
              <a:rPr lang="en-US" dirty="0" err="1"/>
              <a:t>geçiyor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Projemde</a:t>
            </a:r>
            <a:r>
              <a:rPr lang="en-US" dirty="0" smtClean="0"/>
              <a:t> </a:t>
            </a:r>
            <a:r>
              <a:rPr lang="en-US" dirty="0" err="1" smtClean="0"/>
              <a:t>basit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Yapılacaklar</a:t>
            </a:r>
            <a:r>
              <a:rPr lang="en-US" dirty="0" smtClean="0"/>
              <a:t> </a:t>
            </a:r>
            <a:r>
              <a:rPr lang="en-US" dirty="0" err="1" smtClean="0"/>
              <a:t>Listesi</a:t>
            </a:r>
            <a:r>
              <a:rPr lang="en-US" dirty="0" smtClean="0"/>
              <a:t> </a:t>
            </a:r>
            <a:r>
              <a:rPr lang="en-US" dirty="0" err="1" smtClean="0"/>
              <a:t>oluşturarak</a:t>
            </a:r>
            <a:r>
              <a:rPr lang="en-US" dirty="0" smtClean="0"/>
              <a:t> </a:t>
            </a:r>
            <a:r>
              <a:rPr lang="en-US" dirty="0" err="1" smtClean="0"/>
              <a:t>karmaşadan</a:t>
            </a:r>
            <a:r>
              <a:rPr lang="en-US" dirty="0" smtClean="0"/>
              <a:t> </a:t>
            </a:r>
            <a:r>
              <a:rPr lang="en-US" dirty="0" err="1" smtClean="0"/>
              <a:t>uzaklaşmak</a:t>
            </a:r>
            <a:r>
              <a:rPr lang="en-US" dirty="0" smtClean="0"/>
              <a:t> </a:t>
            </a:r>
            <a:r>
              <a:rPr lang="en-US" dirty="0" err="1" smtClean="0"/>
              <a:t>amaçlanmıştır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3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dirty="0" err="1" smtClean="0"/>
              <a:t>Genel</a:t>
            </a:r>
            <a:r>
              <a:rPr lang="en-US" dirty="0" smtClean="0"/>
              <a:t> </a:t>
            </a:r>
            <a:r>
              <a:rPr lang="en-US" dirty="0" err="1" smtClean="0"/>
              <a:t>Görünüm</a:t>
            </a:r>
            <a:endParaRPr lang="en-US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3752" y="1166327"/>
            <a:ext cx="7084754" cy="4928011"/>
          </a:xfrm>
          <a:prstGeom prst="rect">
            <a:avLst/>
          </a:prstGeom>
        </p:spPr>
      </p:pic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7725747" y="1166327"/>
            <a:ext cx="3628053" cy="5010636"/>
          </a:xfrm>
        </p:spPr>
        <p:txBody>
          <a:bodyPr/>
          <a:lstStyle/>
          <a:p>
            <a:r>
              <a:rPr lang="en-US" dirty="0" err="1" smtClean="0"/>
              <a:t>Basit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arayüze</a:t>
            </a:r>
            <a:r>
              <a:rPr lang="en-US" dirty="0" smtClean="0"/>
              <a:t> </a:t>
            </a:r>
            <a:r>
              <a:rPr lang="en-US" dirty="0" err="1" smtClean="0"/>
              <a:t>sahip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uygulamada</a:t>
            </a:r>
            <a:r>
              <a:rPr lang="en-US" dirty="0" smtClean="0"/>
              <a:t> “</a:t>
            </a:r>
            <a:r>
              <a:rPr lang="en-US" dirty="0" err="1" smtClean="0"/>
              <a:t>Ekle</a:t>
            </a:r>
            <a:r>
              <a:rPr lang="en-US" dirty="0" smtClean="0"/>
              <a:t>” </a:t>
            </a:r>
            <a:r>
              <a:rPr lang="en-US" dirty="0" err="1" smtClean="0"/>
              <a:t>butonu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açılan</a:t>
            </a:r>
            <a:r>
              <a:rPr lang="en-US" dirty="0" smtClean="0"/>
              <a:t> popup da </a:t>
            </a:r>
            <a:r>
              <a:rPr lang="en-US" dirty="0" err="1" smtClean="0"/>
              <a:t>yapılacak</a:t>
            </a:r>
            <a:r>
              <a:rPr lang="en-US" dirty="0" smtClean="0"/>
              <a:t> </a:t>
            </a:r>
            <a:r>
              <a:rPr lang="en-US" dirty="0" err="1" smtClean="0"/>
              <a:t>görev</a:t>
            </a:r>
            <a:r>
              <a:rPr lang="en-US" dirty="0" smtClean="0"/>
              <a:t> </a:t>
            </a:r>
            <a:r>
              <a:rPr lang="en-US" dirty="0" err="1" smtClean="0"/>
              <a:t>yazılır</a:t>
            </a:r>
            <a:r>
              <a:rPr lang="en-US" dirty="0" smtClean="0"/>
              <a:t>. “</a:t>
            </a:r>
            <a:r>
              <a:rPr lang="en-US" dirty="0" err="1" smtClean="0"/>
              <a:t>Düzenle”ile</a:t>
            </a:r>
            <a:r>
              <a:rPr lang="en-US" dirty="0" smtClean="0"/>
              <a:t> </a:t>
            </a:r>
            <a:r>
              <a:rPr lang="en-US" dirty="0" err="1" smtClean="0"/>
              <a:t>görev</a:t>
            </a:r>
            <a:r>
              <a:rPr lang="en-US" dirty="0" smtClean="0"/>
              <a:t> </a:t>
            </a:r>
            <a:r>
              <a:rPr lang="en-US" dirty="0" err="1" smtClean="0"/>
              <a:t>güncellenebilir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Sil</a:t>
            </a:r>
            <a:r>
              <a:rPr lang="en-US" dirty="0" smtClean="0"/>
              <a:t>” </a:t>
            </a:r>
            <a:r>
              <a:rPr lang="en-US" dirty="0" err="1" smtClean="0"/>
              <a:t>butonu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göreviniz</a:t>
            </a:r>
            <a:r>
              <a:rPr lang="en-US" dirty="0" smtClean="0"/>
              <a:t> </a:t>
            </a:r>
            <a:r>
              <a:rPr lang="en-US" dirty="0" err="1" smtClean="0"/>
              <a:t>bittiğinde</a:t>
            </a:r>
            <a:r>
              <a:rPr lang="en-US" dirty="0" smtClean="0"/>
              <a:t> </a:t>
            </a:r>
            <a:r>
              <a:rPr lang="en-US" dirty="0" err="1" smtClean="0"/>
              <a:t>listenizden</a:t>
            </a:r>
            <a:r>
              <a:rPr lang="en-US" dirty="0" smtClean="0"/>
              <a:t> </a:t>
            </a:r>
            <a:r>
              <a:rPr lang="en-US" dirty="0" err="1" smtClean="0"/>
              <a:t>kaldırabilirsiniz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4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3716"/>
          </a:xfrm>
        </p:spPr>
        <p:txBody>
          <a:bodyPr/>
          <a:lstStyle/>
          <a:p>
            <a:r>
              <a:rPr lang="en-US" dirty="0" err="1" smtClean="0"/>
              <a:t>Görev</a:t>
            </a:r>
            <a:r>
              <a:rPr lang="en-US" dirty="0" smtClean="0"/>
              <a:t> </a:t>
            </a:r>
            <a:r>
              <a:rPr lang="en-US" dirty="0" err="1" smtClean="0"/>
              <a:t>Ekle</a:t>
            </a:r>
            <a:endParaRPr lang="en-US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88842"/>
            <a:ext cx="5181600" cy="4702627"/>
          </a:xfrm>
          <a:prstGeom prst="rect">
            <a:avLst/>
          </a:prstGeom>
        </p:spPr>
      </p:pic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2892489"/>
            <a:ext cx="5181600" cy="3284473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Ekle</a:t>
            </a:r>
            <a:r>
              <a:rPr lang="en-US" dirty="0" smtClean="0"/>
              <a:t>” </a:t>
            </a:r>
            <a:r>
              <a:rPr lang="en-US" dirty="0" err="1" smtClean="0"/>
              <a:t>butonuna</a:t>
            </a:r>
            <a:r>
              <a:rPr lang="en-US" dirty="0" smtClean="0"/>
              <a:t> </a:t>
            </a:r>
            <a:r>
              <a:rPr lang="en-US" dirty="0" err="1" smtClean="0"/>
              <a:t>basınca</a:t>
            </a:r>
            <a:r>
              <a:rPr lang="en-US" dirty="0" smtClean="0"/>
              <a:t> </a:t>
            </a:r>
            <a:r>
              <a:rPr lang="en-US" dirty="0" err="1" smtClean="0"/>
              <a:t>açılan</a:t>
            </a:r>
            <a:r>
              <a:rPr lang="en-US" dirty="0" smtClean="0"/>
              <a:t> popup da </a:t>
            </a:r>
            <a:r>
              <a:rPr lang="en-US" dirty="0" err="1" smtClean="0"/>
              <a:t>Görev</a:t>
            </a:r>
            <a:r>
              <a:rPr lang="en-US" dirty="0" smtClean="0"/>
              <a:t> </a:t>
            </a:r>
            <a:r>
              <a:rPr lang="en-US" dirty="0" err="1" smtClean="0"/>
              <a:t>Başlığı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Açıklama</a:t>
            </a:r>
            <a:r>
              <a:rPr lang="en-US" dirty="0" smtClean="0"/>
              <a:t> </a:t>
            </a:r>
            <a:r>
              <a:rPr lang="en-US" dirty="0" err="1" smtClean="0"/>
              <a:t>alanları</a:t>
            </a:r>
            <a:r>
              <a:rPr lang="en-US" dirty="0" smtClean="0"/>
              <a:t> </a:t>
            </a:r>
            <a:r>
              <a:rPr lang="en-US" dirty="0" err="1" smtClean="0"/>
              <a:t>doldurularak</a:t>
            </a:r>
            <a:r>
              <a:rPr lang="en-US" dirty="0" smtClean="0"/>
              <a:t> </a:t>
            </a:r>
            <a:r>
              <a:rPr lang="en-US" dirty="0" err="1" smtClean="0"/>
              <a:t>hızlıca</a:t>
            </a:r>
            <a:r>
              <a:rPr lang="en-US" dirty="0" smtClean="0"/>
              <a:t> </a:t>
            </a:r>
            <a:r>
              <a:rPr lang="en-US" dirty="0" err="1" smtClean="0"/>
              <a:t>listenize</a:t>
            </a:r>
            <a:r>
              <a:rPr lang="en-US" dirty="0" smtClean="0"/>
              <a:t> </a:t>
            </a:r>
            <a:r>
              <a:rPr lang="en-US" dirty="0" err="1" smtClean="0"/>
              <a:t>ekleyebilirsiniz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5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Görev</a:t>
            </a:r>
            <a:r>
              <a:rPr lang="en-US" dirty="0" smtClean="0"/>
              <a:t> </a:t>
            </a:r>
            <a:r>
              <a:rPr lang="en-US" dirty="0" err="1" smtClean="0"/>
              <a:t>Güncelle</a:t>
            </a:r>
            <a:r>
              <a:rPr lang="en-US" dirty="0" smtClean="0"/>
              <a:t>/</a:t>
            </a:r>
            <a:r>
              <a:rPr lang="en-US" dirty="0" err="1" smtClean="0"/>
              <a:t>Sil</a:t>
            </a:r>
            <a:endParaRPr lang="en-US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81600" cy="4644797"/>
          </a:xfrm>
          <a:prstGeom prst="rect">
            <a:avLst/>
          </a:prstGeom>
        </p:spPr>
      </p:pic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67516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Düzenle</a:t>
            </a:r>
            <a:r>
              <a:rPr lang="en-US" dirty="0" smtClean="0"/>
              <a:t>” </a:t>
            </a:r>
            <a:r>
              <a:rPr lang="en-US" dirty="0" err="1" smtClean="0"/>
              <a:t>butonuna</a:t>
            </a:r>
            <a:r>
              <a:rPr lang="en-US" dirty="0" smtClean="0"/>
              <a:t> </a:t>
            </a:r>
            <a:r>
              <a:rPr lang="en-US" dirty="0" err="1" smtClean="0"/>
              <a:t>basınca</a:t>
            </a:r>
            <a:r>
              <a:rPr lang="en-US" dirty="0" smtClean="0"/>
              <a:t> </a:t>
            </a:r>
            <a:r>
              <a:rPr lang="en-US" dirty="0" err="1" smtClean="0"/>
              <a:t>ilgili</a:t>
            </a:r>
            <a:r>
              <a:rPr lang="en-US" dirty="0" smtClean="0"/>
              <a:t> </a:t>
            </a:r>
            <a:r>
              <a:rPr lang="en-US" dirty="0" err="1" smtClean="0"/>
              <a:t>görevinizin</a:t>
            </a:r>
            <a:r>
              <a:rPr lang="en-US" dirty="0" smtClean="0"/>
              <a:t> </a:t>
            </a:r>
            <a:r>
              <a:rPr lang="en-US" dirty="0" err="1" smtClean="0"/>
              <a:t>bilgilerini</a:t>
            </a:r>
            <a:r>
              <a:rPr lang="en-US" dirty="0" smtClean="0"/>
              <a:t> </a:t>
            </a:r>
            <a:r>
              <a:rPr lang="en-US" dirty="0" err="1" smtClean="0"/>
              <a:t>güncelleyebilirsiniz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 smtClean="0"/>
              <a:t>Sil</a:t>
            </a:r>
            <a:r>
              <a:rPr lang="en-US" dirty="0" smtClean="0"/>
              <a:t>” </a:t>
            </a:r>
            <a:r>
              <a:rPr lang="en-US" dirty="0" err="1" smtClean="0"/>
              <a:t>butonu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bitirdiğiniz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artık</a:t>
            </a:r>
            <a:r>
              <a:rPr lang="en-US" dirty="0" smtClean="0"/>
              <a:t> </a:t>
            </a:r>
            <a:r>
              <a:rPr lang="en-US" dirty="0" err="1" smtClean="0"/>
              <a:t>listenizde</a:t>
            </a:r>
            <a:r>
              <a:rPr lang="en-US" dirty="0" smtClean="0"/>
              <a:t> </a:t>
            </a:r>
            <a:r>
              <a:rPr lang="en-US" dirty="0" err="1" smtClean="0"/>
              <a:t>olmasını</a:t>
            </a:r>
            <a:r>
              <a:rPr lang="en-US" dirty="0" smtClean="0"/>
              <a:t> </a:t>
            </a:r>
            <a:r>
              <a:rPr lang="en-US" dirty="0" err="1" smtClean="0"/>
              <a:t>istemediğiniz</a:t>
            </a:r>
            <a:r>
              <a:rPr lang="en-US" dirty="0" smtClean="0"/>
              <a:t> </a:t>
            </a:r>
            <a:r>
              <a:rPr lang="en-US" dirty="0" err="1" smtClean="0"/>
              <a:t>görevleri</a:t>
            </a:r>
            <a:r>
              <a:rPr lang="en-US" dirty="0" smtClean="0"/>
              <a:t> </a:t>
            </a:r>
            <a:r>
              <a:rPr lang="en-US" dirty="0" err="1" smtClean="0"/>
              <a:t>silebilirsiniz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3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</a:t>
            </a:r>
            <a:r>
              <a:rPr lang="en-US" dirty="0" smtClean="0"/>
              <a:t> </a:t>
            </a:r>
            <a:r>
              <a:rPr lang="en-US" dirty="0" err="1" smtClean="0"/>
              <a:t>Kodları</a:t>
            </a:r>
            <a:endParaRPr lang="en-US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0464" y="1390261"/>
            <a:ext cx="4138465" cy="4786702"/>
          </a:xfrm>
          <a:prstGeom prst="rect">
            <a:avLst/>
          </a:prstGeom>
        </p:spPr>
      </p:pic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2855167"/>
            <a:ext cx="5181600" cy="3321796"/>
          </a:xfrm>
        </p:spPr>
        <p:txBody>
          <a:bodyPr/>
          <a:lstStyle/>
          <a:p>
            <a:r>
              <a:rPr lang="en-US" dirty="0" err="1" smtClean="0"/>
              <a:t>Yandaki</a:t>
            </a:r>
            <a:r>
              <a:rPr lang="en-US" dirty="0" smtClean="0"/>
              <a:t> </a:t>
            </a:r>
            <a:r>
              <a:rPr lang="en-US" dirty="0" err="1" smtClean="0"/>
              <a:t>fotoğraf</a:t>
            </a:r>
            <a:r>
              <a:rPr lang="en-US" dirty="0" smtClean="0"/>
              <a:t> </a:t>
            </a:r>
            <a:r>
              <a:rPr lang="en-US" dirty="0" err="1" smtClean="0"/>
              <a:t>projeni</a:t>
            </a:r>
            <a:r>
              <a:rPr lang="en-US" dirty="0" smtClean="0"/>
              <a:t> </a:t>
            </a:r>
            <a:r>
              <a:rPr lang="en-US" dirty="0" err="1" smtClean="0"/>
              <a:t>genel</a:t>
            </a:r>
            <a:r>
              <a:rPr lang="en-US" dirty="0" smtClean="0"/>
              <a:t> </a:t>
            </a:r>
            <a:r>
              <a:rPr lang="en-US" dirty="0" err="1" smtClean="0"/>
              <a:t>dosya</a:t>
            </a:r>
            <a:r>
              <a:rPr lang="en-US" dirty="0" smtClean="0"/>
              <a:t> </a:t>
            </a:r>
            <a:r>
              <a:rPr lang="en-US" dirty="0" err="1" smtClean="0"/>
              <a:t>yapısını</a:t>
            </a:r>
            <a:r>
              <a:rPr lang="en-US" dirty="0" smtClean="0"/>
              <a:t> </a:t>
            </a:r>
            <a:r>
              <a:rPr lang="en-US" dirty="0" err="1" smtClean="0"/>
              <a:t>göstermektedir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5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38335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App.js</a:t>
            </a:r>
            <a:endParaRPr lang="en-US" sz="7200" b="1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9304" y="1884784"/>
            <a:ext cx="5859964" cy="3084644"/>
          </a:xfrm>
          <a:prstGeom prst="rect">
            <a:avLst/>
          </a:prstGeo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7" y="2365310"/>
            <a:ext cx="3932237" cy="3811588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Projeni</a:t>
            </a:r>
            <a:r>
              <a:rPr lang="en-US" sz="2800" dirty="0" smtClean="0"/>
              <a:t> </a:t>
            </a:r>
            <a:r>
              <a:rPr lang="en-US" sz="2800" dirty="0" err="1" smtClean="0"/>
              <a:t>App.Js</a:t>
            </a:r>
            <a:r>
              <a:rPr lang="en-US" sz="2800" dirty="0" smtClean="0"/>
              <a:t> </a:t>
            </a:r>
            <a:r>
              <a:rPr lang="en-US" sz="2800" dirty="0" err="1" smtClean="0"/>
              <a:t>dosyasında</a:t>
            </a:r>
            <a:r>
              <a:rPr lang="en-US" sz="2800" dirty="0" smtClean="0"/>
              <a:t> &lt;</a:t>
            </a:r>
            <a:r>
              <a:rPr lang="en-US" sz="2800" dirty="0" err="1" smtClean="0"/>
              <a:t>TodoList</a:t>
            </a:r>
            <a:r>
              <a:rPr lang="en-US" sz="2800" dirty="0" smtClean="0"/>
              <a:t>/&gt; </a:t>
            </a:r>
            <a:r>
              <a:rPr lang="en-US" sz="2800" dirty="0" err="1" smtClean="0"/>
              <a:t>compantenti</a:t>
            </a:r>
            <a:r>
              <a:rPr lang="en-US" sz="2800" dirty="0" smtClean="0"/>
              <a:t> </a:t>
            </a:r>
            <a:r>
              <a:rPr lang="en-US" sz="2800" dirty="0" err="1" smtClean="0"/>
              <a:t>çağrılıyor.Bu</a:t>
            </a:r>
            <a:r>
              <a:rPr lang="en-US" sz="2800" dirty="0" smtClean="0"/>
              <a:t> </a:t>
            </a:r>
            <a:r>
              <a:rPr lang="en-US" sz="2800" dirty="0" err="1" smtClean="0"/>
              <a:t>kompanent</a:t>
            </a:r>
            <a:r>
              <a:rPr lang="en-US" sz="2800" dirty="0" smtClean="0"/>
              <a:t> </a:t>
            </a:r>
            <a:r>
              <a:rPr lang="en-US" sz="2800" dirty="0" err="1" smtClean="0"/>
              <a:t>içerisine</a:t>
            </a:r>
            <a:r>
              <a:rPr lang="en-US" sz="2800" dirty="0" smtClean="0"/>
              <a:t> </a:t>
            </a:r>
            <a:r>
              <a:rPr lang="en-US" sz="2800" dirty="0" err="1" smtClean="0"/>
              <a:t>ekle</a:t>
            </a:r>
            <a:r>
              <a:rPr lang="en-US" sz="2800" dirty="0" smtClean="0"/>
              <a:t> slime </a:t>
            </a:r>
            <a:r>
              <a:rPr lang="en-US" sz="2800" dirty="0" err="1" smtClean="0"/>
              <a:t>güncelleme</a:t>
            </a:r>
            <a:r>
              <a:rPr lang="en-US" sz="2800" dirty="0" smtClean="0"/>
              <a:t> </a:t>
            </a:r>
            <a:r>
              <a:rPr lang="en-US" sz="2800" dirty="0" err="1" smtClean="0"/>
              <a:t>listeleme</a:t>
            </a:r>
            <a:r>
              <a:rPr lang="en-US" sz="2800" dirty="0" smtClean="0"/>
              <a:t> </a:t>
            </a:r>
            <a:r>
              <a:rPr lang="en-US" sz="2800" dirty="0" err="1" smtClean="0"/>
              <a:t>operasyonları</a:t>
            </a:r>
            <a:r>
              <a:rPr lang="en-US" sz="2800" dirty="0" smtClean="0"/>
              <a:t> </a:t>
            </a:r>
            <a:r>
              <a:rPr lang="en-US" sz="2800" dirty="0" err="1" smtClean="0"/>
              <a:t>yazılmıştır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771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TodoList.js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9778449" cy="707474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505075"/>
            <a:ext cx="5223972" cy="3684588"/>
          </a:xfrm>
          <a:prstGeom prst="rect">
            <a:avLst/>
          </a:prstGeom>
        </p:spPr>
      </p:pic>
      <p:pic>
        <p:nvPicPr>
          <p:cNvPr id="8" name="İçerik Yer Tutucusu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0234" y="2518568"/>
            <a:ext cx="5307341" cy="379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9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75862" y="1539551"/>
            <a:ext cx="107861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Projede</a:t>
            </a:r>
            <a:r>
              <a:rPr lang="en-US" dirty="0" smtClean="0"/>
              <a:t> Bootstrap Modal </a:t>
            </a:r>
            <a:r>
              <a:rPr lang="en-US" dirty="0" err="1" smtClean="0"/>
              <a:t>kullanıldı.Ekle</a:t>
            </a:r>
            <a:r>
              <a:rPr lang="en-US" dirty="0" smtClean="0"/>
              <a:t> </a:t>
            </a:r>
            <a:r>
              <a:rPr lang="en-US" dirty="0" err="1" smtClean="0"/>
              <a:t>butonu</a:t>
            </a:r>
            <a:r>
              <a:rPr lang="en-US" dirty="0" smtClean="0"/>
              <a:t> </a:t>
            </a:r>
            <a:r>
              <a:rPr lang="en-US" dirty="0" err="1" smtClean="0"/>
              <a:t>onClick</a:t>
            </a:r>
            <a:r>
              <a:rPr lang="en-US" dirty="0" smtClean="0"/>
              <a:t> </a:t>
            </a:r>
            <a:r>
              <a:rPr lang="en-US" dirty="0" err="1" smtClean="0"/>
              <a:t>inde</a:t>
            </a:r>
            <a:r>
              <a:rPr lang="en-US" dirty="0" smtClean="0"/>
              <a:t> </a:t>
            </a:r>
            <a:r>
              <a:rPr lang="en-US" dirty="0" err="1" smtClean="0"/>
              <a:t>Modalın</a:t>
            </a:r>
            <a:r>
              <a:rPr lang="en-US" dirty="0" smtClean="0"/>
              <a:t> </a:t>
            </a:r>
            <a:r>
              <a:rPr lang="en-US" dirty="0" err="1" smtClean="0"/>
              <a:t>açılıp</a:t>
            </a:r>
            <a:r>
              <a:rPr lang="en-US" dirty="0" smtClean="0"/>
              <a:t> </a:t>
            </a:r>
            <a:r>
              <a:rPr lang="en-US" dirty="0" err="1" smtClean="0"/>
              <a:t>kapanması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ilgili</a:t>
            </a:r>
            <a:r>
              <a:rPr lang="en-US" dirty="0" smtClean="0"/>
              <a:t> (toggle) </a:t>
            </a:r>
            <a:r>
              <a:rPr lang="en-US" dirty="0" err="1" smtClean="0"/>
              <a:t>setlemek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ilgili</a:t>
            </a:r>
            <a:r>
              <a:rPr lang="en-US" dirty="0" smtClean="0"/>
              <a:t> </a:t>
            </a:r>
            <a:r>
              <a:rPr lang="en-US" dirty="0" err="1" smtClean="0"/>
              <a:t>işlemleri</a:t>
            </a:r>
            <a:r>
              <a:rPr lang="en-US" dirty="0" smtClean="0"/>
              <a:t> </a:t>
            </a:r>
            <a:r>
              <a:rPr lang="en-US" dirty="0" err="1" smtClean="0"/>
              <a:t>gerçeklestirmek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state </a:t>
            </a:r>
            <a:r>
              <a:rPr lang="en-US" dirty="0" err="1" smtClean="0"/>
              <a:t>kullanmıştır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Default </a:t>
            </a:r>
            <a:r>
              <a:rPr lang="en-US" dirty="0" err="1" smtClean="0"/>
              <a:t>olarak</a:t>
            </a:r>
            <a:r>
              <a:rPr lang="en-US" dirty="0" smtClean="0"/>
              <a:t> false </a:t>
            </a:r>
            <a:r>
              <a:rPr lang="en-US" dirty="0" err="1" smtClean="0"/>
              <a:t>verilmiştir.Projede</a:t>
            </a:r>
            <a:r>
              <a:rPr lang="en-US" dirty="0" smtClean="0"/>
              <a:t> </a:t>
            </a:r>
            <a:r>
              <a:rPr lang="en-US" dirty="0" err="1" smtClean="0"/>
              <a:t>eklenen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elemamanlarını</a:t>
            </a:r>
            <a:r>
              <a:rPr lang="en-US" dirty="0" smtClean="0"/>
              <a:t> </a:t>
            </a:r>
            <a:r>
              <a:rPr lang="en-US" dirty="0" err="1" smtClean="0"/>
              <a:t>sayfayı</a:t>
            </a:r>
            <a:r>
              <a:rPr lang="en-US" dirty="0" smtClean="0"/>
              <a:t> </a:t>
            </a:r>
            <a:r>
              <a:rPr lang="en-US" dirty="0" err="1" smtClean="0"/>
              <a:t>yenilediğimizde</a:t>
            </a:r>
            <a:r>
              <a:rPr lang="en-US" dirty="0" smtClean="0"/>
              <a:t> </a:t>
            </a:r>
            <a:r>
              <a:rPr lang="en-US" dirty="0" err="1" smtClean="0"/>
              <a:t>kaybolmaması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LocalStroge</a:t>
            </a:r>
            <a:r>
              <a:rPr lang="en-US" dirty="0" smtClean="0"/>
              <a:t> a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kaydedilmiştir.Liste</a:t>
            </a:r>
            <a:r>
              <a:rPr lang="en-US" dirty="0" smtClean="0"/>
              <a:t> </a:t>
            </a:r>
            <a:r>
              <a:rPr lang="en-US" dirty="0" err="1" smtClean="0"/>
              <a:t>Elemanları</a:t>
            </a:r>
            <a:r>
              <a:rPr lang="en-US" dirty="0" smtClean="0"/>
              <a:t> </a:t>
            </a:r>
            <a:r>
              <a:rPr lang="en-US" dirty="0" err="1" smtClean="0"/>
              <a:t>burada</a:t>
            </a:r>
            <a:r>
              <a:rPr lang="en-US" dirty="0" smtClean="0"/>
              <a:t> JSON </a:t>
            </a:r>
            <a:r>
              <a:rPr lang="en-US" dirty="0" err="1" smtClean="0"/>
              <a:t>formatta</a:t>
            </a:r>
            <a:r>
              <a:rPr lang="en-US" dirty="0" smtClean="0"/>
              <a:t> </a:t>
            </a:r>
            <a:r>
              <a:rPr lang="en-US" dirty="0" err="1" smtClean="0"/>
              <a:t>tutulmuştur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TodoList.js </a:t>
            </a:r>
            <a:r>
              <a:rPr lang="en-US" dirty="0" err="1" smtClean="0"/>
              <a:t>isimli</a:t>
            </a:r>
            <a:r>
              <a:rPr lang="en-US" dirty="0" smtClean="0"/>
              <a:t> </a:t>
            </a:r>
            <a:r>
              <a:rPr lang="en-US" dirty="0" err="1" smtClean="0"/>
              <a:t>kompanette</a:t>
            </a:r>
            <a:r>
              <a:rPr lang="en-US" dirty="0" smtClean="0"/>
              <a:t> </a:t>
            </a:r>
            <a:r>
              <a:rPr lang="en-US" dirty="0" err="1" smtClean="0"/>
              <a:t>Ekleme</a:t>
            </a:r>
            <a:r>
              <a:rPr lang="en-US" dirty="0" smtClean="0"/>
              <a:t> </a:t>
            </a:r>
            <a:r>
              <a:rPr lang="en-US" dirty="0" err="1" smtClean="0"/>
              <a:t>Silme</a:t>
            </a:r>
            <a:r>
              <a:rPr lang="en-US" dirty="0" smtClean="0"/>
              <a:t> </a:t>
            </a:r>
            <a:r>
              <a:rPr lang="en-US" dirty="0" err="1" smtClean="0"/>
              <a:t>Güncelleme</a:t>
            </a:r>
            <a:r>
              <a:rPr lang="en-US" dirty="0" smtClean="0"/>
              <a:t> Local </a:t>
            </a:r>
            <a:r>
              <a:rPr lang="en-US" dirty="0" err="1" smtClean="0"/>
              <a:t>Stroge</a:t>
            </a:r>
            <a:r>
              <a:rPr lang="en-US" dirty="0" smtClean="0"/>
              <a:t> </a:t>
            </a:r>
            <a:r>
              <a:rPr lang="en-US" dirty="0" err="1" smtClean="0"/>
              <a:t>kaydetme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Modal </a:t>
            </a:r>
            <a:r>
              <a:rPr lang="en-US" dirty="0" err="1" smtClean="0"/>
              <a:t>açılıp</a:t>
            </a:r>
            <a:r>
              <a:rPr lang="en-US" dirty="0" smtClean="0"/>
              <a:t> </a:t>
            </a:r>
            <a:r>
              <a:rPr lang="en-US" dirty="0" err="1" smtClean="0"/>
              <a:t>kapanması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ilgilili</a:t>
            </a:r>
            <a:r>
              <a:rPr lang="en-US" dirty="0" smtClean="0"/>
              <a:t> </a:t>
            </a:r>
            <a:r>
              <a:rPr lang="en-US" dirty="0" err="1" smtClean="0"/>
              <a:t>fonksiyonlar</a:t>
            </a:r>
            <a:r>
              <a:rPr lang="en-US" dirty="0" smtClean="0"/>
              <a:t> </a:t>
            </a:r>
            <a:r>
              <a:rPr lang="en-US" dirty="0" err="1" smtClean="0"/>
              <a:t>yazılmıştır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ListOnTable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CreateTask</a:t>
            </a:r>
            <a:r>
              <a:rPr lang="en-US" dirty="0" smtClean="0"/>
              <a:t> </a:t>
            </a:r>
            <a:r>
              <a:rPr lang="en-US" dirty="0" err="1" smtClean="0"/>
              <a:t>Kompaneti</a:t>
            </a:r>
            <a:r>
              <a:rPr lang="en-US" dirty="0" smtClean="0"/>
              <a:t> de </a:t>
            </a:r>
            <a:r>
              <a:rPr lang="en-US" dirty="0" err="1" smtClean="0"/>
              <a:t>burada</a:t>
            </a:r>
            <a:r>
              <a:rPr lang="en-US" dirty="0" smtClean="0"/>
              <a:t> </a:t>
            </a:r>
            <a:r>
              <a:rPr lang="en-US" dirty="0" err="1" smtClean="0"/>
              <a:t>çağrılmıştır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359</Words>
  <Application>Microsoft Office PowerPoint</Application>
  <PresentationFormat>Geniş ekran</PresentationFormat>
  <Paragraphs>35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Yapılacaklar Listesi</vt:lpstr>
      <vt:lpstr>Projenin Amacı</vt:lpstr>
      <vt:lpstr>Genel Görünüm</vt:lpstr>
      <vt:lpstr>Görev Ekle</vt:lpstr>
      <vt:lpstr>Görev Güncelle/Sil</vt:lpstr>
      <vt:lpstr>Proje Kodları</vt:lpstr>
      <vt:lpstr>App.js</vt:lpstr>
      <vt:lpstr>TodoList.js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Yapılacaklar Listesi</dc:title>
  <dc:creator>omeryildiz</dc:creator>
  <cp:lastModifiedBy>omeryildiz</cp:lastModifiedBy>
  <cp:revision>7</cp:revision>
  <dcterms:created xsi:type="dcterms:W3CDTF">2022-06-08T19:24:56Z</dcterms:created>
  <dcterms:modified xsi:type="dcterms:W3CDTF">2022-06-08T20:21:33Z</dcterms:modified>
</cp:coreProperties>
</file>