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2A37-C3A6-3E7A-667E-E873E8454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0B991-8B85-EE46-6D4E-48F940A91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B6D5-6B7E-F248-24C7-72E80180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F6B4-DD95-34E4-146B-BF5D417C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1DAA-516A-4087-A48C-79AC3ECF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1493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8973-C5FB-4932-F305-99C01417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AFFDD-4CDE-C672-1916-D5F7E9087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4C95-BAD4-402E-A8A6-BFCBAEE5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EED3-35A4-DB7B-4BB8-395FD3AB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DCEA-BA21-6166-1C99-E0B5CB3F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9699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C1A03-8095-1F84-4793-EACD3ADDF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623AC-D013-2E07-2916-877B004A6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7FE4-249A-CC56-91F0-AD634693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41030-6E62-4FDC-648A-A242865C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A282-49C0-F418-A508-E22EB459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8381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1902-BD25-3CE3-7024-E55E448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B7AB-F7B5-E8EB-3B47-74AEF073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7D8CA-C0BC-3B89-A56E-D502A7CA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1EF4-F968-96FB-7C8C-954D4AAD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D890-A32E-4D42-DA2A-487D7B03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8887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E904-32E7-A234-48CF-87C292BC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B811-EAC3-7AFA-E35F-F7294EC2A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F760-1C63-25F7-D1B4-E3555BF7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D4C7-6EC1-FAB3-E2CC-CE649D1B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C6C8-0A8E-80A0-6C5F-DACD785D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227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5984-72C8-C7C5-E9D4-A9775004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BA7F-2CF4-C201-7A60-2FEEBEDD3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0BEBA-DD53-FB41-EDFE-58B0D824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9AEE-DC50-C70D-9E78-BE66946F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CAFF-FFAA-B691-DAF2-FD8D2B29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DE2E8-AF49-A1D5-5293-B131E848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8236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C43B-B93F-ABB4-B26F-9B26625B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1C4E-5F6F-0F39-C18A-BEE60797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FFDEC-E5AB-4538-DF70-B75853F5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5870C-B791-6353-6DF9-4D82F47B4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3B270-52D8-4D7F-D363-C0F767715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D6832-B39C-763D-906B-42917EB2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1DCF8-9EF9-4286-2CB8-95718B7E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011F9-C1C3-34FD-E584-81F81771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063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9BE1-6D94-F9A2-7C30-87369334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894EA-5D44-9428-A739-6BF0DC66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12404-C396-A885-9CAD-FAE4BE0A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150ED-162B-5A14-99B6-23132E90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3333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79DDF-A966-224B-F805-4BC7F309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7221C-1865-2239-5938-360E0330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7ADBB-5688-2A10-C7AC-C160C5A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908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2B14-0F4B-83CE-7471-F78FE56A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4FEA-D970-E04E-E3C1-647E2C4A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19495-B9E2-5212-DAAE-B6FE733E5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73BF2-8A55-3178-5894-EB8D7348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AA1A0-F6C9-4A86-8803-DCA9065D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D5221-23F5-2EB2-188E-700EE32E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4126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7942-467D-9F49-CE16-A3B0CE02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ACCA2-640C-DDEB-5BD1-9CA98DAE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E0D64-9420-D4BC-B897-9B63092A6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6011E-6588-1900-54AE-30B6C9CA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CBF13-AC68-4328-C1F1-A9648993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0196B-3D98-7052-1DCB-F74E586F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999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DED83-9202-55D9-0F93-F7496A0E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65D5A-86B3-1932-BC6A-022D7E60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0BD0-5AFA-B7D2-5F46-77455F8E7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F2A4-D909-A846-AB07-E0CDB99F648C}" type="datetimeFigureOut">
              <a:rPr lang="en-TR" smtClean="0"/>
              <a:t>10.03.2024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5FB7-3C6A-1DDD-52F0-9756A6AB9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0672A-8FD4-C769-9EBC-813B3286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DFE9-867D-474D-BC97-47F51408876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843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setup-tools/kubeadm/" TargetMode="External"/><Relationship Id="rId2" Type="http://schemas.openxmlformats.org/officeDocument/2006/relationships/hyperlink" Target="https://kubernetes.io/docs/reference/kubect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1/#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-sigs/gcp-compute-persistent-disk-csi-driver/blob/master/docs/kubernetes/user-guides/driver-install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E8593A-6F29-F765-C335-5149E9A468AD}"/>
              </a:ext>
            </a:extLst>
          </p:cNvPr>
          <p:cNvSpPr txBox="1"/>
          <p:nvPr/>
        </p:nvSpPr>
        <p:spPr>
          <a:xfrm>
            <a:off x="1564481" y="801171"/>
            <a:ext cx="66508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5000" dirty="0"/>
              <a:t>Cloud Controller Manager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696F4-3AD6-FFC4-35E5-10C5BC13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97" y="2432387"/>
            <a:ext cx="7772400" cy="41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5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D521-7F52-8687-F666-377E92C8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/>
              <a:t>Client Library(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kubernetes</a:t>
            </a:r>
            <a:r>
              <a:rPr lang="en-US" dirty="0"/>
              <a:t>-client/python)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03080-A325-2328-4401-6AFFBD06A4DC}"/>
              </a:ext>
            </a:extLst>
          </p:cNvPr>
          <p:cNvSpPr txBox="1"/>
          <p:nvPr/>
        </p:nvSpPr>
        <p:spPr>
          <a:xfrm>
            <a:off x="1042987" y="1821676"/>
            <a:ext cx="336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kustomize</a:t>
            </a:r>
            <a:r>
              <a:rPr lang="en-US" dirty="0"/>
              <a:t> &gt; </a:t>
            </a:r>
            <a:r>
              <a:rPr lang="en-US" dirty="0" err="1"/>
              <a:t>kust-out.yaml</a:t>
            </a:r>
            <a:endParaRPr lang="en-TR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741CD94-150F-9DEC-5931-2A82A818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191008"/>
            <a:ext cx="7772400" cy="47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4F0A-F2C8-F09E-14E9-2C6CD3C9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Kubernetes api vs kubectl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0F7F-DBFE-2A80-BBFC-86F37D7F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Most operations can be performed through the </a:t>
            </a:r>
            <a:r>
              <a:rPr lang="en-US" b="0" i="0" u="none" strike="noStrike" dirty="0">
                <a:solidFill>
                  <a:srgbClr val="3371E3"/>
                </a:solidFill>
                <a:effectLst/>
                <a:latin typeface="open sans" panose="020F0502020204030204" pitchFamily="34" charset="0"/>
                <a:hlinkClick r:id="rId2"/>
              </a:rPr>
              <a:t>kubectl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 command-line interface or other command-line tools, such as </a:t>
            </a:r>
            <a:r>
              <a:rPr lang="en-US" b="0" i="0" u="none" strike="noStrike" dirty="0">
                <a:solidFill>
                  <a:srgbClr val="3371E3"/>
                </a:solidFill>
                <a:effectLst/>
                <a:latin typeface="open sans" panose="020F0502020204030204" pitchFamily="34" charset="0"/>
                <a:hlinkClick r:id="rId3"/>
              </a:rPr>
              <a:t>kubeadm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, which in turn use the API.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http://localhost:8081/#/</a:t>
            </a:r>
            <a:r>
              <a:rPr lang="en-US" dirty="0"/>
              <a:t> (Swagger </a:t>
            </a:r>
            <a:r>
              <a:rPr lang="en-US" dirty="0" err="1"/>
              <a:t>api</a:t>
            </a:r>
            <a:r>
              <a:rPr lang="en-US" dirty="0"/>
              <a:t>)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655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1037E28-D0B6-5A04-3B89-4FCF7AFA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4" y="643466"/>
            <a:ext cx="4289721" cy="55710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42652BF-A6D1-DD8D-44ED-8A5EFAD83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1302" y="643467"/>
            <a:ext cx="38997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5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2589-B917-A65C-7811-ECBCAEDE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368300"/>
            <a:ext cx="10515600" cy="4351338"/>
          </a:xfrm>
        </p:spPr>
        <p:txBody>
          <a:bodyPr/>
          <a:lstStyle/>
          <a:p>
            <a:r>
              <a:rPr lang="en-TR" dirty="0"/>
              <a:t>CSI Driver (</a:t>
            </a:r>
            <a:r>
              <a:rPr lang="en-US" dirty="0">
                <a:hlinkClick r:id="rId2"/>
              </a:rPr>
              <a:t>https://github.com/kubernetes-sigs/gcp-compute-persistent-disk-csi-driver/blob/master/docs/kubernetes/user-guides/driver-install.md</a:t>
            </a:r>
            <a:r>
              <a:rPr lang="en-TR" dirty="0"/>
              <a:t>) 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9907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BB74BA15-5CF7-FC5E-D3A7-E30F31810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51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C2572FB-522B-8D09-9117-1CA15A25D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710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6DC5-6FBC-937A-727E-60111281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TR" sz="2000"/>
              <a:t>Storage Class (storageclass.yaml)</a:t>
            </a:r>
          </a:p>
          <a:p>
            <a:endParaRPr lang="en-TR" sz="2000"/>
          </a:p>
        </p:txBody>
      </p:sp>
    </p:spTree>
    <p:extLst>
      <p:ext uri="{BB962C8B-B14F-4D97-AF65-F5344CB8AC3E}">
        <p14:creationId xmlns:p14="http://schemas.microsoft.com/office/powerpoint/2010/main" val="388961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DDD57D61-F35F-39CA-C52D-56FBB58C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020763"/>
            <a:ext cx="10904538" cy="1600200"/>
          </a:xfrm>
          <a:prstGeom prst="rect">
            <a:avLst/>
          </a:prstGeom>
        </p:spPr>
      </p:pic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2E1385B-2EDA-60B4-26A1-63452F080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38" y="2693988"/>
            <a:ext cx="10904538" cy="20256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5AE13-4DBD-5185-7BE3-0CA4DB08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Microservice example resourceları</a:t>
            </a:r>
          </a:p>
        </p:txBody>
      </p:sp>
    </p:spTree>
    <p:extLst>
      <p:ext uri="{BB962C8B-B14F-4D97-AF65-F5344CB8AC3E}">
        <p14:creationId xmlns:p14="http://schemas.microsoft.com/office/powerpoint/2010/main" val="290248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59C2-71B0-EE21-79D3-7FF43FC2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/>
              <a:t>Load balancer</a:t>
            </a:r>
            <a:endParaRPr lang="en-TR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C0DC4B-F5E5-2177-F46E-3AB4D745B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850" y="1825625"/>
            <a:ext cx="9712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BC4F88-B807-FCF1-AE62-E9D622F1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2484"/>
            <a:ext cx="10610030" cy="705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9644E6-8724-47C4-D818-65EFC293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81197"/>
            <a:ext cx="10610030" cy="482945"/>
          </a:xfrm>
          <a:prstGeom prst="rect">
            <a:avLst/>
          </a:prstGeom>
        </p:spPr>
      </p:pic>
      <p:pic>
        <p:nvPicPr>
          <p:cNvPr id="3" name="Picture 2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AFE3258B-8DF7-2009-A5D0-460C85AB8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901291"/>
            <a:ext cx="10493090" cy="24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6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24CAAD-DEFF-245A-0F87-58983BFC4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850" y="1825625"/>
            <a:ext cx="971230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378DF-FD38-CB5F-51F9-920B37790274}"/>
              </a:ext>
            </a:extLst>
          </p:cNvPr>
          <p:cNvSpPr txBox="1"/>
          <p:nvPr/>
        </p:nvSpPr>
        <p:spPr>
          <a:xfrm>
            <a:off x="5103421" y="604836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/>
              <a:t>Gcp Disk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2426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103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Microservice example resourceları</vt:lpstr>
      <vt:lpstr>Load balancer</vt:lpstr>
      <vt:lpstr>PowerPoint Presentation</vt:lpstr>
      <vt:lpstr>PowerPoint Presentation</vt:lpstr>
      <vt:lpstr>Client Library(https://github.com/kubernetes-client/python)</vt:lpstr>
      <vt:lpstr>Kubernetes api vs kubectl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 Şafak BEBEK</dc:creator>
  <cp:lastModifiedBy>Ömer Şafak BEBEK</cp:lastModifiedBy>
  <cp:revision>2</cp:revision>
  <dcterms:created xsi:type="dcterms:W3CDTF">2024-03-09T14:08:53Z</dcterms:created>
  <dcterms:modified xsi:type="dcterms:W3CDTF">2024-03-09T21:04:57Z</dcterms:modified>
</cp:coreProperties>
</file>