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6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5AE4-A3F0-11A0-7087-26D4CF704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9E4F4-94E8-5F69-029F-842862171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C19CE-1A84-1C3F-2182-CAA60204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7611-1EB3-1A4C-A35B-4C4C93A6AE47}" type="datetimeFigureOut">
              <a:rPr lang="en-TR" smtClean="0"/>
              <a:t>31.03.2024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13019-B76A-C4ED-1370-B0D86E61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66E4B-58D7-308E-0351-67473AB0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9DA3-FEB1-AF40-B83C-10652CC1268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2011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EF8D-0B78-42FA-355C-82AEB70C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1DC38-35AF-F595-C411-088B6056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7ECCB-15B4-E8EE-CDD5-907FB975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7611-1EB3-1A4C-A35B-4C4C93A6AE47}" type="datetimeFigureOut">
              <a:rPr lang="en-TR" smtClean="0"/>
              <a:t>31.03.2024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E3916-93E1-B003-057C-8EE1BC85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A63E9-C139-9068-E783-2D23B5B8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9DA3-FEB1-AF40-B83C-10652CC1268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6058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AA8FF-9049-E1AF-279E-146F30FAA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EDCF8-E276-62F4-6934-17500A79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CEA31-4C27-8820-5316-2F7D4214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7611-1EB3-1A4C-A35B-4C4C93A6AE47}" type="datetimeFigureOut">
              <a:rPr lang="en-TR" smtClean="0"/>
              <a:t>31.03.2024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C302B-7850-AB92-D093-6E53A9F2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CE9DC-2902-F7DC-7911-B646A8F0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9DA3-FEB1-AF40-B83C-10652CC1268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3460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B7AA-550D-2622-E0E0-E593D6B2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431DF-A975-F6A5-5210-7FB7501B9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9452-8108-E46C-38F6-CD00389E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7611-1EB3-1A4C-A35B-4C4C93A6AE47}" type="datetimeFigureOut">
              <a:rPr lang="en-TR" smtClean="0"/>
              <a:t>31.03.2024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945B6-64F9-EFB1-9965-EA358760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A3C7E-5B7C-9C34-D72C-F72DDF84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9DA3-FEB1-AF40-B83C-10652CC1268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3326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4772-DE2F-35FB-7AAE-350FC951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8096C-C59D-BA56-B199-375ABCA67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20D64-12E0-A051-9FF9-F9065229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7611-1EB3-1A4C-A35B-4C4C93A6AE47}" type="datetimeFigureOut">
              <a:rPr lang="en-TR" smtClean="0"/>
              <a:t>31.03.2024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E31D8-1930-5422-785A-FFABAD76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FA28C-FDD8-E4AE-A10B-080EE1DB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9DA3-FEB1-AF40-B83C-10652CC1268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0134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98EB-3553-50C2-4A1B-CBA60672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0EC8D-D174-B601-2D7E-F7D6A4F56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264D-20D6-FABB-D103-1822867F4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136E2-C69D-BFAE-9937-EB738045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7611-1EB3-1A4C-A35B-4C4C93A6AE47}" type="datetimeFigureOut">
              <a:rPr lang="en-TR" smtClean="0"/>
              <a:t>31.03.2024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77CD9-023F-1AD8-D716-FBC5B167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09D09-B086-EB01-2948-B564E510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9DA3-FEB1-AF40-B83C-10652CC1268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0693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856C-06EB-D3B4-EEA9-FFC45352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11284-C255-2E60-37B1-B58CAEBEF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D966E-2619-0782-2A96-1B67B754C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34621-3B5F-F82F-7C47-99909C7D1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2B366-5A14-2D82-57E6-EEE62AF2C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58880-BC34-18B7-C2BE-15CF73A6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7611-1EB3-1A4C-A35B-4C4C93A6AE47}" type="datetimeFigureOut">
              <a:rPr lang="en-TR" smtClean="0"/>
              <a:t>31.03.2024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8B581-304A-0159-B92C-C38BEBFF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869C2-A35F-AAFE-A6D2-2BF07539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9DA3-FEB1-AF40-B83C-10652CC1268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3729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E198-2F54-E175-4136-0170E713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6EF53-E20D-2AE8-6304-23FBA792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7611-1EB3-1A4C-A35B-4C4C93A6AE47}" type="datetimeFigureOut">
              <a:rPr lang="en-TR" smtClean="0"/>
              <a:t>31.03.2024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4EB6F-F559-AA1E-3FCC-84E95D8E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73323-B086-FD25-7939-6CED0C94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9DA3-FEB1-AF40-B83C-10652CC1268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7341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CF22CD-EF9A-8995-9DC0-C0035A59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7611-1EB3-1A4C-A35B-4C4C93A6AE47}" type="datetimeFigureOut">
              <a:rPr lang="en-TR" smtClean="0"/>
              <a:t>31.03.2024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07F15-D33E-9718-F95D-D5AE71C1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B679F-255F-2DF6-32FE-204A8409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9DA3-FEB1-AF40-B83C-10652CC1268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6656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E2F6-05C1-0A4D-623C-E68FF35B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FF2C-CFCA-7C22-9885-106A380F0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B80DE-E798-B7D1-F791-7B42720E3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FAC01-DD63-91ED-1B53-3E673BB7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7611-1EB3-1A4C-A35B-4C4C93A6AE47}" type="datetimeFigureOut">
              <a:rPr lang="en-TR" smtClean="0"/>
              <a:t>31.03.2024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38E3A-F256-B54E-1DCD-3B6815B6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5F60C-0549-08DA-681B-70F10125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9DA3-FEB1-AF40-B83C-10652CC1268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2553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1C5D-04B6-122C-A3E4-9681C741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B828E-E009-C58B-32DC-06F2899DD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D722A-67B4-1E8F-E24E-9A1924FED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87893-B5BD-860A-C5F8-4CAA14E3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7611-1EB3-1A4C-A35B-4C4C93A6AE47}" type="datetimeFigureOut">
              <a:rPr lang="en-TR" smtClean="0"/>
              <a:t>31.03.2024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D9057-E636-0353-CF21-4882EE69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2F223-C9E6-1B95-F749-0AD39784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9DA3-FEB1-AF40-B83C-10652CC1268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9921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29027-8F92-8AC5-7BE7-6460DDC31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93FBE-B0A2-B182-2CEE-745D84A1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70F10-0F64-5198-5688-5F575FF5A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D77611-1EB3-1A4C-A35B-4C4C93A6AE47}" type="datetimeFigureOut">
              <a:rPr lang="en-TR" smtClean="0"/>
              <a:t>31.03.2024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9885A-55B8-B634-0BC6-CEAA0949F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4EEE7-7F04-0FDD-86ED-1B9598B57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169DA3-FEB1-AF40-B83C-10652CC1268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7200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7490-B7BB-DD30-DF55-17A877A464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/>
              <a:t>Rancher</a:t>
            </a:r>
          </a:p>
        </p:txBody>
      </p:sp>
    </p:spTree>
    <p:extLst>
      <p:ext uri="{BB962C8B-B14F-4D97-AF65-F5344CB8AC3E}">
        <p14:creationId xmlns:p14="http://schemas.microsoft.com/office/powerpoint/2010/main" val="4116692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F92B980-2C3D-0CA8-E2A0-DA5402813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94" y="564356"/>
            <a:ext cx="11880211" cy="5729288"/>
          </a:xfrm>
        </p:spPr>
      </p:pic>
    </p:spTree>
    <p:extLst>
      <p:ext uri="{BB962C8B-B14F-4D97-AF65-F5344CB8AC3E}">
        <p14:creationId xmlns:p14="http://schemas.microsoft.com/office/powerpoint/2010/main" val="153504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A21F-BD9C-8A63-B20B-0905E8E9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82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TR" sz="6000" dirty="0"/>
              <a:t>Addons</a:t>
            </a:r>
          </a:p>
        </p:txBody>
      </p:sp>
    </p:spTree>
    <p:extLst>
      <p:ext uri="{BB962C8B-B14F-4D97-AF65-F5344CB8AC3E}">
        <p14:creationId xmlns:p14="http://schemas.microsoft.com/office/powerpoint/2010/main" val="2503539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1214D-7F1C-DBFD-B581-B2705F2FA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488"/>
            <a:ext cx="10515600" cy="5705475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Add-ons extend the functionality of Kubernetes</a:t>
            </a:r>
          </a:p>
          <a:p>
            <a:endParaRPr lang="en-TR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E756303-1F5D-CEAA-6FF5-3EDCD5155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83" y="1314450"/>
            <a:ext cx="6100393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07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90C4EB5-6CF9-69EE-9D90-795A98103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60" y="572293"/>
            <a:ext cx="12053240" cy="5457031"/>
          </a:xfrm>
        </p:spPr>
      </p:pic>
    </p:spTree>
    <p:extLst>
      <p:ext uri="{BB962C8B-B14F-4D97-AF65-F5344CB8AC3E}">
        <p14:creationId xmlns:p14="http://schemas.microsoft.com/office/powerpoint/2010/main" val="1551353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D6C725C-4298-B0AE-6A06-382115F08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65" y="196850"/>
            <a:ext cx="10389855" cy="5975350"/>
          </a:xfrm>
        </p:spPr>
      </p:pic>
    </p:spTree>
    <p:extLst>
      <p:ext uri="{BB962C8B-B14F-4D97-AF65-F5344CB8AC3E}">
        <p14:creationId xmlns:p14="http://schemas.microsoft.com/office/powerpoint/2010/main" val="412397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2275B4A2-D807-9645-C2F1-C4AACA938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840" y="496886"/>
            <a:ext cx="8752904" cy="5403851"/>
          </a:xfrm>
        </p:spPr>
      </p:pic>
    </p:spTree>
    <p:extLst>
      <p:ext uri="{BB962C8B-B14F-4D97-AF65-F5344CB8AC3E}">
        <p14:creationId xmlns:p14="http://schemas.microsoft.com/office/powerpoint/2010/main" val="1795839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B6387AE-AA75-E48E-1638-A84F36A8E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816" y="325437"/>
            <a:ext cx="9331459" cy="5761038"/>
          </a:xfrm>
        </p:spPr>
      </p:pic>
    </p:spTree>
    <p:extLst>
      <p:ext uri="{BB962C8B-B14F-4D97-AF65-F5344CB8AC3E}">
        <p14:creationId xmlns:p14="http://schemas.microsoft.com/office/powerpoint/2010/main" val="3155852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3044884-9C98-90FA-7585-2CD9F1506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322" y="279314"/>
            <a:ext cx="8831355" cy="6299371"/>
          </a:xfrm>
        </p:spPr>
      </p:pic>
    </p:spTree>
    <p:extLst>
      <p:ext uri="{BB962C8B-B14F-4D97-AF65-F5344CB8AC3E}">
        <p14:creationId xmlns:p14="http://schemas.microsoft.com/office/powerpoint/2010/main" val="122247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642AE-2F77-3B16-F327-33508FD02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338"/>
            <a:ext cx="10515600" cy="5762625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E21"/>
                </a:solidFill>
                <a:effectLst/>
                <a:latin typeface="Lato" panose="020F0502020204030203" pitchFamily="34" charset="0"/>
              </a:rPr>
              <a:t>Rancher is a Kubernetes management tool to deploy and run clusters anywhere and on any provider.</a:t>
            </a:r>
          </a:p>
          <a:p>
            <a:r>
              <a:rPr lang="en-US" b="0" i="0" dirty="0">
                <a:solidFill>
                  <a:srgbClr val="1C1E21"/>
                </a:solidFill>
                <a:effectLst/>
                <a:latin typeface="Lato" panose="020F0502020204030203" pitchFamily="34" charset="0"/>
              </a:rPr>
              <a:t>Rancher can provision Kubernetes from a hosted provider, provision compute nodes and then install Kubernetes onto them, or import existing Kubernetes clusters running anywhere.</a:t>
            </a:r>
          </a:p>
          <a:p>
            <a:r>
              <a:rPr lang="en-US" b="0" i="0" dirty="0">
                <a:solidFill>
                  <a:srgbClr val="1C1E21"/>
                </a:solidFill>
                <a:effectLst/>
                <a:latin typeface="Lato" panose="020F0502020204030203" pitchFamily="34" charset="0"/>
              </a:rPr>
              <a:t>Rancher is a </a:t>
            </a:r>
            <a:r>
              <a:rPr lang="en-US" b="0" i="1" dirty="0">
                <a:solidFill>
                  <a:srgbClr val="1C1E21"/>
                </a:solidFill>
                <a:effectLst/>
                <a:latin typeface="Lato" panose="020F0502020204030203" pitchFamily="34" charset="0"/>
              </a:rPr>
              <a:t>complete</a:t>
            </a:r>
            <a:r>
              <a:rPr lang="en-US" b="0" i="0" dirty="0">
                <a:solidFill>
                  <a:srgbClr val="1C1E21"/>
                </a:solidFill>
                <a:effectLst/>
                <a:latin typeface="Lato" panose="020F0502020204030203" pitchFamily="34" charset="0"/>
              </a:rPr>
              <a:t> container management platform for Kubernetes, giving you the tools to successfully run Kubernetes anywhere.</a:t>
            </a:r>
            <a:endParaRPr lang="en-TR" b="1" dirty="0"/>
          </a:p>
        </p:txBody>
      </p:sp>
    </p:spTree>
    <p:extLst>
      <p:ext uri="{BB962C8B-B14F-4D97-AF65-F5344CB8AC3E}">
        <p14:creationId xmlns:p14="http://schemas.microsoft.com/office/powerpoint/2010/main" val="306435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791C374-B930-0E26-465D-8EA788790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41" y="535781"/>
            <a:ext cx="11998717" cy="5786438"/>
          </a:xfrm>
        </p:spPr>
      </p:pic>
    </p:spTree>
    <p:extLst>
      <p:ext uri="{BB962C8B-B14F-4D97-AF65-F5344CB8AC3E}">
        <p14:creationId xmlns:p14="http://schemas.microsoft.com/office/powerpoint/2010/main" val="11611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9385569-658C-38D9-F323-D2154CFAE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29" y="514351"/>
            <a:ext cx="11504941" cy="5548312"/>
          </a:xfrm>
        </p:spPr>
      </p:pic>
    </p:spTree>
    <p:extLst>
      <p:ext uri="{BB962C8B-B14F-4D97-AF65-F5344CB8AC3E}">
        <p14:creationId xmlns:p14="http://schemas.microsoft.com/office/powerpoint/2010/main" val="144722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9F35203-326E-0FE6-F078-4B9B37E52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463" y="619125"/>
            <a:ext cx="11653074" cy="5619750"/>
          </a:xfrm>
        </p:spPr>
      </p:pic>
    </p:spTree>
    <p:extLst>
      <p:ext uri="{BB962C8B-B14F-4D97-AF65-F5344CB8AC3E}">
        <p14:creationId xmlns:p14="http://schemas.microsoft.com/office/powerpoint/2010/main" val="37893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E0322E1-EA4D-6C1E-2B82-D546CB7AE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08" y="571500"/>
            <a:ext cx="11850584" cy="5715000"/>
          </a:xfrm>
        </p:spPr>
      </p:pic>
    </p:spTree>
    <p:extLst>
      <p:ext uri="{BB962C8B-B14F-4D97-AF65-F5344CB8AC3E}">
        <p14:creationId xmlns:p14="http://schemas.microsoft.com/office/powerpoint/2010/main" val="85437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5B1C7EE1-8349-BC30-5978-879F77988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55" y="542925"/>
            <a:ext cx="11969090" cy="5772150"/>
          </a:xfrm>
        </p:spPr>
      </p:pic>
    </p:spTree>
    <p:extLst>
      <p:ext uri="{BB962C8B-B14F-4D97-AF65-F5344CB8AC3E}">
        <p14:creationId xmlns:p14="http://schemas.microsoft.com/office/powerpoint/2010/main" val="158062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CBA7507-24E7-B067-906A-73753F8D9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2" y="368299"/>
            <a:ext cx="12153436" cy="5861052"/>
          </a:xfrm>
        </p:spPr>
      </p:pic>
    </p:spTree>
    <p:extLst>
      <p:ext uri="{BB962C8B-B14F-4D97-AF65-F5344CB8AC3E}">
        <p14:creationId xmlns:p14="http://schemas.microsoft.com/office/powerpoint/2010/main" val="185798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16056E9-4EBF-CFC9-5E5F-BDE9B2B37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042" y="578643"/>
            <a:ext cx="11820958" cy="5700713"/>
          </a:xfrm>
        </p:spPr>
      </p:pic>
    </p:spTree>
    <p:extLst>
      <p:ext uri="{BB962C8B-B14F-4D97-AF65-F5344CB8AC3E}">
        <p14:creationId xmlns:p14="http://schemas.microsoft.com/office/powerpoint/2010/main" val="7967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72</Words>
  <Application>Microsoft Macintosh PowerPoint</Application>
  <PresentationFormat>Widescreen</PresentationFormat>
  <Paragraphs>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Lato</vt:lpstr>
      <vt:lpstr>open sans</vt:lpstr>
      <vt:lpstr>Office Theme</vt:lpstr>
      <vt:lpstr>Rancher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Rancher</dc:title>
  <dc:creator>Ömer Şafak BEBEK</dc:creator>
  <cp:lastModifiedBy>Ömer Şafak BEBEK</cp:lastModifiedBy>
  <cp:revision>2</cp:revision>
  <dcterms:created xsi:type="dcterms:W3CDTF">2024-03-31T15:20:39Z</dcterms:created>
  <dcterms:modified xsi:type="dcterms:W3CDTF">2024-04-02T00:52:17Z</dcterms:modified>
</cp:coreProperties>
</file>