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3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B800-AABA-EFB4-2841-901D5431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B688C-37B4-A3E7-A54D-557EE8D8B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BFDD-4F76-92C8-1446-49C2DEBC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0D9B-FC59-378F-4578-5EAFEB64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4F6B-5AB6-F9B8-EFCF-199F0253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1160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53ED-BC63-5B27-9AEE-36661E84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EF4BA-2821-F6A7-F85B-C01D30EB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E128-1A81-AF64-D764-A96C10EE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E325-DF88-0A53-78D9-D43C7071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C9DE-40A0-13CA-F99B-A8052B80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4837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4780A-4CDB-1000-D598-D2C218364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F9DB3-4C4E-B891-9219-5171F3E2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9DA56-5963-85A9-37C9-D94715A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1E0C-8D79-A3FA-FED7-B3913F1A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C465-22B8-9F8B-0BD2-3E9C2E52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3244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96D6-6BC8-25C8-D902-4B20DAE8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DE76-0C38-69A8-5AF5-49D3EB72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B81C-1C1B-615C-30D7-C07DE200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3930-5D14-1BD8-7120-9CE514CB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96061-B903-9750-57A7-D1EDE8D7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8392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73CA-C641-41DF-048F-5D1238C1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F523-333E-D671-B4C6-CAD16F42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A71C-BFBE-BAB6-5B18-09AC22BC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C65C-FB70-B566-F155-0E9206FD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6972-20E4-75AE-F351-C0025B5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1454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9508-8FC1-5CB8-2893-7AA7078E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E723-58B6-7F27-E346-326AECC62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184B4-5CDE-245A-8100-5D5E0869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BDC37-AD4A-0C07-29CF-325F1EC8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3EBCF-FC25-D5FC-858F-9968A7FE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5B15C-25CE-88AB-E8AB-C3146AB5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058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E1BB-B24E-0D2C-40BC-0F1CE3EB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E37E8-2808-7F9B-4960-A0A9E3F0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DE89A-966D-BBEB-FFFE-CD3A1A20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891F4-B6EE-08E9-D649-6580C8486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2A669-F374-0B90-22C9-C646DAE35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4BEB5-EEA7-463D-72EE-A0BD5CD2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44968-3195-CEB9-D4BD-8EECD42B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46EC8-4FB7-1199-B3C2-56645A63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6011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B2DA-1FE1-0F6C-0126-FDDF9680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8BBFF-731F-CE72-7D32-BC2CA3F8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16D9A-AA8D-B623-EDEA-EF4CAD88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A81EB-EFBF-0B2E-2B78-19B113C5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6948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E6CEE-3E83-5617-0AD9-F2B47F7D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7A03A-DBEC-7008-862E-863FAD8F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56F55-F703-27B9-9B6B-CDC7639C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5960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D51D-38A0-B803-775B-4B725D4B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84B0-DF3B-334B-BC87-7CE14328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375A2-E144-BA9C-E08C-8AEC5F30F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D63B-AE3C-0EBF-2920-7D026B25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AD896-236D-0D2F-A0BF-952951EF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B7FBB-5D18-E2E6-212F-0E3AEB8D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620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5015-030D-CDA7-FD48-A6228C1A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7CDDE-B312-1407-EE39-4903E50BB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E9C59-9BDD-8777-CF4E-FC7644DEE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8CC2-08AB-6475-A0BE-8C5DFE18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B95E0-2F60-71FB-C78A-820A3CC1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81D87-8D46-CB6E-B0FB-72F3785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932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BD3A5-5371-5E89-1664-A6765744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60496-9F8D-F764-DE30-1A9959651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03D3-CF5C-16A0-618A-52BF67553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92455-D6D9-C048-B4D7-81256D9B4271}" type="datetimeFigureOut">
              <a:rPr lang="en-TR" smtClean="0"/>
              <a:t>14.04.2024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181C-D9A6-F47D-B43D-89247DAA4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61E4-FB59-E454-2907-A384A600A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6402B-2B1D-A946-B5C8-BC673CE53E5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791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F517-DEFB-6013-6B53-86E9EDE59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Horizontal Scaling</a:t>
            </a:r>
          </a:p>
        </p:txBody>
      </p:sp>
    </p:spTree>
    <p:extLst>
      <p:ext uri="{BB962C8B-B14F-4D97-AF65-F5344CB8AC3E}">
        <p14:creationId xmlns:p14="http://schemas.microsoft.com/office/powerpoint/2010/main" val="192062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217D624-0E02-9CE9-99D3-D22B1905D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25" y="227806"/>
            <a:ext cx="5225682" cy="64023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7BA0F-5AA3-0F0B-321F-71B57058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70" y="227806"/>
            <a:ext cx="7162800" cy="63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6B579-F76A-73C2-B307-0BCF54067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570" y="1303338"/>
            <a:ext cx="7162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0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5FC6C130-5C2A-C960-54C6-1DCA56BD6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47" y="132556"/>
            <a:ext cx="12030653" cy="38822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B50FA-2F47-321C-B6E3-D2577B27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2911"/>
            <a:ext cx="13355530" cy="9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2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53BFC47-B321-72C4-0488-717F98698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551655"/>
            <a:ext cx="5649913" cy="41887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AF084-C429-BDDD-2FB1-33949E31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5094287"/>
            <a:ext cx="11685038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6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EFD11-DF35-542F-BA87-AF4E8228D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105"/>
            <a:ext cx="11029246" cy="734219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3B703C-4A78-94A4-4704-D87BD428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75741"/>
            <a:ext cx="11029245" cy="26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2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B20D-56F4-3C2C-8819-5DC5171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0200"/>
            <a:ext cx="10515600" cy="3306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R" sz="5000" dirty="0"/>
              <a:t>	Application</a:t>
            </a:r>
          </a:p>
        </p:txBody>
      </p:sp>
    </p:spTree>
    <p:extLst>
      <p:ext uri="{BB962C8B-B14F-4D97-AF65-F5344CB8AC3E}">
        <p14:creationId xmlns:p14="http://schemas.microsoft.com/office/powerpoint/2010/main" val="363589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1D5CB2B-41E6-E08E-D838-772DEBE51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350"/>
            <a:ext cx="3467100" cy="426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9A7E43-BA19-8105-85EA-D24F611E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7" y="1911350"/>
            <a:ext cx="7444894" cy="70326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BE19366-6D31-6046-832E-2BFF21CA1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806142"/>
            <a:ext cx="7459181" cy="38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FD26-70A6-A0A0-FF48-C9948E8F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96900"/>
            <a:ext cx="10655300" cy="5580063"/>
          </a:xfrm>
        </p:spPr>
        <p:txBody>
          <a:bodyPr/>
          <a:lstStyle/>
          <a:p>
            <a:pPr algn="l"/>
            <a:r>
              <a:rPr lang="en-US" b="0" i="0" dirty="0" err="1">
                <a:effectLst/>
                <a:latin typeface="Roboto" panose="02000000000000000000" pitchFamily="2" charset="0"/>
              </a:rPr>
              <a:t>KubeVirt</a:t>
            </a:r>
            <a:r>
              <a:rPr lang="en-US" b="0" i="0" dirty="0">
                <a:effectLst/>
                <a:latin typeface="Roboto" panose="02000000000000000000" pitchFamily="2" charset="0"/>
              </a:rPr>
              <a:t> supports the ability to assign a startup script to a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VirtualMachineInstance</a:t>
            </a:r>
            <a:r>
              <a:rPr lang="en-US" b="0" i="0" dirty="0">
                <a:effectLst/>
                <a:latin typeface="Roboto" panose="02000000000000000000" pitchFamily="2" charset="0"/>
              </a:rPr>
              <a:t> instance which is executed automatically when the VM initializes.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These scripts are commonly used to automate injection of users and SSH keys into VMs in order to provide remote access to the machine. For example, a startup script can be used to inject credentials into a VM that allows an Ansible job running on a remote host to access and provision the VM.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Startup scripts are not limited to any specific use case though. They can be used to run any arbitrary script in a VM on boot.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6008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110</Words>
  <Application>Microsoft Macintosh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Roboto</vt:lpstr>
      <vt:lpstr>Office Theme</vt:lpstr>
      <vt:lpstr>Horizontal Scaling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Scaling</dc:title>
  <dc:creator>Ömer Şafak BEBEK</dc:creator>
  <cp:lastModifiedBy>Ömer Şafak BEBEK</cp:lastModifiedBy>
  <cp:revision>2</cp:revision>
  <dcterms:created xsi:type="dcterms:W3CDTF">2024-04-14T16:12:53Z</dcterms:created>
  <dcterms:modified xsi:type="dcterms:W3CDTF">2024-04-14T19:46:44Z</dcterms:modified>
</cp:coreProperties>
</file>