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9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88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17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938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28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22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72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71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6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2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3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7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2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48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3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1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542C-4B24-4FB3-B2B5-432FB7F3D19F}" type="datetimeFigureOut">
              <a:rPr lang="LID4096" smtClean="0"/>
              <a:t>07/27/2024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956A28-072D-4E9C-B698-D7DF48A7020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08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kePGyV9GI6cl4QLsmfTQQfUwRLG-HUk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AC55-2674-ED1D-B6AD-2733B93B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861" y="1984016"/>
            <a:ext cx="12192000" cy="1646302"/>
          </a:xfrm>
        </p:spPr>
        <p:txBody>
          <a:bodyPr/>
          <a:lstStyle/>
          <a:p>
            <a:pPr algn="ctr"/>
            <a:r>
              <a:rPr lang="en-US" dirty="0"/>
              <a:t>computational graph </a:t>
            </a:r>
            <a:br>
              <a:rPr lang="en-US" dirty="0"/>
            </a:br>
            <a:r>
              <a:rPr lang="en-US" dirty="0"/>
              <a:t>web application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8FE7-6352-3EF5-3C3C-FFFD718BF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Advanced Programming, Course Number 848367701.</a:t>
            </a:r>
          </a:p>
          <a:p>
            <a:pPr algn="ctr"/>
            <a:r>
              <a:rPr lang="sv-SE" b="1" dirty="0"/>
              <a:t>Omer Sela ID: 316539535</a:t>
            </a:r>
          </a:p>
          <a:p>
            <a:pPr algn="ctr"/>
            <a:r>
              <a:rPr lang="sv-SE" b="1" dirty="0"/>
              <a:t>Ahigad Genish ID: 316228022</a:t>
            </a: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64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E09C-C9D5-9ADE-2A3F-99A9496B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21B4-D984-199B-CFE6-CB663D52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849"/>
            <a:ext cx="8596668" cy="4417514"/>
          </a:xfrm>
        </p:spPr>
        <p:txBody>
          <a:bodyPr/>
          <a:lstStyle/>
          <a:p>
            <a:r>
              <a:rPr lang="en-US" dirty="0"/>
              <a:t>This project simulates complex mechanisms through exercises, culminating in a complete system. It involves implementing design patterns, a generic server with servlets</a:t>
            </a:r>
            <a:r>
              <a:rPr lang="he-IL" dirty="0"/>
              <a:t> </a:t>
            </a:r>
            <a:r>
              <a:rPr lang="en-US" dirty="0"/>
              <a:t>(java client end-points) using the publisher/subscriber architecture to create a computational graph for complex calculations, present the graph to user and shows the graph result.</a:t>
            </a:r>
          </a:p>
          <a:p>
            <a:endParaRPr lang="en-US" dirty="0"/>
          </a:p>
          <a:p>
            <a:r>
              <a:rPr lang="en-US" dirty="0"/>
              <a:t>Project Phases:</a:t>
            </a:r>
          </a:p>
          <a:p>
            <a:pPr lvl="1"/>
            <a:r>
              <a:rPr lang="en-US" dirty="0"/>
              <a:t>Build infrastructure for the computational graph (Model layer).</a:t>
            </a:r>
          </a:p>
          <a:p>
            <a:pPr lvl="1"/>
            <a:r>
              <a:rPr lang="en-US" dirty="0"/>
              <a:t>Create a code library for a RESTFUL API server (Controller layer).</a:t>
            </a:r>
          </a:p>
          <a:p>
            <a:pPr lvl="1"/>
            <a:r>
              <a:rPr lang="en-US" dirty="0"/>
              <a:t>Develop a network application to load and run computational                         graphs via a browser (View layer).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774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7464-3FC8-E07D-90A7-5AF8CD8E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450"/>
            <a:ext cx="8596668" cy="698938"/>
          </a:xfrm>
        </p:spPr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FD5EA6-D7D4-FFB7-3D0D-6F9E5487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0388"/>
            <a:ext cx="8596668" cy="6049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We will divide the project into 3 logical layers.</a:t>
            </a:r>
          </a:p>
          <a:p>
            <a:pPr marL="0" indent="0">
              <a:buNone/>
            </a:pPr>
            <a:r>
              <a:rPr lang="en-US" b="1" dirty="0"/>
              <a:t>Model:</a:t>
            </a:r>
          </a:p>
          <a:p>
            <a:r>
              <a:rPr lang="en-US" dirty="0"/>
              <a:t>The graph model consists of an Agent interface defining agent structures, </a:t>
            </a:r>
            <a:r>
              <a:rPr lang="en-US" dirty="0" err="1"/>
              <a:t>BinOpAgent</a:t>
            </a:r>
            <a:r>
              <a:rPr lang="en-US" dirty="0"/>
              <a:t> and </a:t>
            </a:r>
            <a:r>
              <a:rPr lang="en-US" dirty="0" err="1"/>
              <a:t>UnOpAgent</a:t>
            </a:r>
            <a:r>
              <a:rPr lang="en-US" dirty="0"/>
              <a:t> for binary and unary operations respectively, a Graph class managing nodes and edges, and a Message class defining the structure of messages passed between topics. The HTML components include a form section for file uploads and expression inputs, a topic input form for injecting input into variables, a graph display section showing the computational graph visually with nodes and edges, and a results display section with a dynamically updated results table. </a:t>
            </a:r>
          </a:p>
          <a:p>
            <a:pPr marL="0" indent="0">
              <a:buNone/>
            </a:pPr>
            <a:r>
              <a:rPr lang="en-US" b="1" dirty="0"/>
              <a:t>Server:</a:t>
            </a:r>
          </a:p>
          <a:p>
            <a:r>
              <a:rPr lang="en-US" dirty="0"/>
              <a:t>The server side is a RESTful API implemented from scratch in Java.</a:t>
            </a:r>
            <a:endParaRPr lang="en-US" b="1" dirty="0"/>
          </a:p>
          <a:p>
            <a:r>
              <a:rPr lang="en-US" dirty="0"/>
              <a:t>	The server includes various servlets: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ConfLoader</a:t>
            </a:r>
            <a:r>
              <a:rPr lang="en-US" dirty="0"/>
              <a:t> (POST /upload) for handling configuration file uploads,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ExpressionHandler</a:t>
            </a:r>
            <a:r>
              <a:rPr lang="en-US" dirty="0"/>
              <a:t> (POST /</a:t>
            </a:r>
            <a:r>
              <a:rPr lang="en-US" dirty="0" err="1"/>
              <a:t>uploadExpression</a:t>
            </a:r>
            <a:r>
              <a:rPr lang="en-US" dirty="0"/>
              <a:t>) for processing expressions,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HtmlLoader</a:t>
            </a:r>
            <a:r>
              <a:rPr lang="en-US" dirty="0"/>
              <a:t> (GET /app) for serving HTML files,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ResultHandler</a:t>
            </a:r>
            <a:r>
              <a:rPr lang="en-US" dirty="0"/>
              <a:t> (GET /result) for fetching computation results,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TopicDisplayer</a:t>
            </a:r>
            <a:r>
              <a:rPr lang="en-US" dirty="0"/>
              <a:t> (GET /publish) for displaying and updating topic messages. </a:t>
            </a:r>
          </a:p>
          <a:p>
            <a:pPr marL="342900" lvl="1" indent="-342900"/>
            <a:r>
              <a:rPr lang="en-US" sz="1800" dirty="0"/>
              <a:t>The Computational Graph Server project implements a server that provides an interface for uploading </a:t>
            </a:r>
            <a:r>
              <a:rPr lang="en-US" sz="1900" dirty="0"/>
              <a:t>configuration files or mathematical expressions, managing topics and agents, and displaying the resulting computational graph. </a:t>
            </a:r>
          </a:p>
          <a:p>
            <a:pPr marL="0" lvl="1" indent="0">
              <a:buNone/>
            </a:pPr>
            <a:r>
              <a:rPr lang="en-US" sz="1900" b="1" dirty="0"/>
              <a:t>Client (View):</a:t>
            </a:r>
          </a:p>
          <a:p>
            <a:r>
              <a:rPr lang="en-US" dirty="0"/>
              <a:t>The client side features a main page with sections for uploading files, entering mathematical expressions, displaying the graph, and showing topic messages and graph results. </a:t>
            </a:r>
          </a:p>
          <a:p>
            <a:r>
              <a:rPr lang="en-US" dirty="0"/>
              <a:t>The app can be accessed via a browser at http://localhost:8080/app. The interface uses responsive HTML and CSS for optimal viewing and JavaScript to handle file uploads, parsing, topic management, and result fetching that obtained by polling requests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1185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D98-7527-136A-82A9-56DD8B0F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990" y="156238"/>
            <a:ext cx="5865356" cy="1320800"/>
          </a:xfrm>
        </p:spPr>
        <p:txBody>
          <a:bodyPr/>
          <a:lstStyle/>
          <a:p>
            <a:r>
              <a:rPr lang="en-US" dirty="0"/>
              <a:t>Component Design Diagram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A102B-A6B2-F29F-8D56-9F8C9139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0" y="904224"/>
            <a:ext cx="8712857" cy="51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7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CA14-9D97-0A99-61B0-632FAF5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4" y="1624013"/>
            <a:ext cx="8596668" cy="738188"/>
          </a:xfrm>
        </p:spPr>
        <p:txBody>
          <a:bodyPr>
            <a:normAutofit fontScale="90000"/>
          </a:bodyPr>
          <a:lstStyle/>
          <a:p>
            <a:r>
              <a:rPr lang="en-US" dirty="0"/>
              <a:t>For a video that demos an example of using the computational graph web application,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on the link: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F0B0-87B7-0E0F-A949-49C31C5F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896" y="3285332"/>
            <a:ext cx="2575453" cy="577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Google Drive Link</a:t>
            </a:r>
            <a:endParaRPr lang="LID4096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464-1BBA-BE59-E047-C2CF77AF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About Advanced Programming Course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7FDB-7CB6-6061-AF5B-929B7283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957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Throughout “Advanced Programming” course, we gained a deep understanding of essential programming principles and best practices, such as SOLID and GRASP, which will enhance our software design skills. </a:t>
            </a:r>
          </a:p>
          <a:p>
            <a:r>
              <a:rPr lang="en-US" dirty="0"/>
              <a:t>The hands-on experience with Java, particularly in implementing data structures, file handling, and network communication, has solidified our coding proficiency. </a:t>
            </a:r>
          </a:p>
          <a:p>
            <a:r>
              <a:rPr lang="en-US" dirty="0"/>
              <a:t>Learning about advanced architectural patterns like MVC and MVVM has provided us the tools to create well-structured and maintainable applications.</a:t>
            </a:r>
            <a:endParaRPr lang="he-IL" dirty="0"/>
          </a:p>
          <a:p>
            <a:r>
              <a:rPr lang="en-US" dirty="0"/>
              <a:t>Additionally, the practical experience with web development with an introduction to RESTful services and scalability concepts, has prepared us to build robust and scalable network applications. </a:t>
            </a:r>
          </a:p>
          <a:p>
            <a:r>
              <a:rPr lang="en-US" dirty="0"/>
              <a:t>Finally this comprehensive course has equipped me with a versatile skill set that I will carry forward in my programming career.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006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595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computational graph  web application</vt:lpstr>
      <vt:lpstr>About the Project</vt:lpstr>
      <vt:lpstr>Overview</vt:lpstr>
      <vt:lpstr>Component Design Diagram</vt:lpstr>
      <vt:lpstr>For a video that demos an example of using the computational graph web application,  click on the link:  </vt:lpstr>
      <vt:lpstr>About Advanced Programming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sela</dc:creator>
  <cp:lastModifiedBy>omer sela</cp:lastModifiedBy>
  <cp:revision>1</cp:revision>
  <dcterms:created xsi:type="dcterms:W3CDTF">2024-07-27T13:45:40Z</dcterms:created>
  <dcterms:modified xsi:type="dcterms:W3CDTF">2024-07-27T14:54:53Z</dcterms:modified>
</cp:coreProperties>
</file>