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04" y="-1064"/>
      </p:cViewPr>
      <p:guideLst>
        <p:guide orient="horz" pos="9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3185"/>
            <a:ext cx="7772400" cy="637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4020"/>
            <a:ext cx="64008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011"/>
            <a:ext cx="2057400" cy="2535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011"/>
            <a:ext cx="6019800" cy="2535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09658"/>
            <a:ext cx="7772400" cy="590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59575"/>
            <a:ext cx="7772400" cy="650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5216"/>
            <a:ext cx="4040188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42446"/>
            <a:ext cx="4040188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65216"/>
            <a:ext cx="4041775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42446"/>
            <a:ext cx="4041775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18322"/>
            <a:ext cx="3008313" cy="503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8322"/>
            <a:ext cx="5111750" cy="2536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621877"/>
            <a:ext cx="3008313" cy="20327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80260"/>
            <a:ext cx="5486400" cy="245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65535"/>
            <a:ext cx="5486400" cy="1783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325846"/>
            <a:ext cx="5486400" cy="34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9010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3421"/>
            <a:ext cx="8229600" cy="19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EFB4-D84D-ED45-9D43-8D4BC7BBB0B7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754420"/>
            <a:ext cx="2895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343"/>
          <p:cNvSpPr txBox="1"/>
          <p:nvPr/>
        </p:nvSpPr>
        <p:spPr>
          <a:xfrm>
            <a:off x="520277" y="261191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979372" y="26119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1788855" y="261191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629388" y="265425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48" name="TextBox 347"/>
          <p:cNvSpPr txBox="1"/>
          <p:nvPr/>
        </p:nvSpPr>
        <p:spPr>
          <a:xfrm>
            <a:off x="3703465" y="265425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4757085" y="694824"/>
            <a:ext cx="4576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5375632" y="694824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6179973" y="694824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6963147" y="699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3" name="TextBox 352"/>
          <p:cNvSpPr txBox="1"/>
          <p:nvPr/>
        </p:nvSpPr>
        <p:spPr>
          <a:xfrm>
            <a:off x="8243700" y="699058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30550" y="1617231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161362" y="161723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2034491" y="1620186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2839873" y="1624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8" name="TextBox 357"/>
          <p:cNvSpPr txBox="1"/>
          <p:nvPr/>
        </p:nvSpPr>
        <p:spPr>
          <a:xfrm>
            <a:off x="8243700" y="1628292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757085" y="1624058"/>
            <a:ext cx="4576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0" name="TextBox 359"/>
          <p:cNvSpPr txBox="1"/>
          <p:nvPr/>
        </p:nvSpPr>
        <p:spPr>
          <a:xfrm>
            <a:off x="5375632" y="1624058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179973" y="1624058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6963147" y="1628292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63" name="TextBox 362"/>
          <p:cNvSpPr txBox="1"/>
          <p:nvPr/>
        </p:nvSpPr>
        <p:spPr>
          <a:xfrm>
            <a:off x="525408" y="2560522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150791" y="2559615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2034491" y="2559615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839873" y="2555381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cxnSp>
        <p:nvCxnSpPr>
          <p:cNvPr id="367" name="Straight Connector 366"/>
          <p:cNvCxnSpPr>
            <a:stCxn id="344" idx="3"/>
            <a:endCxn id="345" idx="1"/>
          </p:cNvCxnSpPr>
          <p:nvPr/>
        </p:nvCxnSpPr>
        <p:spPr>
          <a:xfrm>
            <a:off x="905890" y="399691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46" idx="1"/>
            <a:endCxn id="345" idx="3"/>
          </p:cNvCxnSpPr>
          <p:nvPr/>
        </p:nvCxnSpPr>
        <p:spPr>
          <a:xfrm flipH="1">
            <a:off x="1694806" y="399691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46" idx="3"/>
            <a:endCxn id="347" idx="1"/>
          </p:cNvCxnSpPr>
          <p:nvPr/>
        </p:nvCxnSpPr>
        <p:spPr>
          <a:xfrm>
            <a:off x="2493707" y="399691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47" idx="3"/>
            <a:endCxn id="348" idx="1"/>
          </p:cNvCxnSpPr>
          <p:nvPr/>
        </p:nvCxnSpPr>
        <p:spPr>
          <a:xfrm>
            <a:off x="3603982" y="403925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0" idx="1"/>
            <a:endCxn id="349" idx="3"/>
          </p:cNvCxnSpPr>
          <p:nvPr/>
        </p:nvCxnSpPr>
        <p:spPr>
          <a:xfrm flipH="1">
            <a:off x="5214737" y="833324"/>
            <a:ext cx="160895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stCxn id="351" idx="1"/>
            <a:endCxn id="350" idx="3"/>
          </p:cNvCxnSpPr>
          <p:nvPr/>
        </p:nvCxnSpPr>
        <p:spPr>
          <a:xfrm flipH="1">
            <a:off x="6091066" y="833324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52" idx="1"/>
            <a:endCxn id="351" idx="3"/>
          </p:cNvCxnSpPr>
          <p:nvPr/>
        </p:nvCxnSpPr>
        <p:spPr>
          <a:xfrm flipH="1" flipV="1">
            <a:off x="6884825" y="833324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53" idx="1"/>
            <a:endCxn id="352" idx="3"/>
          </p:cNvCxnSpPr>
          <p:nvPr/>
        </p:nvCxnSpPr>
        <p:spPr>
          <a:xfrm flipH="1">
            <a:off x="8144218" y="837558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4617692" y="2555098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8144218" y="1771934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6884825" y="1767700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>
            <a:off x="6091066" y="1767700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214736" y="1767700"/>
            <a:ext cx="16089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4020944" y="1767700"/>
            <a:ext cx="73614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4195756" y="1656441"/>
            <a:ext cx="402162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retry</a:t>
            </a:r>
            <a:endParaRPr lang="en-US" sz="800" b="1" i="1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739343" y="1763828"/>
            <a:ext cx="100530" cy="387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876796" y="1760873"/>
            <a:ext cx="157695" cy="295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1027995" y="1760873"/>
            <a:ext cx="13336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3744" y="1548292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7978" y="616505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4" idx="2"/>
          </p:cNvCxnSpPr>
          <p:nvPr/>
        </p:nvCxnSpPr>
        <p:spPr>
          <a:xfrm flipV="1">
            <a:off x="713084" y="538190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5" idx="2"/>
          </p:cNvCxnSpPr>
          <p:nvPr/>
        </p:nvCxnSpPr>
        <p:spPr>
          <a:xfrm flipV="1">
            <a:off x="1337089" y="538190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endCxn id="346" idx="2"/>
          </p:cNvCxnSpPr>
          <p:nvPr/>
        </p:nvCxnSpPr>
        <p:spPr>
          <a:xfrm flipH="1" flipV="1">
            <a:off x="2141281" y="538190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>
            <a:endCxn id="347" idx="2"/>
          </p:cNvCxnSpPr>
          <p:nvPr/>
        </p:nvCxnSpPr>
        <p:spPr>
          <a:xfrm flipV="1">
            <a:off x="3115691" y="542424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>
            <a:endCxn id="348" idx="2"/>
          </p:cNvCxnSpPr>
          <p:nvPr/>
        </p:nvCxnSpPr>
        <p:spPr>
          <a:xfrm flipV="1">
            <a:off x="4027674" y="542424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349" idx="0"/>
          </p:cNvCxnSpPr>
          <p:nvPr/>
        </p:nvCxnSpPr>
        <p:spPr>
          <a:xfrm flipV="1">
            <a:off x="4985911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>
            <a:stCxn id="350" idx="0"/>
          </p:cNvCxnSpPr>
          <p:nvPr/>
        </p:nvCxnSpPr>
        <p:spPr>
          <a:xfrm flipV="1">
            <a:off x="573334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351" idx="0"/>
          </p:cNvCxnSpPr>
          <p:nvPr/>
        </p:nvCxnSpPr>
        <p:spPr>
          <a:xfrm flipV="1">
            <a:off x="653239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endCxn id="352" idx="0"/>
          </p:cNvCxnSpPr>
          <p:nvPr/>
        </p:nvCxnSpPr>
        <p:spPr>
          <a:xfrm>
            <a:off x="7553683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353" idx="0"/>
          </p:cNvCxnSpPr>
          <p:nvPr/>
        </p:nvCxnSpPr>
        <p:spPr>
          <a:xfrm flipV="1">
            <a:off x="8659627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4985911" y="1548294"/>
            <a:ext cx="0" cy="8090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573334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653239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553683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8659627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343040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flipV="1">
            <a:off x="2386917" y="1548293"/>
            <a:ext cx="0" cy="7703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1519079" y="1548292"/>
            <a:ext cx="0" cy="7408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V="1">
            <a:off x="779273" y="1548294"/>
            <a:ext cx="0" cy="7407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>
            <a:stCxn id="375" idx="1"/>
            <a:endCxn id="366" idx="3"/>
          </p:cNvCxnSpPr>
          <p:nvPr/>
        </p:nvCxnSpPr>
        <p:spPr>
          <a:xfrm flipH="1">
            <a:off x="4020944" y="2693598"/>
            <a:ext cx="596748" cy="28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365" idx="3"/>
            <a:endCxn id="366" idx="1"/>
          </p:cNvCxnSpPr>
          <p:nvPr/>
        </p:nvCxnSpPr>
        <p:spPr>
          <a:xfrm flipV="1">
            <a:off x="2739343" y="2693881"/>
            <a:ext cx="100530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stCxn id="364" idx="3"/>
            <a:endCxn id="365" idx="1"/>
          </p:cNvCxnSpPr>
          <p:nvPr/>
        </p:nvCxnSpPr>
        <p:spPr>
          <a:xfrm>
            <a:off x="1866225" y="2698115"/>
            <a:ext cx="16826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stCxn id="363" idx="3"/>
            <a:endCxn id="364" idx="1"/>
          </p:cNvCxnSpPr>
          <p:nvPr/>
        </p:nvCxnSpPr>
        <p:spPr>
          <a:xfrm flipV="1">
            <a:off x="1022853" y="2698115"/>
            <a:ext cx="127938" cy="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7982" y="2485030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375" idx="0"/>
          </p:cNvCxnSpPr>
          <p:nvPr/>
        </p:nvCxnSpPr>
        <p:spPr>
          <a:xfrm flipV="1">
            <a:off x="5033619" y="2485030"/>
            <a:ext cx="0" cy="7006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endCxn id="366" idx="0"/>
          </p:cNvCxnSpPr>
          <p:nvPr/>
        </p:nvCxnSpPr>
        <p:spPr>
          <a:xfrm>
            <a:off x="3430409" y="2485030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365" idx="0"/>
          </p:cNvCxnSpPr>
          <p:nvPr/>
        </p:nvCxnSpPr>
        <p:spPr>
          <a:xfrm flipV="1">
            <a:off x="2386917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endCxn id="364" idx="0"/>
          </p:cNvCxnSpPr>
          <p:nvPr/>
        </p:nvCxnSpPr>
        <p:spPr>
          <a:xfrm>
            <a:off x="1508508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363" idx="0"/>
          </p:cNvCxnSpPr>
          <p:nvPr/>
        </p:nvCxnSpPr>
        <p:spPr>
          <a:xfrm flipV="1">
            <a:off x="774131" y="2490171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4126028" y="2584952"/>
            <a:ext cx="402162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warp</a:t>
            </a:r>
            <a:endParaRPr lang="en-US" sz="800" b="1" i="1" dirty="0"/>
          </a:p>
        </p:txBody>
      </p:sp>
      <p:sp>
        <p:nvSpPr>
          <p:cNvPr id="540" name="TextBox 539"/>
          <p:cNvSpPr txBox="1"/>
          <p:nvPr/>
        </p:nvSpPr>
        <p:spPr>
          <a:xfrm>
            <a:off x="7833069" y="223093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pessimistic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833069" y="1157469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optimistic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7837307" y="2094207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warping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1704" y="26119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520277" y="1192979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45" name="TextBox 544"/>
          <p:cNvSpPr txBox="1"/>
          <p:nvPr/>
        </p:nvSpPr>
        <p:spPr>
          <a:xfrm>
            <a:off x="979372" y="1192979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1788855" y="1192979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2629388" y="1197213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48" name="TextBox 547"/>
          <p:cNvSpPr txBox="1"/>
          <p:nvPr/>
        </p:nvSpPr>
        <p:spPr>
          <a:xfrm>
            <a:off x="3703465" y="1197213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549" name="Straight Connector 548"/>
          <p:cNvCxnSpPr>
            <a:stCxn id="544" idx="3"/>
            <a:endCxn id="545" idx="1"/>
          </p:cNvCxnSpPr>
          <p:nvPr/>
        </p:nvCxnSpPr>
        <p:spPr>
          <a:xfrm>
            <a:off x="905890" y="1331479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546" idx="1"/>
            <a:endCxn id="545" idx="3"/>
          </p:cNvCxnSpPr>
          <p:nvPr/>
        </p:nvCxnSpPr>
        <p:spPr>
          <a:xfrm flipH="1">
            <a:off x="1694806" y="1331479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46" idx="3"/>
            <a:endCxn id="547" idx="1"/>
          </p:cNvCxnSpPr>
          <p:nvPr/>
        </p:nvCxnSpPr>
        <p:spPr>
          <a:xfrm>
            <a:off x="2493707" y="1331479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547" idx="3"/>
            <a:endCxn id="548" idx="1"/>
          </p:cNvCxnSpPr>
          <p:nvPr/>
        </p:nvCxnSpPr>
        <p:spPr>
          <a:xfrm>
            <a:off x="3603982" y="1335713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endCxn id="544" idx="2"/>
          </p:cNvCxnSpPr>
          <p:nvPr/>
        </p:nvCxnSpPr>
        <p:spPr>
          <a:xfrm flipV="1">
            <a:off x="713084" y="1469978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endCxn id="545" idx="2"/>
          </p:cNvCxnSpPr>
          <p:nvPr/>
        </p:nvCxnSpPr>
        <p:spPr>
          <a:xfrm flipV="1">
            <a:off x="1337089" y="1469978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endCxn id="546" idx="2"/>
          </p:cNvCxnSpPr>
          <p:nvPr/>
        </p:nvCxnSpPr>
        <p:spPr>
          <a:xfrm flipH="1" flipV="1">
            <a:off x="2141281" y="1469978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47" idx="2"/>
          </p:cNvCxnSpPr>
          <p:nvPr/>
        </p:nvCxnSpPr>
        <p:spPr>
          <a:xfrm flipV="1">
            <a:off x="3115691" y="1474212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endCxn id="548" idx="2"/>
          </p:cNvCxnSpPr>
          <p:nvPr/>
        </p:nvCxnSpPr>
        <p:spPr>
          <a:xfrm flipV="1">
            <a:off x="4027674" y="1474212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1704" y="1192979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59" name="TextBox 558"/>
          <p:cNvSpPr txBox="1"/>
          <p:nvPr/>
        </p:nvSpPr>
        <p:spPr>
          <a:xfrm>
            <a:off x="519283" y="2122802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60" name="TextBox 559"/>
          <p:cNvSpPr txBox="1"/>
          <p:nvPr/>
        </p:nvSpPr>
        <p:spPr>
          <a:xfrm>
            <a:off x="978378" y="2122802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1787861" y="2122802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2628394" y="2127036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63" name="TextBox 562"/>
          <p:cNvSpPr txBox="1"/>
          <p:nvPr/>
        </p:nvSpPr>
        <p:spPr>
          <a:xfrm>
            <a:off x="3702471" y="2127036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564" name="Straight Connector 563"/>
          <p:cNvCxnSpPr>
            <a:stCxn id="559" idx="3"/>
            <a:endCxn id="560" idx="1"/>
          </p:cNvCxnSpPr>
          <p:nvPr/>
        </p:nvCxnSpPr>
        <p:spPr>
          <a:xfrm>
            <a:off x="904896" y="2261302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561" idx="1"/>
            <a:endCxn id="560" idx="3"/>
          </p:cNvCxnSpPr>
          <p:nvPr/>
        </p:nvCxnSpPr>
        <p:spPr>
          <a:xfrm flipH="1">
            <a:off x="1693812" y="2261302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561" idx="3"/>
            <a:endCxn id="562" idx="1"/>
          </p:cNvCxnSpPr>
          <p:nvPr/>
        </p:nvCxnSpPr>
        <p:spPr>
          <a:xfrm>
            <a:off x="2492713" y="2261302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562" idx="3"/>
            <a:endCxn id="563" idx="1"/>
          </p:cNvCxnSpPr>
          <p:nvPr/>
        </p:nvCxnSpPr>
        <p:spPr>
          <a:xfrm>
            <a:off x="3602988" y="2265536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endCxn id="559" idx="2"/>
          </p:cNvCxnSpPr>
          <p:nvPr/>
        </p:nvCxnSpPr>
        <p:spPr>
          <a:xfrm flipV="1">
            <a:off x="712090" y="2399801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endCxn id="560" idx="2"/>
          </p:cNvCxnSpPr>
          <p:nvPr/>
        </p:nvCxnSpPr>
        <p:spPr>
          <a:xfrm flipV="1">
            <a:off x="1336095" y="2399801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>
            <a:endCxn id="561" idx="2"/>
          </p:cNvCxnSpPr>
          <p:nvPr/>
        </p:nvCxnSpPr>
        <p:spPr>
          <a:xfrm flipH="1" flipV="1">
            <a:off x="2140287" y="2399801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endCxn id="562" idx="2"/>
          </p:cNvCxnSpPr>
          <p:nvPr/>
        </p:nvCxnSpPr>
        <p:spPr>
          <a:xfrm flipV="1">
            <a:off x="3115691" y="2404035"/>
            <a:ext cx="0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3" idx="2"/>
          </p:cNvCxnSpPr>
          <p:nvPr/>
        </p:nvCxnSpPr>
        <p:spPr>
          <a:xfrm flipH="1" flipV="1">
            <a:off x="4026680" y="2404035"/>
            <a:ext cx="994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Rectangle 572"/>
          <p:cNvSpPr/>
          <p:nvPr/>
        </p:nvSpPr>
        <p:spPr>
          <a:xfrm>
            <a:off x="710" y="2122802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74" name="Rectangle 573"/>
          <p:cNvSpPr/>
          <p:nvPr/>
        </p:nvSpPr>
        <p:spPr>
          <a:xfrm>
            <a:off x="2971" y="255220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smtClean="0"/>
              <a:t>t</a:t>
            </a:r>
            <a:r>
              <a:rPr lang="en-US" sz="1200" b="1" i="1" baseline="-25000" smtClean="0"/>
              <a:t>2</a:t>
            </a:r>
            <a:endParaRPr lang="en-US" sz="1200" b="1" i="1" dirty="0"/>
          </a:p>
        </p:txBody>
      </p:sp>
      <p:sp>
        <p:nvSpPr>
          <p:cNvPr id="575" name="Rectangle 574"/>
          <p:cNvSpPr/>
          <p:nvPr/>
        </p:nvSpPr>
        <p:spPr>
          <a:xfrm>
            <a:off x="2220" y="160128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6" name="Rectangle 575"/>
          <p:cNvSpPr/>
          <p:nvPr/>
        </p:nvSpPr>
        <p:spPr>
          <a:xfrm>
            <a:off x="2976" y="69482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7" name="TextBox 576"/>
          <p:cNvSpPr txBox="1"/>
          <p:nvPr/>
        </p:nvSpPr>
        <p:spPr>
          <a:xfrm>
            <a:off x="4561118" y="244564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sp>
        <p:nvSpPr>
          <p:cNvPr id="578" name="TextBox 577"/>
          <p:cNvSpPr txBox="1"/>
          <p:nvPr/>
        </p:nvSpPr>
        <p:spPr>
          <a:xfrm>
            <a:off x="339158" y="238516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pic>
        <p:nvPicPr>
          <p:cNvPr id="579" name="Picture 5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13" y="134279"/>
            <a:ext cx="175498" cy="208473"/>
          </a:xfrm>
          <a:prstGeom prst="rect">
            <a:avLst/>
          </a:prstGeom>
        </p:spPr>
      </p:pic>
      <p:pic>
        <p:nvPicPr>
          <p:cNvPr id="580" name="Picture 5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0" y="894862"/>
            <a:ext cx="153922" cy="153922"/>
          </a:xfrm>
          <a:prstGeom prst="rect">
            <a:avLst/>
          </a:prstGeom>
        </p:spPr>
      </p:pic>
      <p:pic>
        <p:nvPicPr>
          <p:cNvPr id="581" name="Picture 5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6" y="146132"/>
            <a:ext cx="153922" cy="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Tripp Tripp</dc:creator>
  <cp:lastModifiedBy>Omer Tripp Tripp</cp:lastModifiedBy>
  <cp:revision>18</cp:revision>
  <dcterms:created xsi:type="dcterms:W3CDTF">2015-10-01T12:49:58Z</dcterms:created>
  <dcterms:modified xsi:type="dcterms:W3CDTF">2015-10-03T03:03:00Z</dcterms:modified>
</cp:coreProperties>
</file>