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47" d="100"/>
          <a:sy n="247" d="100"/>
        </p:scale>
        <p:origin x="-112" y="-720"/>
      </p:cViewPr>
      <p:guideLst>
        <p:guide orient="horz" pos="9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3185"/>
            <a:ext cx="7772400" cy="637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84020"/>
            <a:ext cx="64008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9011"/>
            <a:ext cx="2057400" cy="25356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011"/>
            <a:ext cx="6019800" cy="25356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09658"/>
            <a:ext cx="7772400" cy="590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59575"/>
            <a:ext cx="7772400" cy="650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93421"/>
            <a:ext cx="4038600" cy="1961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3421"/>
            <a:ext cx="4038600" cy="1961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5216"/>
            <a:ext cx="4040188" cy="2772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42446"/>
            <a:ext cx="4040188" cy="1712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665216"/>
            <a:ext cx="4041775" cy="2772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942446"/>
            <a:ext cx="4041775" cy="1712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2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18322"/>
            <a:ext cx="3008313" cy="5035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8322"/>
            <a:ext cx="5111750" cy="25363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621877"/>
            <a:ext cx="3008313" cy="20327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080260"/>
            <a:ext cx="5486400" cy="245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65535"/>
            <a:ext cx="5486400" cy="1783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325846"/>
            <a:ext cx="5486400" cy="3487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8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9010"/>
            <a:ext cx="8229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93421"/>
            <a:ext cx="8229600" cy="196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754420"/>
            <a:ext cx="2133600" cy="158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EFB4-D84D-ED45-9D43-8D4BC7BBB0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754420"/>
            <a:ext cx="2895600" cy="158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754420"/>
            <a:ext cx="2133600" cy="158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3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343"/>
          <p:cNvSpPr txBox="1"/>
          <p:nvPr/>
        </p:nvSpPr>
        <p:spPr>
          <a:xfrm>
            <a:off x="520277" y="261191"/>
            <a:ext cx="3856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45" name="TextBox 344"/>
          <p:cNvSpPr txBox="1"/>
          <p:nvPr/>
        </p:nvSpPr>
        <p:spPr>
          <a:xfrm>
            <a:off x="979372" y="261191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</a:t>
            </a:r>
            <a:r>
              <a:rPr lang="en-US" sz="1200" dirty="0" smtClean="0"/>
              <a:t>(…)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1788855" y="261191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  <a:endParaRPr lang="en-US" sz="1200" dirty="0" smtClean="0"/>
          </a:p>
        </p:txBody>
      </p:sp>
      <p:sp>
        <p:nvSpPr>
          <p:cNvPr id="347" name="TextBox 346"/>
          <p:cNvSpPr txBox="1"/>
          <p:nvPr/>
        </p:nvSpPr>
        <p:spPr>
          <a:xfrm>
            <a:off x="2629388" y="265425"/>
            <a:ext cx="9745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348" name="TextBox 347"/>
          <p:cNvSpPr txBox="1"/>
          <p:nvPr/>
        </p:nvSpPr>
        <p:spPr>
          <a:xfrm>
            <a:off x="3703465" y="265425"/>
            <a:ext cx="6484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  <a:endParaRPr lang="en-US" sz="1200" dirty="0" smtClean="0"/>
          </a:p>
        </p:txBody>
      </p:sp>
      <p:sp>
        <p:nvSpPr>
          <p:cNvPr id="349" name="TextBox 348"/>
          <p:cNvSpPr txBox="1"/>
          <p:nvPr/>
        </p:nvSpPr>
        <p:spPr>
          <a:xfrm>
            <a:off x="4757085" y="694824"/>
            <a:ext cx="4576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50" name="TextBox 349"/>
          <p:cNvSpPr txBox="1"/>
          <p:nvPr/>
        </p:nvSpPr>
        <p:spPr>
          <a:xfrm>
            <a:off x="5375632" y="694824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</a:t>
            </a:r>
            <a:r>
              <a:rPr lang="en-US" sz="1200" dirty="0" smtClean="0"/>
              <a:t>(…)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6179973" y="694824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  <a:endParaRPr lang="en-US" sz="1200" dirty="0" smtClean="0"/>
          </a:p>
        </p:txBody>
      </p:sp>
      <p:sp>
        <p:nvSpPr>
          <p:cNvPr id="352" name="TextBox 351"/>
          <p:cNvSpPr txBox="1"/>
          <p:nvPr/>
        </p:nvSpPr>
        <p:spPr>
          <a:xfrm>
            <a:off x="6963147" y="699058"/>
            <a:ext cx="1181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353" name="TextBox 352"/>
          <p:cNvSpPr txBox="1"/>
          <p:nvPr/>
        </p:nvSpPr>
        <p:spPr>
          <a:xfrm>
            <a:off x="8243700" y="699058"/>
            <a:ext cx="831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  <a:endParaRPr lang="en-US" sz="1200" dirty="0" smtClean="0"/>
          </a:p>
        </p:txBody>
      </p:sp>
      <p:sp>
        <p:nvSpPr>
          <p:cNvPr id="354" name="TextBox 353"/>
          <p:cNvSpPr txBox="1"/>
          <p:nvPr/>
        </p:nvSpPr>
        <p:spPr>
          <a:xfrm>
            <a:off x="530550" y="1617231"/>
            <a:ext cx="4974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55" name="TextBox 354"/>
          <p:cNvSpPr txBox="1"/>
          <p:nvPr/>
        </p:nvSpPr>
        <p:spPr>
          <a:xfrm>
            <a:off x="1161362" y="1617231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</a:t>
            </a:r>
            <a:r>
              <a:rPr lang="en-US" sz="1200" dirty="0" smtClean="0"/>
              <a:t>(…)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2034491" y="1620186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  <a:endParaRPr lang="en-US" sz="1200" dirty="0" smtClean="0"/>
          </a:p>
        </p:txBody>
      </p:sp>
      <p:sp>
        <p:nvSpPr>
          <p:cNvPr id="357" name="TextBox 356"/>
          <p:cNvSpPr txBox="1"/>
          <p:nvPr/>
        </p:nvSpPr>
        <p:spPr>
          <a:xfrm>
            <a:off x="2839873" y="1624058"/>
            <a:ext cx="1181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358" name="TextBox 357"/>
          <p:cNvSpPr txBox="1"/>
          <p:nvPr/>
        </p:nvSpPr>
        <p:spPr>
          <a:xfrm>
            <a:off x="8243700" y="1628292"/>
            <a:ext cx="831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  <a:endParaRPr lang="en-US" sz="1200" dirty="0" smtClean="0"/>
          </a:p>
        </p:txBody>
      </p:sp>
      <p:sp>
        <p:nvSpPr>
          <p:cNvPr id="359" name="TextBox 358"/>
          <p:cNvSpPr txBox="1"/>
          <p:nvPr/>
        </p:nvSpPr>
        <p:spPr>
          <a:xfrm>
            <a:off x="4757085" y="1624058"/>
            <a:ext cx="4576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60" name="TextBox 359"/>
          <p:cNvSpPr txBox="1"/>
          <p:nvPr/>
        </p:nvSpPr>
        <p:spPr>
          <a:xfrm>
            <a:off x="5375632" y="1624058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</a:t>
            </a:r>
            <a:r>
              <a:rPr lang="en-US" sz="1200" dirty="0" smtClean="0"/>
              <a:t>(…)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6179973" y="1624058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  <a:endParaRPr lang="en-US" sz="1200" dirty="0" smtClean="0"/>
          </a:p>
        </p:txBody>
      </p:sp>
      <p:sp>
        <p:nvSpPr>
          <p:cNvPr id="362" name="TextBox 361"/>
          <p:cNvSpPr txBox="1"/>
          <p:nvPr/>
        </p:nvSpPr>
        <p:spPr>
          <a:xfrm>
            <a:off x="6963147" y="1628292"/>
            <a:ext cx="1181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363" name="TextBox 362"/>
          <p:cNvSpPr txBox="1"/>
          <p:nvPr/>
        </p:nvSpPr>
        <p:spPr>
          <a:xfrm>
            <a:off x="525408" y="2560522"/>
            <a:ext cx="4974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64" name="TextBox 363"/>
          <p:cNvSpPr txBox="1"/>
          <p:nvPr/>
        </p:nvSpPr>
        <p:spPr>
          <a:xfrm>
            <a:off x="1150791" y="2559615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</a:t>
            </a:r>
            <a:r>
              <a:rPr lang="en-US" sz="1200" dirty="0" smtClean="0"/>
              <a:t>(…)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2034491" y="2559615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  <a:endParaRPr lang="en-US" sz="1200" dirty="0" smtClean="0"/>
          </a:p>
        </p:txBody>
      </p:sp>
      <p:sp>
        <p:nvSpPr>
          <p:cNvPr id="366" name="TextBox 365"/>
          <p:cNvSpPr txBox="1"/>
          <p:nvPr/>
        </p:nvSpPr>
        <p:spPr>
          <a:xfrm>
            <a:off x="2839873" y="2555381"/>
            <a:ext cx="1181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cxnSp>
        <p:nvCxnSpPr>
          <p:cNvPr id="367" name="Straight Connector 366"/>
          <p:cNvCxnSpPr>
            <a:stCxn id="344" idx="3"/>
            <a:endCxn id="345" idx="1"/>
          </p:cNvCxnSpPr>
          <p:nvPr/>
        </p:nvCxnSpPr>
        <p:spPr>
          <a:xfrm>
            <a:off x="905890" y="399691"/>
            <a:ext cx="73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stCxn id="346" idx="1"/>
            <a:endCxn id="345" idx="3"/>
          </p:cNvCxnSpPr>
          <p:nvPr/>
        </p:nvCxnSpPr>
        <p:spPr>
          <a:xfrm flipH="1">
            <a:off x="1694806" y="399691"/>
            <a:ext cx="9404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346" idx="3"/>
            <a:endCxn id="347" idx="1"/>
          </p:cNvCxnSpPr>
          <p:nvPr/>
        </p:nvCxnSpPr>
        <p:spPr>
          <a:xfrm>
            <a:off x="2493707" y="399691"/>
            <a:ext cx="135681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347" idx="3"/>
            <a:endCxn id="348" idx="1"/>
          </p:cNvCxnSpPr>
          <p:nvPr/>
        </p:nvCxnSpPr>
        <p:spPr>
          <a:xfrm>
            <a:off x="3603982" y="403925"/>
            <a:ext cx="99483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50" idx="1"/>
            <a:endCxn id="349" idx="3"/>
          </p:cNvCxnSpPr>
          <p:nvPr/>
        </p:nvCxnSpPr>
        <p:spPr>
          <a:xfrm flipH="1">
            <a:off x="5214737" y="833324"/>
            <a:ext cx="160895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>
            <a:stCxn id="351" idx="1"/>
            <a:endCxn id="350" idx="3"/>
          </p:cNvCxnSpPr>
          <p:nvPr/>
        </p:nvCxnSpPr>
        <p:spPr>
          <a:xfrm flipH="1">
            <a:off x="6091066" y="833324"/>
            <a:ext cx="8890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352" idx="1"/>
            <a:endCxn id="351" idx="3"/>
          </p:cNvCxnSpPr>
          <p:nvPr/>
        </p:nvCxnSpPr>
        <p:spPr>
          <a:xfrm flipH="1" flipV="1">
            <a:off x="6884825" y="833324"/>
            <a:ext cx="78322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53" idx="1"/>
            <a:endCxn id="352" idx="3"/>
          </p:cNvCxnSpPr>
          <p:nvPr/>
        </p:nvCxnSpPr>
        <p:spPr>
          <a:xfrm flipH="1">
            <a:off x="8144218" y="837558"/>
            <a:ext cx="99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4617692" y="2555098"/>
            <a:ext cx="831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  <a:endParaRPr lang="en-US" sz="1200" dirty="0" smtClean="0"/>
          </a:p>
        </p:txBody>
      </p:sp>
      <p:cxnSp>
        <p:nvCxnSpPr>
          <p:cNvPr id="376" name="Straight Connector 375"/>
          <p:cNvCxnSpPr/>
          <p:nvPr/>
        </p:nvCxnSpPr>
        <p:spPr>
          <a:xfrm flipH="1">
            <a:off x="8144218" y="1771934"/>
            <a:ext cx="99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H="1" flipV="1">
            <a:off x="6884825" y="1767700"/>
            <a:ext cx="78322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flipH="1">
            <a:off x="6091066" y="1767700"/>
            <a:ext cx="8890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5214736" y="1767700"/>
            <a:ext cx="160896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H="1">
            <a:off x="4020944" y="1767700"/>
            <a:ext cx="73614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4195756" y="1656441"/>
            <a:ext cx="402162" cy="2154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/>
              <a:t>retry</a:t>
            </a:r>
            <a:endParaRPr lang="en-US" sz="800" b="1" i="1" dirty="0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2739343" y="1763828"/>
            <a:ext cx="100530" cy="387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1876796" y="1760873"/>
            <a:ext cx="157695" cy="295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1027995" y="1760873"/>
            <a:ext cx="13336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43744" y="1548292"/>
            <a:ext cx="9059328" cy="0"/>
          </a:xfrm>
          <a:prstGeom prst="line">
            <a:avLst/>
          </a:prstGeom>
          <a:ln w="9525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47978" y="616505"/>
            <a:ext cx="9059328" cy="0"/>
          </a:xfrm>
          <a:prstGeom prst="line">
            <a:avLst/>
          </a:prstGeom>
          <a:ln w="9525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endCxn id="344" idx="2"/>
          </p:cNvCxnSpPr>
          <p:nvPr/>
        </p:nvCxnSpPr>
        <p:spPr>
          <a:xfrm flipV="1">
            <a:off x="713084" y="538190"/>
            <a:ext cx="0" cy="7831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endCxn id="345" idx="2"/>
          </p:cNvCxnSpPr>
          <p:nvPr/>
        </p:nvCxnSpPr>
        <p:spPr>
          <a:xfrm flipV="1">
            <a:off x="1337089" y="538190"/>
            <a:ext cx="0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>
            <a:endCxn id="346" idx="2"/>
          </p:cNvCxnSpPr>
          <p:nvPr/>
        </p:nvCxnSpPr>
        <p:spPr>
          <a:xfrm flipH="1" flipV="1">
            <a:off x="2141281" y="538190"/>
            <a:ext cx="1072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>
            <a:endCxn id="347" idx="2"/>
          </p:cNvCxnSpPr>
          <p:nvPr/>
        </p:nvCxnSpPr>
        <p:spPr>
          <a:xfrm flipV="1">
            <a:off x="3115691" y="542424"/>
            <a:ext cx="994" cy="7408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>
            <a:endCxn id="348" idx="2"/>
          </p:cNvCxnSpPr>
          <p:nvPr/>
        </p:nvCxnSpPr>
        <p:spPr>
          <a:xfrm flipV="1">
            <a:off x="4027674" y="542424"/>
            <a:ext cx="0" cy="7408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>
            <a:stCxn id="349" idx="0"/>
          </p:cNvCxnSpPr>
          <p:nvPr/>
        </p:nvCxnSpPr>
        <p:spPr>
          <a:xfrm flipV="1">
            <a:off x="4985911" y="616505"/>
            <a:ext cx="0" cy="7831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>
            <a:stCxn id="350" idx="0"/>
          </p:cNvCxnSpPr>
          <p:nvPr/>
        </p:nvCxnSpPr>
        <p:spPr>
          <a:xfrm flipV="1">
            <a:off x="5733349" y="616505"/>
            <a:ext cx="0" cy="7831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>
            <a:stCxn id="351" idx="0"/>
          </p:cNvCxnSpPr>
          <p:nvPr/>
        </p:nvCxnSpPr>
        <p:spPr>
          <a:xfrm flipV="1">
            <a:off x="6532399" y="616505"/>
            <a:ext cx="0" cy="7831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>
            <a:endCxn id="352" idx="0"/>
          </p:cNvCxnSpPr>
          <p:nvPr/>
        </p:nvCxnSpPr>
        <p:spPr>
          <a:xfrm>
            <a:off x="7553683" y="616505"/>
            <a:ext cx="0" cy="82553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>
            <a:stCxn id="353" idx="0"/>
          </p:cNvCxnSpPr>
          <p:nvPr/>
        </p:nvCxnSpPr>
        <p:spPr>
          <a:xfrm flipV="1">
            <a:off x="8659627" y="616505"/>
            <a:ext cx="0" cy="82553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flipV="1">
            <a:off x="4985911" y="1548294"/>
            <a:ext cx="0" cy="8090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flipV="1">
            <a:off x="5733349" y="1548293"/>
            <a:ext cx="0" cy="80907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6532399" y="1548293"/>
            <a:ext cx="0" cy="80907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7553683" y="1548292"/>
            <a:ext cx="0" cy="8514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8659627" y="1548292"/>
            <a:ext cx="0" cy="8514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3430409" y="1548293"/>
            <a:ext cx="0" cy="80907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 flipV="1">
            <a:off x="2386917" y="1548293"/>
            <a:ext cx="0" cy="7703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1519079" y="1548292"/>
            <a:ext cx="0" cy="74081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V="1">
            <a:off x="779273" y="1548294"/>
            <a:ext cx="0" cy="7407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>
            <a:stCxn id="375" idx="1"/>
            <a:endCxn id="366" idx="3"/>
          </p:cNvCxnSpPr>
          <p:nvPr/>
        </p:nvCxnSpPr>
        <p:spPr>
          <a:xfrm flipH="1">
            <a:off x="4020944" y="2693598"/>
            <a:ext cx="596748" cy="283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>
            <a:stCxn id="365" idx="3"/>
            <a:endCxn id="366" idx="1"/>
          </p:cNvCxnSpPr>
          <p:nvPr/>
        </p:nvCxnSpPr>
        <p:spPr>
          <a:xfrm flipV="1">
            <a:off x="2739343" y="2693881"/>
            <a:ext cx="100530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>
            <a:stCxn id="364" idx="3"/>
            <a:endCxn id="365" idx="1"/>
          </p:cNvCxnSpPr>
          <p:nvPr/>
        </p:nvCxnSpPr>
        <p:spPr>
          <a:xfrm>
            <a:off x="1866225" y="2698115"/>
            <a:ext cx="168266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stCxn id="363" idx="3"/>
            <a:endCxn id="364" idx="1"/>
          </p:cNvCxnSpPr>
          <p:nvPr/>
        </p:nvCxnSpPr>
        <p:spPr>
          <a:xfrm flipV="1">
            <a:off x="1022853" y="2698115"/>
            <a:ext cx="127938" cy="907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47982" y="2485030"/>
            <a:ext cx="9059328" cy="0"/>
          </a:xfrm>
          <a:prstGeom prst="line">
            <a:avLst/>
          </a:prstGeom>
          <a:ln w="9525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>
            <a:stCxn id="375" idx="0"/>
          </p:cNvCxnSpPr>
          <p:nvPr/>
        </p:nvCxnSpPr>
        <p:spPr>
          <a:xfrm flipV="1">
            <a:off x="5033619" y="2485030"/>
            <a:ext cx="0" cy="7006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>
            <a:endCxn id="366" idx="0"/>
          </p:cNvCxnSpPr>
          <p:nvPr/>
        </p:nvCxnSpPr>
        <p:spPr>
          <a:xfrm>
            <a:off x="3430409" y="2485030"/>
            <a:ext cx="0" cy="70351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>
            <a:stCxn id="365" idx="0"/>
          </p:cNvCxnSpPr>
          <p:nvPr/>
        </p:nvCxnSpPr>
        <p:spPr>
          <a:xfrm flipV="1">
            <a:off x="2386917" y="2485030"/>
            <a:ext cx="0" cy="7458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>
            <a:endCxn id="364" idx="0"/>
          </p:cNvCxnSpPr>
          <p:nvPr/>
        </p:nvCxnSpPr>
        <p:spPr>
          <a:xfrm>
            <a:off x="1508508" y="2485030"/>
            <a:ext cx="0" cy="7458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>
            <a:stCxn id="363" idx="0"/>
          </p:cNvCxnSpPr>
          <p:nvPr/>
        </p:nvCxnSpPr>
        <p:spPr>
          <a:xfrm flipV="1">
            <a:off x="774131" y="2490171"/>
            <a:ext cx="0" cy="70351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9" name="TextBox 538"/>
          <p:cNvSpPr txBox="1"/>
          <p:nvPr/>
        </p:nvSpPr>
        <p:spPr>
          <a:xfrm>
            <a:off x="4126028" y="2584952"/>
            <a:ext cx="402162" cy="2154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/>
              <a:t>warp</a:t>
            </a:r>
            <a:endParaRPr lang="en-US" sz="800" b="1" i="1" dirty="0"/>
          </a:p>
        </p:txBody>
      </p:sp>
      <p:sp>
        <p:nvSpPr>
          <p:cNvPr id="540" name="TextBox 539"/>
          <p:cNvSpPr txBox="1"/>
          <p:nvPr/>
        </p:nvSpPr>
        <p:spPr>
          <a:xfrm>
            <a:off x="7833069" y="223093"/>
            <a:ext cx="13059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/>
              <a:t>pessimistic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7833069" y="1157469"/>
            <a:ext cx="13059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/>
              <a:t>optimistic</a:t>
            </a:r>
          </a:p>
        </p:txBody>
      </p:sp>
      <p:sp>
        <p:nvSpPr>
          <p:cNvPr id="542" name="TextBox 541"/>
          <p:cNvSpPr txBox="1"/>
          <p:nvPr/>
        </p:nvSpPr>
        <p:spPr>
          <a:xfrm>
            <a:off x="7837307" y="2094207"/>
            <a:ext cx="13059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/>
              <a:t>warping</a:t>
            </a:r>
          </a:p>
        </p:txBody>
      </p:sp>
      <p:sp>
        <p:nvSpPr>
          <p:cNvPr id="543" name="Rectangle 542"/>
          <p:cNvSpPr/>
          <p:nvPr/>
        </p:nvSpPr>
        <p:spPr>
          <a:xfrm>
            <a:off x="1704" y="261191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/>
              <a:t>T</a:t>
            </a:r>
            <a:r>
              <a:rPr lang="en-US" sz="1200" b="1" i="1" baseline="-25000" dirty="0"/>
              <a:t>1</a:t>
            </a:r>
            <a:endParaRPr lang="en-US" sz="1200" b="1" i="1" dirty="0"/>
          </a:p>
        </p:txBody>
      </p:sp>
      <p:sp>
        <p:nvSpPr>
          <p:cNvPr id="544" name="TextBox 543"/>
          <p:cNvSpPr txBox="1"/>
          <p:nvPr/>
        </p:nvSpPr>
        <p:spPr>
          <a:xfrm>
            <a:off x="520277" y="1192979"/>
            <a:ext cx="3856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545" name="TextBox 544"/>
          <p:cNvSpPr txBox="1"/>
          <p:nvPr/>
        </p:nvSpPr>
        <p:spPr>
          <a:xfrm>
            <a:off x="979372" y="1192979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</a:t>
            </a:r>
            <a:r>
              <a:rPr lang="en-US" sz="1200" dirty="0" smtClean="0"/>
              <a:t>(…)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1788855" y="1192979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  <a:endParaRPr lang="en-US" sz="1200" dirty="0" smtClean="0"/>
          </a:p>
        </p:txBody>
      </p:sp>
      <p:sp>
        <p:nvSpPr>
          <p:cNvPr id="547" name="TextBox 546"/>
          <p:cNvSpPr txBox="1"/>
          <p:nvPr/>
        </p:nvSpPr>
        <p:spPr>
          <a:xfrm>
            <a:off x="2629388" y="1197213"/>
            <a:ext cx="9745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548" name="TextBox 547"/>
          <p:cNvSpPr txBox="1"/>
          <p:nvPr/>
        </p:nvSpPr>
        <p:spPr>
          <a:xfrm>
            <a:off x="3703465" y="1197213"/>
            <a:ext cx="6484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  <a:endParaRPr lang="en-US" sz="1200" dirty="0" smtClean="0"/>
          </a:p>
        </p:txBody>
      </p:sp>
      <p:cxnSp>
        <p:nvCxnSpPr>
          <p:cNvPr id="549" name="Straight Connector 548"/>
          <p:cNvCxnSpPr>
            <a:stCxn id="544" idx="3"/>
            <a:endCxn id="545" idx="1"/>
          </p:cNvCxnSpPr>
          <p:nvPr/>
        </p:nvCxnSpPr>
        <p:spPr>
          <a:xfrm>
            <a:off x="905890" y="1331479"/>
            <a:ext cx="73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>
            <a:stCxn id="546" idx="1"/>
            <a:endCxn id="545" idx="3"/>
          </p:cNvCxnSpPr>
          <p:nvPr/>
        </p:nvCxnSpPr>
        <p:spPr>
          <a:xfrm flipH="1">
            <a:off x="1694806" y="1331479"/>
            <a:ext cx="9404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>
            <a:stCxn id="546" idx="3"/>
            <a:endCxn id="547" idx="1"/>
          </p:cNvCxnSpPr>
          <p:nvPr/>
        </p:nvCxnSpPr>
        <p:spPr>
          <a:xfrm>
            <a:off x="2493707" y="1331479"/>
            <a:ext cx="135681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>
            <a:stCxn id="547" idx="3"/>
            <a:endCxn id="548" idx="1"/>
          </p:cNvCxnSpPr>
          <p:nvPr/>
        </p:nvCxnSpPr>
        <p:spPr>
          <a:xfrm>
            <a:off x="3603982" y="1335713"/>
            <a:ext cx="99483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endCxn id="544" idx="2"/>
          </p:cNvCxnSpPr>
          <p:nvPr/>
        </p:nvCxnSpPr>
        <p:spPr>
          <a:xfrm flipV="1">
            <a:off x="713084" y="1469978"/>
            <a:ext cx="0" cy="7831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>
            <a:endCxn id="545" idx="2"/>
          </p:cNvCxnSpPr>
          <p:nvPr/>
        </p:nvCxnSpPr>
        <p:spPr>
          <a:xfrm flipV="1">
            <a:off x="1337089" y="1469978"/>
            <a:ext cx="0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>
            <a:endCxn id="546" idx="2"/>
          </p:cNvCxnSpPr>
          <p:nvPr/>
        </p:nvCxnSpPr>
        <p:spPr>
          <a:xfrm flipH="1" flipV="1">
            <a:off x="2141281" y="1469978"/>
            <a:ext cx="1072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47" idx="2"/>
          </p:cNvCxnSpPr>
          <p:nvPr/>
        </p:nvCxnSpPr>
        <p:spPr>
          <a:xfrm flipV="1">
            <a:off x="3115691" y="1474212"/>
            <a:ext cx="994" cy="7408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>
            <a:endCxn id="548" idx="2"/>
          </p:cNvCxnSpPr>
          <p:nvPr/>
        </p:nvCxnSpPr>
        <p:spPr>
          <a:xfrm flipV="1">
            <a:off x="4027674" y="1474212"/>
            <a:ext cx="0" cy="7408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Rectangle 557"/>
          <p:cNvSpPr/>
          <p:nvPr/>
        </p:nvSpPr>
        <p:spPr>
          <a:xfrm>
            <a:off x="1704" y="1192979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/>
              <a:t>T</a:t>
            </a:r>
            <a:r>
              <a:rPr lang="en-US" sz="1200" b="1" i="1" baseline="-25000" dirty="0"/>
              <a:t>1</a:t>
            </a:r>
            <a:endParaRPr lang="en-US" sz="1200" b="1" i="1" dirty="0"/>
          </a:p>
        </p:txBody>
      </p:sp>
      <p:sp>
        <p:nvSpPr>
          <p:cNvPr id="559" name="TextBox 558"/>
          <p:cNvSpPr txBox="1"/>
          <p:nvPr/>
        </p:nvSpPr>
        <p:spPr>
          <a:xfrm>
            <a:off x="519283" y="2122802"/>
            <a:ext cx="3856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560" name="TextBox 559"/>
          <p:cNvSpPr txBox="1"/>
          <p:nvPr/>
        </p:nvSpPr>
        <p:spPr>
          <a:xfrm>
            <a:off x="978378" y="2122802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</a:t>
            </a:r>
            <a:r>
              <a:rPr lang="en-US" sz="1200" dirty="0" smtClean="0"/>
              <a:t>(…)</a:t>
            </a:r>
          </a:p>
        </p:txBody>
      </p:sp>
      <p:sp>
        <p:nvSpPr>
          <p:cNvPr id="561" name="TextBox 560"/>
          <p:cNvSpPr txBox="1"/>
          <p:nvPr/>
        </p:nvSpPr>
        <p:spPr>
          <a:xfrm>
            <a:off x="1787861" y="2122802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  <a:endParaRPr lang="en-US" sz="1200" dirty="0" smtClean="0"/>
          </a:p>
        </p:txBody>
      </p:sp>
      <p:sp>
        <p:nvSpPr>
          <p:cNvPr id="562" name="TextBox 561"/>
          <p:cNvSpPr txBox="1"/>
          <p:nvPr/>
        </p:nvSpPr>
        <p:spPr>
          <a:xfrm>
            <a:off x="2628394" y="2127036"/>
            <a:ext cx="9745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563" name="TextBox 562"/>
          <p:cNvSpPr txBox="1"/>
          <p:nvPr/>
        </p:nvSpPr>
        <p:spPr>
          <a:xfrm>
            <a:off x="3702471" y="2127036"/>
            <a:ext cx="6484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  <a:endParaRPr lang="en-US" sz="1200" dirty="0" smtClean="0"/>
          </a:p>
        </p:txBody>
      </p:sp>
      <p:cxnSp>
        <p:nvCxnSpPr>
          <p:cNvPr id="564" name="Straight Connector 563"/>
          <p:cNvCxnSpPr>
            <a:stCxn id="559" idx="3"/>
            <a:endCxn id="560" idx="1"/>
          </p:cNvCxnSpPr>
          <p:nvPr/>
        </p:nvCxnSpPr>
        <p:spPr>
          <a:xfrm>
            <a:off x="904896" y="2261302"/>
            <a:ext cx="73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>
            <a:stCxn id="561" idx="1"/>
            <a:endCxn id="560" idx="3"/>
          </p:cNvCxnSpPr>
          <p:nvPr/>
        </p:nvCxnSpPr>
        <p:spPr>
          <a:xfrm flipH="1">
            <a:off x="1693812" y="2261302"/>
            <a:ext cx="9404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561" idx="3"/>
            <a:endCxn id="562" idx="1"/>
          </p:cNvCxnSpPr>
          <p:nvPr/>
        </p:nvCxnSpPr>
        <p:spPr>
          <a:xfrm>
            <a:off x="2492713" y="2261302"/>
            <a:ext cx="135681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>
            <a:stCxn id="562" idx="3"/>
            <a:endCxn id="563" idx="1"/>
          </p:cNvCxnSpPr>
          <p:nvPr/>
        </p:nvCxnSpPr>
        <p:spPr>
          <a:xfrm>
            <a:off x="3602988" y="2265536"/>
            <a:ext cx="99483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endCxn id="559" idx="2"/>
          </p:cNvCxnSpPr>
          <p:nvPr/>
        </p:nvCxnSpPr>
        <p:spPr>
          <a:xfrm flipV="1">
            <a:off x="712090" y="2399801"/>
            <a:ext cx="0" cy="7831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endCxn id="560" idx="2"/>
          </p:cNvCxnSpPr>
          <p:nvPr/>
        </p:nvCxnSpPr>
        <p:spPr>
          <a:xfrm flipV="1">
            <a:off x="1336095" y="2399801"/>
            <a:ext cx="0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>
            <a:endCxn id="561" idx="2"/>
          </p:cNvCxnSpPr>
          <p:nvPr/>
        </p:nvCxnSpPr>
        <p:spPr>
          <a:xfrm flipH="1" flipV="1">
            <a:off x="2140287" y="2399801"/>
            <a:ext cx="1072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>
            <a:endCxn id="562" idx="2"/>
          </p:cNvCxnSpPr>
          <p:nvPr/>
        </p:nvCxnSpPr>
        <p:spPr>
          <a:xfrm flipV="1">
            <a:off x="3115691" y="2404035"/>
            <a:ext cx="0" cy="8613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endCxn id="563" idx="2"/>
          </p:cNvCxnSpPr>
          <p:nvPr/>
        </p:nvCxnSpPr>
        <p:spPr>
          <a:xfrm flipH="1" flipV="1">
            <a:off x="4026680" y="2404035"/>
            <a:ext cx="994" cy="8613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" name="Rectangle 572"/>
          <p:cNvSpPr/>
          <p:nvPr/>
        </p:nvSpPr>
        <p:spPr>
          <a:xfrm>
            <a:off x="710" y="2122802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/>
              <a:t>T</a:t>
            </a:r>
            <a:r>
              <a:rPr lang="en-US" sz="1200" b="1" i="1" baseline="-25000" dirty="0"/>
              <a:t>1</a:t>
            </a:r>
            <a:endParaRPr lang="en-US" sz="1200" b="1" i="1" dirty="0"/>
          </a:p>
        </p:txBody>
      </p:sp>
      <p:sp>
        <p:nvSpPr>
          <p:cNvPr id="574" name="Rectangle 573"/>
          <p:cNvSpPr/>
          <p:nvPr/>
        </p:nvSpPr>
        <p:spPr>
          <a:xfrm>
            <a:off x="2971" y="2552201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2</a:t>
            </a:r>
            <a:endParaRPr lang="en-US" sz="1200" b="1" i="1" dirty="0"/>
          </a:p>
        </p:txBody>
      </p:sp>
      <p:sp>
        <p:nvSpPr>
          <p:cNvPr id="575" name="Rectangle 574"/>
          <p:cNvSpPr/>
          <p:nvPr/>
        </p:nvSpPr>
        <p:spPr>
          <a:xfrm>
            <a:off x="2220" y="1601284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2</a:t>
            </a:r>
            <a:endParaRPr lang="en-US" sz="1200" b="1" i="1" dirty="0"/>
          </a:p>
        </p:txBody>
      </p:sp>
      <p:sp>
        <p:nvSpPr>
          <p:cNvPr id="576" name="Rectangle 575"/>
          <p:cNvSpPr/>
          <p:nvPr/>
        </p:nvSpPr>
        <p:spPr>
          <a:xfrm>
            <a:off x="2976" y="694824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2</a:t>
            </a:r>
            <a:endParaRPr lang="en-US" sz="1200" b="1" i="1" dirty="0"/>
          </a:p>
        </p:txBody>
      </p:sp>
      <p:sp>
        <p:nvSpPr>
          <p:cNvPr id="577" name="TextBox 576"/>
          <p:cNvSpPr txBox="1"/>
          <p:nvPr/>
        </p:nvSpPr>
        <p:spPr>
          <a:xfrm>
            <a:off x="4561118" y="244564"/>
            <a:ext cx="18288" cy="7529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b="1" i="1" dirty="0"/>
          </a:p>
        </p:txBody>
      </p:sp>
      <p:sp>
        <p:nvSpPr>
          <p:cNvPr id="578" name="TextBox 577"/>
          <p:cNvSpPr txBox="1"/>
          <p:nvPr/>
        </p:nvSpPr>
        <p:spPr>
          <a:xfrm>
            <a:off x="339158" y="238516"/>
            <a:ext cx="18288" cy="7529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b="1" i="1" dirty="0"/>
          </a:p>
        </p:txBody>
      </p:sp>
      <p:pic>
        <p:nvPicPr>
          <p:cNvPr id="579" name="Picture 5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13" y="134279"/>
            <a:ext cx="175498" cy="208473"/>
          </a:xfrm>
          <a:prstGeom prst="rect">
            <a:avLst/>
          </a:prstGeom>
        </p:spPr>
      </p:pic>
      <p:pic>
        <p:nvPicPr>
          <p:cNvPr id="580" name="Picture 5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840" y="894862"/>
            <a:ext cx="153922" cy="153922"/>
          </a:xfrm>
          <a:prstGeom prst="rect">
            <a:avLst/>
          </a:prstGeom>
        </p:spPr>
      </p:pic>
      <p:pic>
        <p:nvPicPr>
          <p:cNvPr id="581" name="Picture 5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26" y="146132"/>
            <a:ext cx="153922" cy="1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5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66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Tripp Tripp</dc:creator>
  <cp:lastModifiedBy>Omer Tripp Tripp</cp:lastModifiedBy>
  <cp:revision>17</cp:revision>
  <dcterms:created xsi:type="dcterms:W3CDTF">2015-10-01T12:49:58Z</dcterms:created>
  <dcterms:modified xsi:type="dcterms:W3CDTF">2015-10-01T14:46:23Z</dcterms:modified>
</cp:coreProperties>
</file>