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6"/>
  </p:notesMasterIdLst>
  <p:sldIdLst>
    <p:sldId id="256" r:id="rId2"/>
    <p:sldId id="257" r:id="rId3"/>
    <p:sldId id="314" r:id="rId4"/>
    <p:sldId id="258" r:id="rId5"/>
    <p:sldId id="316" r:id="rId6"/>
    <p:sldId id="259" r:id="rId7"/>
    <p:sldId id="260" r:id="rId8"/>
    <p:sldId id="317" r:id="rId9"/>
    <p:sldId id="320" r:id="rId10"/>
    <p:sldId id="321" r:id="rId11"/>
    <p:sldId id="261" r:id="rId12"/>
    <p:sldId id="285" r:id="rId13"/>
    <p:sldId id="262" r:id="rId14"/>
    <p:sldId id="264" r:id="rId15"/>
    <p:sldId id="277" r:id="rId16"/>
    <p:sldId id="297" r:id="rId17"/>
    <p:sldId id="298" r:id="rId18"/>
    <p:sldId id="299" r:id="rId19"/>
    <p:sldId id="270" r:id="rId20"/>
    <p:sldId id="296" r:id="rId21"/>
    <p:sldId id="265" r:id="rId22"/>
    <p:sldId id="291" r:id="rId23"/>
    <p:sldId id="292" r:id="rId24"/>
    <p:sldId id="293" r:id="rId25"/>
    <p:sldId id="284" r:id="rId26"/>
    <p:sldId id="301" r:id="rId27"/>
    <p:sldId id="288" r:id="rId28"/>
    <p:sldId id="303" r:id="rId29"/>
    <p:sldId id="307" r:id="rId30"/>
    <p:sldId id="302" r:id="rId31"/>
    <p:sldId id="308" r:id="rId32"/>
    <p:sldId id="289" r:id="rId33"/>
    <p:sldId id="304" r:id="rId34"/>
    <p:sldId id="306" r:id="rId35"/>
    <p:sldId id="309" r:id="rId36"/>
    <p:sldId id="310" r:id="rId37"/>
    <p:sldId id="311" r:id="rId38"/>
    <p:sldId id="325" r:id="rId39"/>
    <p:sldId id="312" r:id="rId40"/>
    <p:sldId id="326" r:id="rId41"/>
    <p:sldId id="327" r:id="rId42"/>
    <p:sldId id="328" r:id="rId43"/>
    <p:sldId id="269" r:id="rId44"/>
    <p:sldId id="3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4" d="100"/>
          <a:sy n="154" d="100"/>
        </p:scale>
        <p:origin x="5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ent Durdali" userId="6282ba3a1cd28c17" providerId="LiveId" clId="{F91E938F-0FE5-4788-9F68-325945AF6621}"/>
    <pc:docChg chg="undo custSel addSld delSld modSld sldOrd">
      <pc:chgData name="Levent Durdali" userId="6282ba3a1cd28c17" providerId="LiveId" clId="{F91E938F-0FE5-4788-9F68-325945AF6621}" dt="2021-04-16T23:07:45.594" v="9966" actId="47"/>
      <pc:docMkLst>
        <pc:docMk/>
      </pc:docMkLst>
      <pc:sldChg chg="modSp mod">
        <pc:chgData name="Levent Durdali" userId="6282ba3a1cd28c17" providerId="LiveId" clId="{F91E938F-0FE5-4788-9F68-325945AF6621}" dt="2021-04-15T14:48:30.773" v="277" actId="20577"/>
        <pc:sldMkLst>
          <pc:docMk/>
          <pc:sldMk cId="3894512450" sldId="256"/>
        </pc:sldMkLst>
        <pc:spChg chg="mod">
          <ac:chgData name="Levent Durdali" userId="6282ba3a1cd28c17" providerId="LiveId" clId="{F91E938F-0FE5-4788-9F68-325945AF6621}" dt="2021-04-15T14:21:36.662" v="7" actId="20577"/>
          <ac:spMkLst>
            <pc:docMk/>
            <pc:sldMk cId="3894512450" sldId="256"/>
            <ac:spMk id="2" creationId="{00000000-0000-0000-0000-000000000000}"/>
          </ac:spMkLst>
        </pc:spChg>
        <pc:spChg chg="mod">
          <ac:chgData name="Levent Durdali" userId="6282ba3a1cd28c17" providerId="LiveId" clId="{F91E938F-0FE5-4788-9F68-325945AF6621}" dt="2021-04-15T14:48:30.773" v="277" actId="20577"/>
          <ac:spMkLst>
            <pc:docMk/>
            <pc:sldMk cId="3894512450" sldId="256"/>
            <ac:spMk id="3" creationId="{00000000-0000-0000-0000-000000000000}"/>
          </ac:spMkLst>
        </pc:spChg>
      </pc:sldChg>
      <pc:sldChg chg="modSp new mod">
        <pc:chgData name="Levent Durdali" userId="6282ba3a1cd28c17" providerId="LiveId" clId="{F91E938F-0FE5-4788-9F68-325945AF6621}" dt="2021-04-16T22:07:27.060" v="7585" actId="20577"/>
        <pc:sldMkLst>
          <pc:docMk/>
          <pc:sldMk cId="645575029" sldId="257"/>
        </pc:sldMkLst>
        <pc:spChg chg="mod">
          <ac:chgData name="Levent Durdali" userId="6282ba3a1cd28c17" providerId="LiveId" clId="{F91E938F-0FE5-4788-9F68-325945AF6621}" dt="2021-04-15T14:22:16.431" v="99" actId="20577"/>
          <ac:spMkLst>
            <pc:docMk/>
            <pc:sldMk cId="645575029" sldId="257"/>
            <ac:spMk id="2" creationId="{D065E40B-CC9F-4659-BA18-6CF89FB2F425}"/>
          </ac:spMkLst>
        </pc:spChg>
        <pc:spChg chg="mod">
          <ac:chgData name="Levent Durdali" userId="6282ba3a1cd28c17" providerId="LiveId" clId="{F91E938F-0FE5-4788-9F68-325945AF6621}" dt="2021-04-16T22:07:27.060" v="7585" actId="20577"/>
          <ac:spMkLst>
            <pc:docMk/>
            <pc:sldMk cId="645575029" sldId="257"/>
            <ac:spMk id="3" creationId="{E3F4B783-9DC5-48CE-9DB4-4F28D82C6A05}"/>
          </ac:spMkLst>
        </pc:spChg>
      </pc:sldChg>
      <pc:sldChg chg="modSp new mod">
        <pc:chgData name="Levent Durdali" userId="6282ba3a1cd28c17" providerId="LiveId" clId="{F91E938F-0FE5-4788-9F68-325945AF6621}" dt="2021-04-15T16:16:38.408" v="1960" actId="27636"/>
        <pc:sldMkLst>
          <pc:docMk/>
          <pc:sldMk cId="1025639306" sldId="258"/>
        </pc:sldMkLst>
        <pc:spChg chg="mod">
          <ac:chgData name="Levent Durdali" userId="6282ba3a1cd28c17" providerId="LiveId" clId="{F91E938F-0FE5-4788-9F68-325945AF6621}" dt="2021-04-15T16:16:36.877" v="1958" actId="403"/>
          <ac:spMkLst>
            <pc:docMk/>
            <pc:sldMk cId="1025639306" sldId="258"/>
            <ac:spMk id="2" creationId="{05CF5604-FE44-4C5F-822D-643DE3F9BB5E}"/>
          </ac:spMkLst>
        </pc:spChg>
        <pc:spChg chg="mod">
          <ac:chgData name="Levent Durdali" userId="6282ba3a1cd28c17" providerId="LiveId" clId="{F91E938F-0FE5-4788-9F68-325945AF6621}" dt="2021-04-15T16:16:38.408" v="1960" actId="27636"/>
          <ac:spMkLst>
            <pc:docMk/>
            <pc:sldMk cId="1025639306" sldId="258"/>
            <ac:spMk id="3" creationId="{DE94AF5D-9F38-4BB7-BFFB-F83B3B6FA9DD}"/>
          </ac:spMkLst>
        </pc:spChg>
      </pc:sldChg>
      <pc:sldChg chg="addSp delSp modSp new mod">
        <pc:chgData name="Levent Durdali" userId="6282ba3a1cd28c17" providerId="LiveId" clId="{F91E938F-0FE5-4788-9F68-325945AF6621}" dt="2021-04-16T22:05:52.183" v="7528" actId="255"/>
        <pc:sldMkLst>
          <pc:docMk/>
          <pc:sldMk cId="1964552187" sldId="259"/>
        </pc:sldMkLst>
        <pc:spChg chg="mod">
          <ac:chgData name="Levent Durdali" userId="6282ba3a1cd28c17" providerId="LiveId" clId="{F91E938F-0FE5-4788-9F68-325945AF6621}" dt="2021-04-15T15:55:40.661" v="989"/>
          <ac:spMkLst>
            <pc:docMk/>
            <pc:sldMk cId="1964552187" sldId="259"/>
            <ac:spMk id="2" creationId="{0F51B391-2245-4DBD-B21F-0B91404804F4}"/>
          </ac:spMkLst>
        </pc:spChg>
        <pc:spChg chg="mod">
          <ac:chgData name="Levent Durdali" userId="6282ba3a1cd28c17" providerId="LiveId" clId="{F91E938F-0FE5-4788-9F68-325945AF6621}" dt="2021-04-16T22:05:52.183" v="7528" actId="255"/>
          <ac:spMkLst>
            <pc:docMk/>
            <pc:sldMk cId="1964552187" sldId="259"/>
            <ac:spMk id="3" creationId="{8AC5A236-B964-4A73-A177-31962A39F1A0}"/>
          </ac:spMkLst>
        </pc:spChg>
        <pc:graphicFrameChg chg="add del mod">
          <ac:chgData name="Levent Durdali" userId="6282ba3a1cd28c17" providerId="LiveId" clId="{F91E938F-0FE5-4788-9F68-325945AF6621}" dt="2021-04-15T15:55:39.244" v="988"/>
          <ac:graphicFrameMkLst>
            <pc:docMk/>
            <pc:sldMk cId="1964552187" sldId="259"/>
            <ac:graphicFrameMk id="4" creationId="{90339412-819C-46F7-9E29-B345663B5701}"/>
          </ac:graphicFrameMkLst>
        </pc:graphicFrameChg>
        <pc:picChg chg="add mod">
          <ac:chgData name="Levent Durdali" userId="6282ba3a1cd28c17" providerId="LiveId" clId="{F91E938F-0FE5-4788-9F68-325945AF6621}" dt="2021-04-15T15:56:21.319" v="999" actId="208"/>
          <ac:picMkLst>
            <pc:docMk/>
            <pc:sldMk cId="1964552187" sldId="259"/>
            <ac:picMk id="6" creationId="{F5A1EEBE-216C-468A-842F-0D5168A61B2B}"/>
          </ac:picMkLst>
        </pc:picChg>
      </pc:sldChg>
      <pc:sldChg chg="addSp modSp new mod">
        <pc:chgData name="Levent Durdali" userId="6282ba3a1cd28c17" providerId="LiveId" clId="{F91E938F-0FE5-4788-9F68-325945AF6621}" dt="2021-04-16T22:05:47.956" v="7527" actId="255"/>
        <pc:sldMkLst>
          <pc:docMk/>
          <pc:sldMk cId="2333994774" sldId="260"/>
        </pc:sldMkLst>
        <pc:spChg chg="mod">
          <ac:chgData name="Levent Durdali" userId="6282ba3a1cd28c17" providerId="LiveId" clId="{F91E938F-0FE5-4788-9F68-325945AF6621}" dt="2021-04-15T15:02:41.455" v="284" actId="20577"/>
          <ac:spMkLst>
            <pc:docMk/>
            <pc:sldMk cId="2333994774" sldId="260"/>
            <ac:spMk id="2" creationId="{725E8DD6-D002-4348-809E-B904E5B1CA03}"/>
          </ac:spMkLst>
        </pc:spChg>
        <pc:spChg chg="mod">
          <ac:chgData name="Levent Durdali" userId="6282ba3a1cd28c17" providerId="LiveId" clId="{F91E938F-0FE5-4788-9F68-325945AF6621}" dt="2021-04-16T22:05:47.956" v="7527" actId="255"/>
          <ac:spMkLst>
            <pc:docMk/>
            <pc:sldMk cId="2333994774" sldId="260"/>
            <ac:spMk id="3" creationId="{28D77427-A719-4D17-86F4-2915B6BFC61E}"/>
          </ac:spMkLst>
        </pc:spChg>
        <pc:picChg chg="add mod">
          <ac:chgData name="Levent Durdali" userId="6282ba3a1cd28c17" providerId="LiveId" clId="{F91E938F-0FE5-4788-9F68-325945AF6621}" dt="2021-04-15T16:15:06.998" v="1872" actId="1076"/>
          <ac:picMkLst>
            <pc:docMk/>
            <pc:sldMk cId="2333994774" sldId="260"/>
            <ac:picMk id="4" creationId="{4B1D2FEC-970D-40B8-9A8B-ADFB0A5F778E}"/>
          </ac:picMkLst>
        </pc:picChg>
      </pc:sldChg>
      <pc:sldChg chg="modSp new mod">
        <pc:chgData name="Levent Durdali" userId="6282ba3a1cd28c17" providerId="LiveId" clId="{F91E938F-0FE5-4788-9F68-325945AF6621}" dt="2021-04-16T22:05:44.243" v="7526" actId="255"/>
        <pc:sldMkLst>
          <pc:docMk/>
          <pc:sldMk cId="723649471" sldId="261"/>
        </pc:sldMkLst>
        <pc:spChg chg="mod">
          <ac:chgData name="Levent Durdali" userId="6282ba3a1cd28c17" providerId="LiveId" clId="{F91E938F-0FE5-4788-9F68-325945AF6621}" dt="2021-04-16T20:22:21.171" v="2908" actId="20577"/>
          <ac:spMkLst>
            <pc:docMk/>
            <pc:sldMk cId="723649471" sldId="261"/>
            <ac:spMk id="2" creationId="{60B63237-276A-4D65-ABF4-E24CA4A230DF}"/>
          </ac:spMkLst>
        </pc:spChg>
        <pc:spChg chg="mod">
          <ac:chgData name="Levent Durdali" userId="6282ba3a1cd28c17" providerId="LiveId" clId="{F91E938F-0FE5-4788-9F68-325945AF6621}" dt="2021-04-16T22:05:44.243" v="7526" actId="255"/>
          <ac:spMkLst>
            <pc:docMk/>
            <pc:sldMk cId="723649471" sldId="261"/>
            <ac:spMk id="3" creationId="{CD0D86BB-7E33-4CB6-9FF7-6FAA64BC93BA}"/>
          </ac:spMkLst>
        </pc:spChg>
      </pc:sldChg>
      <pc:sldChg chg="addSp delSp modSp new mod modClrScheme chgLayout">
        <pc:chgData name="Levent Durdali" userId="6282ba3a1cd28c17" providerId="LiveId" clId="{F91E938F-0FE5-4788-9F68-325945AF6621}" dt="2021-04-16T22:05:34.178" v="7524" actId="12"/>
        <pc:sldMkLst>
          <pc:docMk/>
          <pc:sldMk cId="3276638954" sldId="262"/>
        </pc:sldMkLst>
        <pc:spChg chg="mod ord">
          <ac:chgData name="Levent Durdali" userId="6282ba3a1cd28c17" providerId="LiveId" clId="{F91E938F-0FE5-4788-9F68-325945AF6621}" dt="2021-04-16T20:35:28.500" v="3004" actId="700"/>
          <ac:spMkLst>
            <pc:docMk/>
            <pc:sldMk cId="3276638954" sldId="262"/>
            <ac:spMk id="2" creationId="{658F3D69-E1ED-4A3D-B7BD-50C20A6C3BDE}"/>
          </ac:spMkLst>
        </pc:spChg>
        <pc:spChg chg="del mod">
          <ac:chgData name="Levent Durdali" userId="6282ba3a1cd28c17" providerId="LiveId" clId="{F91E938F-0FE5-4788-9F68-325945AF6621}" dt="2021-04-16T20:14:40.820" v="2781" actId="478"/>
          <ac:spMkLst>
            <pc:docMk/>
            <pc:sldMk cId="3276638954" sldId="262"/>
            <ac:spMk id="3" creationId="{25C32BB3-4DBA-4874-B7F5-EAA2A5273BD1}"/>
          </ac:spMkLst>
        </pc:spChg>
        <pc:spChg chg="add mod">
          <ac:chgData name="Levent Durdali" userId="6282ba3a1cd28c17" providerId="LiveId" clId="{F91E938F-0FE5-4788-9F68-325945AF6621}" dt="2021-04-16T20:20:11.756" v="2833" actId="1076"/>
          <ac:spMkLst>
            <pc:docMk/>
            <pc:sldMk cId="3276638954" sldId="262"/>
            <ac:spMk id="7" creationId="{B1F745C6-0CE1-4543-AF93-C4A7151B14DB}"/>
          </ac:spMkLst>
        </pc:spChg>
        <pc:spChg chg="add del mod ord">
          <ac:chgData name="Levent Durdali" userId="6282ba3a1cd28c17" providerId="LiveId" clId="{F91E938F-0FE5-4788-9F68-325945AF6621}" dt="2021-04-16T20:35:25.037" v="3003" actId="700"/>
          <ac:spMkLst>
            <pc:docMk/>
            <pc:sldMk cId="3276638954" sldId="262"/>
            <ac:spMk id="9" creationId="{747C2B22-CBDB-40F5-B3C0-C5F9A21C62F2}"/>
          </ac:spMkLst>
        </pc:spChg>
        <pc:spChg chg="add del mod">
          <ac:chgData name="Levent Durdali" userId="6282ba3a1cd28c17" providerId="LiveId" clId="{F91E938F-0FE5-4788-9F68-325945AF6621}" dt="2021-04-16T18:44:05.292" v="2747" actId="478"/>
          <ac:spMkLst>
            <pc:docMk/>
            <pc:sldMk cId="3276638954" sldId="262"/>
            <ac:spMk id="10" creationId="{EC0252DF-962B-47C9-A002-5B855180E716}"/>
          </ac:spMkLst>
        </pc:spChg>
        <pc:spChg chg="add del mod ord">
          <ac:chgData name="Levent Durdali" userId="6282ba3a1cd28c17" providerId="LiveId" clId="{F91E938F-0FE5-4788-9F68-325945AF6621}" dt="2021-04-16T20:35:25.037" v="3003" actId="700"/>
          <ac:spMkLst>
            <pc:docMk/>
            <pc:sldMk cId="3276638954" sldId="262"/>
            <ac:spMk id="11" creationId="{9270C99A-14F1-40AE-9A0D-BAD999D3FE6F}"/>
          </ac:spMkLst>
        </pc:spChg>
        <pc:spChg chg="add mod ord">
          <ac:chgData name="Levent Durdali" userId="6282ba3a1cd28c17" providerId="LiveId" clId="{F91E938F-0FE5-4788-9F68-325945AF6621}" dt="2021-04-16T22:05:34.178" v="7524" actId="12"/>
          <ac:spMkLst>
            <pc:docMk/>
            <pc:sldMk cId="3276638954" sldId="262"/>
            <ac:spMk id="12" creationId="{962D6A3F-A3D8-4783-8900-3F63E0ED3CCD}"/>
          </ac:spMkLst>
        </pc:spChg>
        <pc:spChg chg="add del mod ord">
          <ac:chgData name="Levent Durdali" userId="6282ba3a1cd28c17" providerId="LiveId" clId="{F91E938F-0FE5-4788-9F68-325945AF6621}" dt="2021-04-16T20:35:37.695" v="3005" actId="478"/>
          <ac:spMkLst>
            <pc:docMk/>
            <pc:sldMk cId="3276638954" sldId="262"/>
            <ac:spMk id="13" creationId="{E82FAF46-AC10-4FAE-8DD3-F64225FBE8E5}"/>
          </ac:spMkLst>
        </pc:spChg>
        <pc:graphicFrameChg chg="add del mod">
          <ac:chgData name="Levent Durdali" userId="6282ba3a1cd28c17" providerId="LiveId" clId="{F91E938F-0FE5-4788-9F68-325945AF6621}" dt="2021-04-15T16:09:48.053" v="1570"/>
          <ac:graphicFrameMkLst>
            <pc:docMk/>
            <pc:sldMk cId="3276638954" sldId="262"/>
            <ac:graphicFrameMk id="4" creationId="{DB5A51DD-A78F-4DD2-87DD-F598D5D91F86}"/>
          </ac:graphicFrameMkLst>
        </pc:graphicFrameChg>
        <pc:picChg chg="add del mod">
          <ac:chgData name="Levent Durdali" userId="6282ba3a1cd28c17" providerId="LiveId" clId="{F91E938F-0FE5-4788-9F68-325945AF6621}" dt="2021-04-16T18:44:02.445" v="2745" actId="478"/>
          <ac:picMkLst>
            <pc:docMk/>
            <pc:sldMk cId="3276638954" sldId="262"/>
            <ac:picMk id="6" creationId="{20D22E74-89E6-4718-B251-B9B0D5E452B8}"/>
          </ac:picMkLst>
        </pc:picChg>
        <pc:picChg chg="add mod modCrop">
          <ac:chgData name="Levent Durdali" userId="6282ba3a1cd28c17" providerId="LiveId" clId="{F91E938F-0FE5-4788-9F68-325945AF6621}" dt="2021-04-16T20:38:06.031" v="3207" actId="1076"/>
          <ac:picMkLst>
            <pc:docMk/>
            <pc:sldMk cId="3276638954" sldId="262"/>
            <ac:picMk id="8" creationId="{1EF8662C-895C-4D4E-A767-F772B0002414}"/>
          </ac:picMkLst>
        </pc:picChg>
        <pc:picChg chg="add del mod">
          <ac:chgData name="Levent Durdali" userId="6282ba3a1cd28c17" providerId="LiveId" clId="{F91E938F-0FE5-4788-9F68-325945AF6621}" dt="2021-04-15T16:10:03.203" v="1575" actId="21"/>
          <ac:picMkLst>
            <pc:docMk/>
            <pc:sldMk cId="3276638954" sldId="262"/>
            <ac:picMk id="8" creationId="{BF792C14-0343-4512-8048-EBC728D1E3B1}"/>
          </ac:picMkLst>
        </pc:picChg>
      </pc:sldChg>
      <pc:sldChg chg="addSp modSp new del mod">
        <pc:chgData name="Levent Durdali" userId="6282ba3a1cd28c17" providerId="LiveId" clId="{F91E938F-0FE5-4788-9F68-325945AF6621}" dt="2021-04-16T20:20:20.359" v="2838" actId="47"/>
        <pc:sldMkLst>
          <pc:docMk/>
          <pc:sldMk cId="4264885552" sldId="263"/>
        </pc:sldMkLst>
        <pc:spChg chg="mod">
          <ac:chgData name="Levent Durdali" userId="6282ba3a1cd28c17" providerId="LiveId" clId="{F91E938F-0FE5-4788-9F68-325945AF6621}" dt="2021-04-15T16:10:18.596" v="1592" actId="20577"/>
          <ac:spMkLst>
            <pc:docMk/>
            <pc:sldMk cId="4264885552" sldId="263"/>
            <ac:spMk id="2" creationId="{51E3967F-EB5D-4CC7-BDAE-EA30AB2E1417}"/>
          </ac:spMkLst>
        </pc:spChg>
        <pc:spChg chg="mod">
          <ac:chgData name="Levent Durdali" userId="6282ba3a1cd28c17" providerId="LiveId" clId="{F91E938F-0FE5-4788-9F68-325945AF6621}" dt="2021-04-15T16:17:36.017" v="2009" actId="20577"/>
          <ac:spMkLst>
            <pc:docMk/>
            <pc:sldMk cId="4264885552" sldId="263"/>
            <ac:spMk id="3" creationId="{3CCE44D8-D38A-46D0-B206-1FF772C66349}"/>
          </ac:spMkLst>
        </pc:spChg>
        <pc:spChg chg="add mod">
          <ac:chgData name="Levent Durdali" userId="6282ba3a1cd28c17" providerId="LiveId" clId="{F91E938F-0FE5-4788-9F68-325945AF6621}" dt="2021-04-16T20:20:18.432" v="2837"/>
          <ac:spMkLst>
            <pc:docMk/>
            <pc:sldMk cId="4264885552" sldId="263"/>
            <ac:spMk id="4" creationId="{424CC35F-1E9F-4EAB-AC3A-4393F83C6C4D}"/>
          </ac:spMkLst>
        </pc:spChg>
      </pc:sldChg>
      <pc:sldChg chg="addSp delSp modSp new mod ord modClrScheme chgLayout">
        <pc:chgData name="Levent Durdali" userId="6282ba3a1cd28c17" providerId="LiveId" clId="{F91E938F-0FE5-4788-9F68-325945AF6621}" dt="2021-04-16T22:08:12.612" v="7592" actId="255"/>
        <pc:sldMkLst>
          <pc:docMk/>
          <pc:sldMk cId="675288673" sldId="264"/>
        </pc:sldMkLst>
        <pc:spChg chg="mod ord">
          <ac:chgData name="Levent Durdali" userId="6282ba3a1cd28c17" providerId="LiveId" clId="{F91E938F-0FE5-4788-9F68-325945AF6621}" dt="2021-04-16T22:03:04.756" v="7488" actId="20577"/>
          <ac:spMkLst>
            <pc:docMk/>
            <pc:sldMk cId="675288673" sldId="264"/>
            <ac:spMk id="2" creationId="{63D15D6C-719F-4BE2-B84B-03654BECEF8F}"/>
          </ac:spMkLst>
        </pc:spChg>
        <pc:spChg chg="del mod ord">
          <ac:chgData name="Levent Durdali" userId="6282ba3a1cd28c17" providerId="LiveId" clId="{F91E938F-0FE5-4788-9F68-325945AF6621}" dt="2021-04-16T20:42:02.185" v="3337" actId="700"/>
          <ac:spMkLst>
            <pc:docMk/>
            <pc:sldMk cId="675288673" sldId="264"/>
            <ac:spMk id="3" creationId="{E1AFDF88-C878-4217-B5C8-E4BF6E72E7A7}"/>
          </ac:spMkLst>
        </pc:spChg>
        <pc:spChg chg="add del mod ord">
          <ac:chgData name="Levent Durdali" userId="6282ba3a1cd28c17" providerId="LiveId" clId="{F91E938F-0FE5-4788-9F68-325945AF6621}" dt="2021-04-16T20:42:06.117" v="3338" actId="700"/>
          <ac:spMkLst>
            <pc:docMk/>
            <pc:sldMk cId="675288673" sldId="264"/>
            <ac:spMk id="4" creationId="{910DD5B4-B766-4DBF-AE51-7D627A30C14C}"/>
          </ac:spMkLst>
        </pc:spChg>
        <pc:spChg chg="add mod">
          <ac:chgData name="Levent Durdali" userId="6282ba3a1cd28c17" providerId="LiveId" clId="{F91E938F-0FE5-4788-9F68-325945AF6621}" dt="2021-04-16T20:20:15.503" v="2834"/>
          <ac:spMkLst>
            <pc:docMk/>
            <pc:sldMk cId="675288673" sldId="264"/>
            <ac:spMk id="5" creationId="{D0C5EC57-8FD5-466C-9057-D848D27CF0FD}"/>
          </ac:spMkLst>
        </pc:spChg>
        <pc:spChg chg="add del mod ord">
          <ac:chgData name="Levent Durdali" userId="6282ba3a1cd28c17" providerId="LiveId" clId="{F91E938F-0FE5-4788-9F68-325945AF6621}" dt="2021-04-16T20:42:06.117" v="3338" actId="700"/>
          <ac:spMkLst>
            <pc:docMk/>
            <pc:sldMk cId="675288673" sldId="264"/>
            <ac:spMk id="6" creationId="{00D72F07-72B9-48A1-95F5-A521326F5532}"/>
          </ac:spMkLst>
        </pc:spChg>
        <pc:spChg chg="add del mod ord">
          <ac:chgData name="Levent Durdali" userId="6282ba3a1cd28c17" providerId="LiveId" clId="{F91E938F-0FE5-4788-9F68-325945AF6621}" dt="2021-04-16T20:42:06.117" v="3338" actId="700"/>
          <ac:spMkLst>
            <pc:docMk/>
            <pc:sldMk cId="675288673" sldId="264"/>
            <ac:spMk id="7" creationId="{23639EE1-EC42-42C7-ACB1-61E154CFF261}"/>
          </ac:spMkLst>
        </pc:spChg>
        <pc:spChg chg="add del mod ord">
          <ac:chgData name="Levent Durdali" userId="6282ba3a1cd28c17" providerId="LiveId" clId="{F91E938F-0FE5-4788-9F68-325945AF6621}" dt="2021-04-16T20:42:06.117" v="3338" actId="700"/>
          <ac:spMkLst>
            <pc:docMk/>
            <pc:sldMk cId="675288673" sldId="264"/>
            <ac:spMk id="9" creationId="{DED53BF0-E2EF-41EE-8449-A8E065502D82}"/>
          </ac:spMkLst>
        </pc:spChg>
        <pc:spChg chg="add mod ord">
          <ac:chgData name="Levent Durdali" userId="6282ba3a1cd28c17" providerId="LiveId" clId="{F91E938F-0FE5-4788-9F68-325945AF6621}" dt="2021-04-16T22:08:12.612" v="7592" actId="255"/>
          <ac:spMkLst>
            <pc:docMk/>
            <pc:sldMk cId="675288673" sldId="264"/>
            <ac:spMk id="10" creationId="{CBD8447A-F95A-4649-B08B-F2E6AC16177F}"/>
          </ac:spMkLst>
        </pc:spChg>
        <pc:spChg chg="add mod ord">
          <ac:chgData name="Levent Durdali" userId="6282ba3a1cd28c17" providerId="LiveId" clId="{F91E938F-0FE5-4788-9F68-325945AF6621}" dt="2021-04-16T22:05:22.578" v="7521" actId="255"/>
          <ac:spMkLst>
            <pc:docMk/>
            <pc:sldMk cId="675288673" sldId="264"/>
            <ac:spMk id="11" creationId="{9E7C4446-DFE6-4562-8205-F3FC5901230A}"/>
          </ac:spMkLst>
        </pc:spChg>
        <pc:picChg chg="add del mod">
          <ac:chgData name="Levent Durdali" userId="6282ba3a1cd28c17" providerId="LiveId" clId="{F91E938F-0FE5-4788-9F68-325945AF6621}" dt="2021-04-15T17:39:35.527" v="2240" actId="21"/>
          <ac:picMkLst>
            <pc:docMk/>
            <pc:sldMk cId="675288673" sldId="264"/>
            <ac:picMk id="5" creationId="{7D441DD4-295A-4E1E-9CF4-021250592705}"/>
          </ac:picMkLst>
        </pc:picChg>
        <pc:picChg chg="add del mod">
          <ac:chgData name="Levent Durdali" userId="6282ba3a1cd28c17" providerId="LiveId" clId="{F91E938F-0FE5-4788-9F68-325945AF6621}" dt="2021-04-15T17:39:35.527" v="2240" actId="21"/>
          <ac:picMkLst>
            <pc:docMk/>
            <pc:sldMk cId="675288673" sldId="264"/>
            <ac:picMk id="7" creationId="{739163F8-ADF6-4CD0-8E0C-F99DCE92D0D0}"/>
          </ac:picMkLst>
        </pc:picChg>
        <pc:picChg chg="add del mod">
          <ac:chgData name="Levent Durdali" userId="6282ba3a1cd28c17" providerId="LiveId" clId="{F91E938F-0FE5-4788-9F68-325945AF6621}" dt="2021-04-16T18:44:06.661" v="2748" actId="478"/>
          <ac:picMkLst>
            <pc:docMk/>
            <pc:sldMk cId="675288673" sldId="264"/>
            <ac:picMk id="8" creationId="{D64EB675-E0FB-4859-8846-9B7F394C19D5}"/>
          </ac:picMkLst>
        </pc:picChg>
        <pc:picChg chg="add del mod">
          <ac:chgData name="Levent Durdali" userId="6282ba3a1cd28c17" providerId="LiveId" clId="{F91E938F-0FE5-4788-9F68-325945AF6621}" dt="2021-04-15T17:44:38.055" v="2407" actId="22"/>
          <ac:picMkLst>
            <pc:docMk/>
            <pc:sldMk cId="675288673" sldId="264"/>
            <ac:picMk id="10" creationId="{F59B8C04-BDB7-43D0-9B6D-DBAB1E92F62D}"/>
          </ac:picMkLst>
        </pc:picChg>
      </pc:sldChg>
      <pc:sldChg chg="addSp delSp modSp new mod ord modClrScheme chgLayout">
        <pc:chgData name="Levent Durdali" userId="6282ba3a1cd28c17" providerId="LiveId" clId="{F91E938F-0FE5-4788-9F68-325945AF6621}" dt="2021-04-16T22:44:07.974" v="9172" actId="14100"/>
        <pc:sldMkLst>
          <pc:docMk/>
          <pc:sldMk cId="4278770955" sldId="265"/>
        </pc:sldMkLst>
        <pc:spChg chg="mod ord">
          <ac:chgData name="Levent Durdali" userId="6282ba3a1cd28c17" providerId="LiveId" clId="{F91E938F-0FE5-4788-9F68-325945AF6621}" dt="2021-04-16T21:26:02.540" v="4406" actId="20577"/>
          <ac:spMkLst>
            <pc:docMk/>
            <pc:sldMk cId="4278770955" sldId="265"/>
            <ac:spMk id="2" creationId="{5E052A65-9445-4DC9-A449-D9CE6C253548}"/>
          </ac:spMkLst>
        </pc:spChg>
        <pc:spChg chg="del mod ord">
          <ac:chgData name="Levent Durdali" userId="6282ba3a1cd28c17" providerId="LiveId" clId="{F91E938F-0FE5-4788-9F68-325945AF6621}" dt="2021-04-16T20:50:32.933" v="3713" actId="700"/>
          <ac:spMkLst>
            <pc:docMk/>
            <pc:sldMk cId="4278770955" sldId="265"/>
            <ac:spMk id="3" creationId="{026F6FEA-D464-47AC-B881-6483D985A9EE}"/>
          </ac:spMkLst>
        </pc:spChg>
        <pc:spChg chg="add del mod ord">
          <ac:chgData name="Levent Durdali" userId="6282ba3a1cd28c17" providerId="LiveId" clId="{F91E938F-0FE5-4788-9F68-325945AF6621}" dt="2021-04-16T20:53:18.310" v="3780" actId="478"/>
          <ac:spMkLst>
            <pc:docMk/>
            <pc:sldMk cId="4278770955" sldId="265"/>
            <ac:spMk id="4" creationId="{3B94F378-11D5-475F-88A2-7A462A418F3D}"/>
          </ac:spMkLst>
        </pc:spChg>
        <pc:spChg chg="add mod">
          <ac:chgData name="Levent Durdali" userId="6282ba3a1cd28c17" providerId="LiveId" clId="{F91E938F-0FE5-4788-9F68-325945AF6621}" dt="2021-04-16T20:20:16.665" v="2835"/>
          <ac:spMkLst>
            <pc:docMk/>
            <pc:sldMk cId="4278770955" sldId="265"/>
            <ac:spMk id="5" creationId="{2DC04F74-817D-4401-9AEC-084E1EBFAF7A}"/>
          </ac:spMkLst>
        </pc:spChg>
        <pc:spChg chg="add del">
          <ac:chgData name="Levent Durdali" userId="6282ba3a1cd28c17" providerId="LiveId" clId="{F91E938F-0FE5-4788-9F68-325945AF6621}" dt="2021-04-15T15:05:58.194" v="441" actId="22"/>
          <ac:spMkLst>
            <pc:docMk/>
            <pc:sldMk cId="4278770955" sldId="265"/>
            <ac:spMk id="5" creationId="{AA2A8665-5E97-4B89-8008-19AED1987604}"/>
          </ac:spMkLst>
        </pc:spChg>
        <pc:spChg chg="add del mod ord">
          <ac:chgData name="Levent Durdali" userId="6282ba3a1cd28c17" providerId="LiveId" clId="{F91E938F-0FE5-4788-9F68-325945AF6621}" dt="2021-04-16T22:44:07.974" v="9172" actId="14100"/>
          <ac:spMkLst>
            <pc:docMk/>
            <pc:sldMk cId="4278770955" sldId="265"/>
            <ac:spMk id="6" creationId="{45B6D109-62F6-4FDB-9ADC-D7C34B6DC491}"/>
          </ac:spMkLst>
        </pc:spChg>
        <pc:spChg chg="add mod">
          <ac:chgData name="Levent Durdali" userId="6282ba3a1cd28c17" providerId="LiveId" clId="{F91E938F-0FE5-4788-9F68-325945AF6621}" dt="2021-04-16T22:04:43.432" v="7514" actId="255"/>
          <ac:spMkLst>
            <pc:docMk/>
            <pc:sldMk cId="4278770955" sldId="265"/>
            <ac:spMk id="13" creationId="{A471A2E3-9D02-4DBC-ADC6-A1946379079F}"/>
          </ac:spMkLst>
        </pc:spChg>
        <pc:picChg chg="add del mod">
          <ac:chgData name="Levent Durdali" userId="6282ba3a1cd28c17" providerId="LiveId" clId="{F91E938F-0FE5-4788-9F68-325945AF6621}" dt="2021-04-15T17:40:06.634" v="2249" actId="21"/>
          <ac:picMkLst>
            <pc:docMk/>
            <pc:sldMk cId="4278770955" sldId="265"/>
            <ac:picMk id="5" creationId="{66A0835A-2704-4EBB-B187-EDB74D08ADC9}"/>
          </ac:picMkLst>
        </pc:picChg>
        <pc:picChg chg="add del mod">
          <ac:chgData name="Levent Durdali" userId="6282ba3a1cd28c17" providerId="LiveId" clId="{F91E938F-0FE5-4788-9F68-325945AF6621}" dt="2021-04-15T17:41:15.728" v="2327" actId="478"/>
          <ac:picMkLst>
            <pc:docMk/>
            <pc:sldMk cId="4278770955" sldId="265"/>
            <ac:picMk id="7" creationId="{F67D4A04-9EFF-482B-86B9-DD07D31E9E7D}"/>
          </ac:picMkLst>
        </pc:picChg>
        <pc:picChg chg="add del mod ord">
          <ac:chgData name="Levent Durdali" userId="6282ba3a1cd28c17" providerId="LiveId" clId="{F91E938F-0FE5-4788-9F68-325945AF6621}" dt="2021-04-16T20:51:23.615" v="3716" actId="22"/>
          <ac:picMkLst>
            <pc:docMk/>
            <pc:sldMk cId="4278770955" sldId="265"/>
            <ac:picMk id="8" creationId="{61016C8D-9D80-4ADA-9563-FF7EAC5D3D8B}"/>
          </ac:picMkLst>
        </pc:picChg>
        <pc:picChg chg="add del mod">
          <ac:chgData name="Levent Durdali" userId="6282ba3a1cd28c17" providerId="LiveId" clId="{F91E938F-0FE5-4788-9F68-325945AF6621}" dt="2021-04-15T17:43:16.863" v="2386" actId="21"/>
          <ac:picMkLst>
            <pc:docMk/>
            <pc:sldMk cId="4278770955" sldId="265"/>
            <ac:picMk id="9" creationId="{07AEE086-19E7-40F8-A800-C77BCE5E333C}"/>
          </ac:picMkLst>
        </pc:picChg>
        <pc:picChg chg="add del mod">
          <ac:chgData name="Levent Durdali" userId="6282ba3a1cd28c17" providerId="LiveId" clId="{F91E938F-0FE5-4788-9F68-325945AF6621}" dt="2021-04-16T18:44:09.406" v="2750" actId="478"/>
          <ac:picMkLst>
            <pc:docMk/>
            <pc:sldMk cId="4278770955" sldId="265"/>
            <ac:picMk id="11" creationId="{1B0D22BD-3733-47AA-A65F-098D5D9E57C8}"/>
          </ac:picMkLst>
        </pc:picChg>
      </pc:sldChg>
      <pc:sldChg chg="addSp delSp modSp new del mod ord">
        <pc:chgData name="Levent Durdali" userId="6282ba3a1cd28c17" providerId="LiveId" clId="{F91E938F-0FE5-4788-9F68-325945AF6621}" dt="2021-04-16T18:44:44.118" v="2773" actId="47"/>
        <pc:sldMkLst>
          <pc:docMk/>
          <pc:sldMk cId="105522256" sldId="266"/>
        </pc:sldMkLst>
        <pc:spChg chg="mod">
          <ac:chgData name="Levent Durdali" userId="6282ba3a1cd28c17" providerId="LiveId" clId="{F91E938F-0FE5-4788-9F68-325945AF6621}" dt="2021-04-15T16:10:28.983" v="1601" actId="20577"/>
          <ac:spMkLst>
            <pc:docMk/>
            <pc:sldMk cId="105522256" sldId="266"/>
            <ac:spMk id="2" creationId="{4B083C2E-8053-414A-9C81-4E16A422A4FC}"/>
          </ac:spMkLst>
        </pc:spChg>
        <pc:spChg chg="mod">
          <ac:chgData name="Levent Durdali" userId="6282ba3a1cd28c17" providerId="LiveId" clId="{F91E938F-0FE5-4788-9F68-325945AF6621}" dt="2021-04-16T18:44:33.782" v="2767" actId="6549"/>
          <ac:spMkLst>
            <pc:docMk/>
            <pc:sldMk cId="105522256" sldId="266"/>
            <ac:spMk id="3" creationId="{F81859FA-058E-4CC0-B60C-522DFA782ABF}"/>
          </ac:spMkLst>
        </pc:spChg>
        <pc:picChg chg="add del mod">
          <ac:chgData name="Levent Durdali" userId="6282ba3a1cd28c17" providerId="LiveId" clId="{F91E938F-0FE5-4788-9F68-325945AF6621}" dt="2021-04-16T18:44:32.848" v="2766" actId="478"/>
          <ac:picMkLst>
            <pc:docMk/>
            <pc:sldMk cId="105522256" sldId="266"/>
            <ac:picMk id="4" creationId="{0D5DFF09-EEF2-4EDA-91D8-57CA55A825EF}"/>
          </ac:picMkLst>
        </pc:picChg>
      </pc:sldChg>
      <pc:sldChg chg="addSp modSp new mod">
        <pc:chgData name="Levent Durdali" userId="6282ba3a1cd28c17" providerId="LiveId" clId="{F91E938F-0FE5-4788-9F68-325945AF6621}" dt="2021-04-16T22:13:45.185" v="7800"/>
        <pc:sldMkLst>
          <pc:docMk/>
          <pc:sldMk cId="1996330050" sldId="267"/>
        </pc:sldMkLst>
        <pc:spChg chg="mod">
          <ac:chgData name="Levent Durdali" userId="6282ba3a1cd28c17" providerId="LiveId" clId="{F91E938F-0FE5-4788-9F68-325945AF6621}" dt="2021-04-16T22:13:45.185" v="7800"/>
          <ac:spMkLst>
            <pc:docMk/>
            <pc:sldMk cId="1996330050" sldId="267"/>
            <ac:spMk id="2" creationId="{FFF13576-F67C-4709-AD64-040503917AD9}"/>
          </ac:spMkLst>
        </pc:spChg>
        <pc:spChg chg="mod">
          <ac:chgData name="Levent Durdali" userId="6282ba3a1cd28c17" providerId="LiveId" clId="{F91E938F-0FE5-4788-9F68-325945AF6621}" dt="2021-04-15T16:17:05.926" v="1985" actId="20577"/>
          <ac:spMkLst>
            <pc:docMk/>
            <pc:sldMk cId="1996330050" sldId="267"/>
            <ac:spMk id="3" creationId="{DA9BF668-9419-4F6D-AD1E-8517912BA4C4}"/>
          </ac:spMkLst>
        </pc:spChg>
        <pc:spChg chg="add mod">
          <ac:chgData name="Levent Durdali" userId="6282ba3a1cd28c17" providerId="LiveId" clId="{F91E938F-0FE5-4788-9F68-325945AF6621}" dt="2021-04-16T22:13:36.090" v="7799"/>
          <ac:spMkLst>
            <pc:docMk/>
            <pc:sldMk cId="1996330050" sldId="267"/>
            <ac:spMk id="5" creationId="{D694C62A-5711-4B7C-BC1B-48CE7A50054A}"/>
          </ac:spMkLst>
        </pc:spChg>
      </pc:sldChg>
      <pc:sldChg chg="addSp delSp modSp new del mod ord">
        <pc:chgData name="Levent Durdali" userId="6282ba3a1cd28c17" providerId="LiveId" clId="{F91E938F-0FE5-4788-9F68-325945AF6621}" dt="2021-04-16T22:56:40.679" v="9625" actId="47"/>
        <pc:sldMkLst>
          <pc:docMk/>
          <pc:sldMk cId="3885194094" sldId="268"/>
        </pc:sldMkLst>
        <pc:spChg chg="mod">
          <ac:chgData name="Levent Durdali" userId="6282ba3a1cd28c17" providerId="LiveId" clId="{F91E938F-0FE5-4788-9F68-325945AF6621}" dt="2021-04-16T20:23:31.615" v="2971" actId="20577"/>
          <ac:spMkLst>
            <pc:docMk/>
            <pc:sldMk cId="3885194094" sldId="268"/>
            <ac:spMk id="2" creationId="{E776D100-0CF8-4911-8024-A724E3DA2358}"/>
          </ac:spMkLst>
        </pc:spChg>
        <pc:spChg chg="mod">
          <ac:chgData name="Levent Durdali" userId="6282ba3a1cd28c17" providerId="LiveId" clId="{F91E938F-0FE5-4788-9F68-325945AF6621}" dt="2021-04-16T20:19:43.412" v="2830" actId="20577"/>
          <ac:spMkLst>
            <pc:docMk/>
            <pc:sldMk cId="3885194094" sldId="268"/>
            <ac:spMk id="3" creationId="{165DDD5D-A80E-4156-9C45-F7ED9100F327}"/>
          </ac:spMkLst>
        </pc:spChg>
        <pc:spChg chg="add del mod">
          <ac:chgData name="Levent Durdali" userId="6282ba3a1cd28c17" providerId="LiveId" clId="{F91E938F-0FE5-4788-9F68-325945AF6621}" dt="2021-04-16T20:20:52.857" v="2856"/>
          <ac:spMkLst>
            <pc:docMk/>
            <pc:sldMk cId="3885194094" sldId="268"/>
            <ac:spMk id="4" creationId="{A2F4718F-419D-4244-9193-3EDCCBAA24F8}"/>
          </ac:spMkLst>
        </pc:spChg>
        <pc:spChg chg="add mod">
          <ac:chgData name="Levent Durdali" userId="6282ba3a1cd28c17" providerId="LiveId" clId="{F91E938F-0FE5-4788-9F68-325945AF6621}" dt="2021-04-16T20:21:29.235" v="2874" actId="20577"/>
          <ac:spMkLst>
            <pc:docMk/>
            <pc:sldMk cId="3885194094" sldId="268"/>
            <ac:spMk id="5" creationId="{B278E1DF-86B9-4D5F-B006-2DA1944002D8}"/>
          </ac:spMkLst>
        </pc:spChg>
      </pc:sldChg>
      <pc:sldChg chg="modSp new mod">
        <pc:chgData name="Levent Durdali" userId="6282ba3a1cd28c17" providerId="LiveId" clId="{F91E938F-0FE5-4788-9F68-325945AF6621}" dt="2021-04-16T20:45:21.154" v="3580" actId="20577"/>
        <pc:sldMkLst>
          <pc:docMk/>
          <pc:sldMk cId="227814320" sldId="269"/>
        </pc:sldMkLst>
        <pc:spChg chg="mod">
          <ac:chgData name="Levent Durdali" userId="6282ba3a1cd28c17" providerId="LiveId" clId="{F91E938F-0FE5-4788-9F68-325945AF6621}" dt="2021-04-15T15:56:36.212" v="1010" actId="20577"/>
          <ac:spMkLst>
            <pc:docMk/>
            <pc:sldMk cId="227814320" sldId="269"/>
            <ac:spMk id="2" creationId="{43ABFB65-D7A9-44D2-8B0F-FFF2510C6830}"/>
          </ac:spMkLst>
        </pc:spChg>
        <pc:spChg chg="mod">
          <ac:chgData name="Levent Durdali" userId="6282ba3a1cd28c17" providerId="LiveId" clId="{F91E938F-0FE5-4788-9F68-325945AF6621}" dt="2021-04-16T20:45:21.154" v="3580" actId="20577"/>
          <ac:spMkLst>
            <pc:docMk/>
            <pc:sldMk cId="227814320" sldId="269"/>
            <ac:spMk id="3" creationId="{17A7B878-C02A-4DB6-A546-2E9202D900EB}"/>
          </ac:spMkLst>
        </pc:spChg>
      </pc:sldChg>
      <pc:sldChg chg="addSp delSp modSp add mod">
        <pc:chgData name="Levent Durdali" userId="6282ba3a1cd28c17" providerId="LiveId" clId="{F91E938F-0FE5-4788-9F68-325945AF6621}" dt="2021-04-16T22:05:09.992" v="7518" actId="255"/>
        <pc:sldMkLst>
          <pc:docMk/>
          <pc:sldMk cId="433205186" sldId="270"/>
        </pc:sldMkLst>
        <pc:spChg chg="mod">
          <ac:chgData name="Levent Durdali" userId="6282ba3a1cd28c17" providerId="LiveId" clId="{F91E938F-0FE5-4788-9F68-325945AF6621}" dt="2021-04-15T16:10:36.255" v="1608" actId="20577"/>
          <ac:spMkLst>
            <pc:docMk/>
            <pc:sldMk cId="433205186" sldId="270"/>
            <ac:spMk id="2" creationId="{658F3D69-E1ED-4A3D-B7BD-50C20A6C3BDE}"/>
          </ac:spMkLst>
        </pc:spChg>
        <pc:spChg chg="mod">
          <ac:chgData name="Levent Durdali" userId="6282ba3a1cd28c17" providerId="LiveId" clId="{F91E938F-0FE5-4788-9F68-325945AF6621}" dt="2021-04-16T22:05:09.992" v="7518" actId="255"/>
          <ac:spMkLst>
            <pc:docMk/>
            <pc:sldMk cId="433205186" sldId="270"/>
            <ac:spMk id="3" creationId="{25C32BB3-4DBA-4874-B7F5-EAA2A5273BD1}"/>
          </ac:spMkLst>
        </pc:spChg>
        <pc:spChg chg="add mod">
          <ac:chgData name="Levent Durdali" userId="6282ba3a1cd28c17" providerId="LiveId" clId="{F91E938F-0FE5-4788-9F68-325945AF6621}" dt="2021-04-16T20:20:22.012" v="2839"/>
          <ac:spMkLst>
            <pc:docMk/>
            <pc:sldMk cId="433205186" sldId="270"/>
            <ac:spMk id="6" creationId="{6C903708-2123-4B60-9B10-8350815D4DA1}"/>
          </ac:spMkLst>
        </pc:spChg>
        <pc:spChg chg="add del mod">
          <ac:chgData name="Levent Durdali" userId="6282ba3a1cd28c17" providerId="LiveId" clId="{F91E938F-0FE5-4788-9F68-325945AF6621}" dt="2021-04-16T18:44:30.554" v="2764" actId="478"/>
          <ac:spMkLst>
            <pc:docMk/>
            <pc:sldMk cId="433205186" sldId="270"/>
            <ac:spMk id="7" creationId="{3BDDA742-245B-4240-A812-ED5790ACAF14}"/>
          </ac:spMkLst>
        </pc:spChg>
        <pc:picChg chg="add del mod">
          <ac:chgData name="Levent Durdali" userId="6282ba3a1cd28c17" providerId="LiveId" clId="{F91E938F-0FE5-4788-9F68-325945AF6621}" dt="2021-04-16T18:44:31.037" v="2765" actId="478"/>
          <ac:picMkLst>
            <pc:docMk/>
            <pc:sldMk cId="433205186" sldId="270"/>
            <ac:picMk id="5" creationId="{4CD4EC04-D57B-4E8E-A50E-800E8D6B056E}"/>
          </ac:picMkLst>
        </pc:picChg>
        <pc:picChg chg="del mod">
          <ac:chgData name="Levent Durdali" userId="6282ba3a1cd28c17" providerId="LiveId" clId="{F91E938F-0FE5-4788-9F68-325945AF6621}" dt="2021-04-15T16:11:41.238" v="1610" actId="478"/>
          <ac:picMkLst>
            <pc:docMk/>
            <pc:sldMk cId="433205186" sldId="270"/>
            <ac:picMk id="6" creationId="{20D22E74-89E6-4718-B251-B9B0D5E452B8}"/>
          </ac:picMkLst>
        </pc:picChg>
        <pc:picChg chg="add mod">
          <ac:chgData name="Levent Durdali" userId="6282ba3a1cd28c17" providerId="LiveId" clId="{F91E938F-0FE5-4788-9F68-325945AF6621}" dt="2021-04-16T20:38:18.394" v="3210" actId="1076"/>
          <ac:picMkLst>
            <pc:docMk/>
            <pc:sldMk cId="433205186" sldId="270"/>
            <ac:picMk id="8" creationId="{D382A9E4-DF52-4F4C-BF01-3FE447C1424D}"/>
          </ac:picMkLst>
        </pc:picChg>
      </pc:sldChg>
      <pc:sldChg chg="modSp new del mod">
        <pc:chgData name="Levent Durdali" userId="6282ba3a1cd28c17" providerId="LiveId" clId="{F91E938F-0FE5-4788-9F68-325945AF6621}" dt="2021-04-15T15:58:01.649" v="1037" actId="47"/>
        <pc:sldMkLst>
          <pc:docMk/>
          <pc:sldMk cId="2752156897" sldId="270"/>
        </pc:sldMkLst>
        <pc:spChg chg="mod">
          <ac:chgData name="Levent Durdali" userId="6282ba3a1cd28c17" providerId="LiveId" clId="{F91E938F-0FE5-4788-9F68-325945AF6621}" dt="2021-04-15T15:58:00.419" v="1036" actId="21"/>
          <ac:spMkLst>
            <pc:docMk/>
            <pc:sldMk cId="2752156897" sldId="270"/>
            <ac:spMk id="3" creationId="{6772F038-646D-4EDD-8BD2-F2582F010A00}"/>
          </ac:spMkLst>
        </pc:spChg>
      </pc:sldChg>
      <pc:sldChg chg="addSp delSp modSp add del mod ord">
        <pc:chgData name="Levent Durdali" userId="6282ba3a1cd28c17" providerId="LiveId" clId="{F91E938F-0FE5-4788-9F68-325945AF6621}" dt="2021-04-16T18:44:42.086" v="2772" actId="47"/>
        <pc:sldMkLst>
          <pc:docMk/>
          <pc:sldMk cId="1491197286" sldId="271"/>
        </pc:sldMkLst>
        <pc:spChg chg="mod">
          <ac:chgData name="Levent Durdali" userId="6282ba3a1cd28c17" providerId="LiveId" clId="{F91E938F-0FE5-4788-9F68-325945AF6621}" dt="2021-04-16T18:44:36.081" v="2770" actId="6549"/>
          <ac:spMkLst>
            <pc:docMk/>
            <pc:sldMk cId="1491197286" sldId="271"/>
            <ac:spMk id="3" creationId="{F81859FA-058E-4CC0-B60C-522DFA782ABF}"/>
          </ac:spMkLst>
        </pc:spChg>
        <pc:picChg chg="add del mod">
          <ac:chgData name="Levent Durdali" userId="6282ba3a1cd28c17" providerId="LiveId" clId="{F91E938F-0FE5-4788-9F68-325945AF6621}" dt="2021-04-15T17:39:41.733" v="2242" actId="21"/>
          <ac:picMkLst>
            <pc:docMk/>
            <pc:sldMk cId="1491197286" sldId="271"/>
            <ac:picMk id="5" creationId="{B0E48379-BC4E-4D5C-B546-FE18513D6B25}"/>
          </ac:picMkLst>
        </pc:picChg>
        <pc:picChg chg="add del mod">
          <ac:chgData name="Levent Durdali" userId="6282ba3a1cd28c17" providerId="LiveId" clId="{F91E938F-0FE5-4788-9F68-325945AF6621}" dt="2021-04-16T18:44:35.234" v="2769" actId="478"/>
          <ac:picMkLst>
            <pc:docMk/>
            <pc:sldMk cId="1491197286" sldId="271"/>
            <ac:picMk id="6" creationId="{19BAAD5B-350C-41A9-B9D9-7DF01E592450}"/>
          </ac:picMkLst>
        </pc:picChg>
        <pc:picChg chg="add del mod">
          <ac:chgData name="Levent Durdali" userId="6282ba3a1cd28c17" providerId="LiveId" clId="{F91E938F-0FE5-4788-9F68-325945AF6621}" dt="2021-04-16T18:44:34.942" v="2768" actId="478"/>
          <ac:picMkLst>
            <pc:docMk/>
            <pc:sldMk cId="1491197286" sldId="271"/>
            <ac:picMk id="7" creationId="{DC7134B7-E3F7-43AD-BC7B-A8CBA7E9728C}"/>
          </ac:picMkLst>
        </pc:picChg>
      </pc:sldChg>
      <pc:sldChg chg="modSp add del mod">
        <pc:chgData name="Levent Durdali" userId="6282ba3a1cd28c17" providerId="LiveId" clId="{F91E938F-0FE5-4788-9F68-325945AF6621}" dt="2021-04-16T20:20:30.333" v="2844" actId="47"/>
        <pc:sldMkLst>
          <pc:docMk/>
          <pc:sldMk cId="2357055895" sldId="272"/>
        </pc:sldMkLst>
        <pc:spChg chg="mod">
          <ac:chgData name="Levent Durdali" userId="6282ba3a1cd28c17" providerId="LiveId" clId="{F91E938F-0FE5-4788-9F68-325945AF6621}" dt="2021-04-15T16:17:39.940" v="2012" actId="20577"/>
          <ac:spMkLst>
            <pc:docMk/>
            <pc:sldMk cId="2357055895" sldId="272"/>
            <ac:spMk id="3" creationId="{F81859FA-058E-4CC0-B60C-522DFA782ABF}"/>
          </ac:spMkLst>
        </pc:spChg>
      </pc:sldChg>
      <pc:sldChg chg="addSp delSp modSp add del mod">
        <pc:chgData name="Levent Durdali" userId="6282ba3a1cd28c17" providerId="LiveId" clId="{F91E938F-0FE5-4788-9F68-325945AF6621}" dt="2021-04-16T18:44:24.914" v="2761" actId="47"/>
        <pc:sldMkLst>
          <pc:docMk/>
          <pc:sldMk cId="3336376127" sldId="273"/>
        </pc:sldMkLst>
        <pc:spChg chg="mod">
          <ac:chgData name="Levent Durdali" userId="6282ba3a1cd28c17" providerId="LiveId" clId="{F91E938F-0FE5-4788-9F68-325945AF6621}" dt="2021-04-16T18:44:14.976" v="2754" actId="6549"/>
          <ac:spMkLst>
            <pc:docMk/>
            <pc:sldMk cId="3336376127" sldId="273"/>
            <ac:spMk id="3" creationId="{026F6FEA-D464-47AC-B881-6483D985A9EE}"/>
          </ac:spMkLst>
        </pc:spChg>
        <pc:picChg chg="add del mod">
          <ac:chgData name="Levent Durdali" userId="6282ba3a1cd28c17" providerId="LiveId" clId="{F91E938F-0FE5-4788-9F68-325945AF6621}" dt="2021-04-15T17:43:32.895" v="2393" actId="21"/>
          <ac:picMkLst>
            <pc:docMk/>
            <pc:sldMk cId="3336376127" sldId="273"/>
            <ac:picMk id="5" creationId="{A3A81CC5-9D1D-4D4B-8D8D-42BD84C95461}"/>
          </ac:picMkLst>
        </pc:picChg>
        <pc:picChg chg="add del mod">
          <ac:chgData name="Levent Durdali" userId="6282ba3a1cd28c17" providerId="LiveId" clId="{F91E938F-0FE5-4788-9F68-325945AF6621}" dt="2021-04-15T17:43:32.895" v="2393" actId="21"/>
          <ac:picMkLst>
            <pc:docMk/>
            <pc:sldMk cId="3336376127" sldId="273"/>
            <ac:picMk id="7" creationId="{082E5D30-34C5-45F7-965D-75D8AF12631A}"/>
          </ac:picMkLst>
        </pc:picChg>
        <pc:picChg chg="add del mod">
          <ac:chgData name="Levent Durdali" userId="6282ba3a1cd28c17" providerId="LiveId" clId="{F91E938F-0FE5-4788-9F68-325945AF6621}" dt="2021-04-16T18:44:13.385" v="2752" actId="478"/>
          <ac:picMkLst>
            <pc:docMk/>
            <pc:sldMk cId="3336376127" sldId="273"/>
            <ac:picMk id="9" creationId="{0B2682BF-E76C-4A13-8D5B-997B065F4D42}"/>
          </ac:picMkLst>
        </pc:picChg>
        <pc:picChg chg="add del mod">
          <ac:chgData name="Levent Durdali" userId="6282ba3a1cd28c17" providerId="LiveId" clId="{F91E938F-0FE5-4788-9F68-325945AF6621}" dt="2021-04-16T18:44:13.931" v="2753" actId="478"/>
          <ac:picMkLst>
            <pc:docMk/>
            <pc:sldMk cId="3336376127" sldId="273"/>
            <ac:picMk id="11" creationId="{9712BFA3-FAF7-43FD-808E-7FBA4BC39D21}"/>
          </ac:picMkLst>
        </pc:picChg>
      </pc:sldChg>
      <pc:sldChg chg="addSp delSp modSp add del mod">
        <pc:chgData name="Levent Durdali" userId="6282ba3a1cd28c17" providerId="LiveId" clId="{F91E938F-0FE5-4788-9F68-325945AF6621}" dt="2021-04-16T18:44:23.921" v="2760" actId="47"/>
        <pc:sldMkLst>
          <pc:docMk/>
          <pc:sldMk cId="3922766656" sldId="274"/>
        </pc:sldMkLst>
        <pc:spChg chg="mod">
          <ac:chgData name="Levent Durdali" userId="6282ba3a1cd28c17" providerId="LiveId" clId="{F91E938F-0FE5-4788-9F68-325945AF6621}" dt="2021-04-16T18:44:17.550" v="2756" actId="6549"/>
          <ac:spMkLst>
            <pc:docMk/>
            <pc:sldMk cId="3922766656" sldId="274"/>
            <ac:spMk id="3" creationId="{026F6FEA-D464-47AC-B881-6483D985A9EE}"/>
          </ac:spMkLst>
        </pc:spChg>
        <pc:picChg chg="add del mod">
          <ac:chgData name="Levent Durdali" userId="6282ba3a1cd28c17" providerId="LiveId" clId="{F91E938F-0FE5-4788-9F68-325945AF6621}" dt="2021-04-16T18:44:16.475" v="2755" actId="478"/>
          <ac:picMkLst>
            <pc:docMk/>
            <pc:sldMk cId="3922766656" sldId="274"/>
            <ac:picMk id="5" creationId="{075C69AA-892B-4CC2-AB88-EF8363F965ED}"/>
          </ac:picMkLst>
        </pc:picChg>
      </pc:sldChg>
      <pc:sldChg chg="addSp modSp add del mod">
        <pc:chgData name="Levent Durdali" userId="6282ba3a1cd28c17" providerId="LiveId" clId="{F91E938F-0FE5-4788-9F68-325945AF6621}" dt="2021-04-16T18:44:39.656" v="2771" actId="47"/>
        <pc:sldMkLst>
          <pc:docMk/>
          <pc:sldMk cId="2703756867" sldId="275"/>
        </pc:sldMkLst>
        <pc:spChg chg="mod">
          <ac:chgData name="Levent Durdali" userId="6282ba3a1cd28c17" providerId="LiveId" clId="{F91E938F-0FE5-4788-9F68-325945AF6621}" dt="2021-04-15T17:45:51.823" v="2443"/>
          <ac:spMkLst>
            <pc:docMk/>
            <pc:sldMk cId="2703756867" sldId="275"/>
            <ac:spMk id="3" creationId="{F81859FA-058E-4CC0-B60C-522DFA782ABF}"/>
          </ac:spMkLst>
        </pc:spChg>
        <pc:picChg chg="add mod">
          <ac:chgData name="Levent Durdali" userId="6282ba3a1cd28c17" providerId="LiveId" clId="{F91E938F-0FE5-4788-9F68-325945AF6621}" dt="2021-04-15T17:43:35.802" v="2394"/>
          <ac:picMkLst>
            <pc:docMk/>
            <pc:sldMk cId="2703756867" sldId="275"/>
            <ac:picMk id="4" creationId="{5CBC3497-DFC1-458C-8B96-2B6F3EC40E45}"/>
          </ac:picMkLst>
        </pc:picChg>
        <pc:picChg chg="add mod">
          <ac:chgData name="Levent Durdali" userId="6282ba3a1cd28c17" providerId="LiveId" clId="{F91E938F-0FE5-4788-9F68-325945AF6621}" dt="2021-04-15T17:43:35.802" v="2394"/>
          <ac:picMkLst>
            <pc:docMk/>
            <pc:sldMk cId="2703756867" sldId="275"/>
            <ac:picMk id="5" creationId="{55D45D0E-2B71-4D45-9A2D-8D618661353D}"/>
          </ac:picMkLst>
        </pc:picChg>
      </pc:sldChg>
      <pc:sldChg chg="addSp modSp add del mod">
        <pc:chgData name="Levent Durdali" userId="6282ba3a1cd28c17" providerId="LiveId" clId="{F91E938F-0FE5-4788-9F68-325945AF6621}" dt="2021-04-16T21:25:48.126" v="4394" actId="47"/>
        <pc:sldMkLst>
          <pc:docMk/>
          <pc:sldMk cId="2635585834" sldId="276"/>
        </pc:sldMkLst>
        <pc:spChg chg="mod">
          <ac:chgData name="Levent Durdali" userId="6282ba3a1cd28c17" providerId="LiveId" clId="{F91E938F-0FE5-4788-9F68-325945AF6621}" dt="2021-04-16T20:23:22.152" v="2964"/>
          <ac:spMkLst>
            <pc:docMk/>
            <pc:sldMk cId="2635585834" sldId="276"/>
            <ac:spMk id="2" creationId="{4B083C2E-8053-414A-9C81-4E16A422A4FC}"/>
          </ac:spMkLst>
        </pc:spChg>
        <pc:spChg chg="add mod">
          <ac:chgData name="Levent Durdali" userId="6282ba3a1cd28c17" providerId="LiveId" clId="{F91E938F-0FE5-4788-9F68-325945AF6621}" dt="2021-04-16T20:20:25.416" v="2841"/>
          <ac:spMkLst>
            <pc:docMk/>
            <pc:sldMk cId="2635585834" sldId="276"/>
            <ac:spMk id="4" creationId="{028F65AE-C004-44C2-936F-BCCEF0D6BDFB}"/>
          </ac:spMkLst>
        </pc:spChg>
      </pc:sldChg>
      <pc:sldChg chg="addSp delSp modSp add mod modClrScheme chgLayout">
        <pc:chgData name="Levent Durdali" userId="6282ba3a1cd28c17" providerId="LiveId" clId="{F91E938F-0FE5-4788-9F68-325945AF6621}" dt="2021-04-16T22:45:15.759" v="9208" actId="20577"/>
        <pc:sldMkLst>
          <pc:docMk/>
          <pc:sldMk cId="2489611252" sldId="277"/>
        </pc:sldMkLst>
        <pc:spChg chg="mod ord">
          <ac:chgData name="Levent Durdali" userId="6282ba3a1cd28c17" providerId="LiveId" clId="{F91E938F-0FE5-4788-9F68-325945AF6621}" dt="2021-04-16T22:44:29.854" v="9187" actId="20577"/>
          <ac:spMkLst>
            <pc:docMk/>
            <pc:sldMk cId="2489611252" sldId="277"/>
            <ac:spMk id="2" creationId="{5E052A65-9445-4DC9-A449-D9CE6C253548}"/>
          </ac:spMkLst>
        </pc:spChg>
        <pc:spChg chg="del mod ord">
          <ac:chgData name="Levent Durdali" userId="6282ba3a1cd28c17" providerId="LiveId" clId="{F91E938F-0FE5-4788-9F68-325945AF6621}" dt="2021-04-16T20:50:35.945" v="3714" actId="700"/>
          <ac:spMkLst>
            <pc:docMk/>
            <pc:sldMk cId="2489611252" sldId="277"/>
            <ac:spMk id="3" creationId="{026F6FEA-D464-47AC-B881-6483D985A9EE}"/>
          </ac:spMkLst>
        </pc:spChg>
        <pc:spChg chg="add mod ord">
          <ac:chgData name="Levent Durdali" userId="6282ba3a1cd28c17" providerId="LiveId" clId="{F91E938F-0FE5-4788-9F68-325945AF6621}" dt="2021-04-16T22:05:15.284" v="7519" actId="255"/>
          <ac:spMkLst>
            <pc:docMk/>
            <pc:sldMk cId="2489611252" sldId="277"/>
            <ac:spMk id="4" creationId="{CB692796-F137-4D89-B3CD-2DB1E967294F}"/>
          </ac:spMkLst>
        </pc:spChg>
        <pc:spChg chg="add mod">
          <ac:chgData name="Levent Durdali" userId="6282ba3a1cd28c17" providerId="LiveId" clId="{F91E938F-0FE5-4788-9F68-325945AF6621}" dt="2021-04-16T20:20:17.248" v="2836"/>
          <ac:spMkLst>
            <pc:docMk/>
            <pc:sldMk cId="2489611252" sldId="277"/>
            <ac:spMk id="6" creationId="{ADB94C9C-8F66-4ACB-8CC3-B9578B967C18}"/>
          </ac:spMkLst>
        </pc:spChg>
        <pc:spChg chg="add del mod ord">
          <ac:chgData name="Levent Durdali" userId="6282ba3a1cd28c17" providerId="LiveId" clId="{F91E938F-0FE5-4788-9F68-325945AF6621}" dt="2021-04-16T20:52:33.997" v="3742" actId="22"/>
          <ac:spMkLst>
            <pc:docMk/>
            <pc:sldMk cId="2489611252" sldId="277"/>
            <ac:spMk id="7" creationId="{576CCB80-DF1B-4F61-8A3F-9F5F4CD0B7F5}"/>
          </ac:spMkLst>
        </pc:spChg>
        <pc:spChg chg="add del">
          <ac:chgData name="Levent Durdali" userId="6282ba3a1cd28c17" providerId="LiveId" clId="{F91E938F-0FE5-4788-9F68-325945AF6621}" dt="2021-04-16T20:52:21.471" v="3738" actId="22"/>
          <ac:spMkLst>
            <pc:docMk/>
            <pc:sldMk cId="2489611252" sldId="277"/>
            <ac:spMk id="9" creationId="{4ACE573D-E480-497A-870E-C29E790A27A0}"/>
          </ac:spMkLst>
        </pc:spChg>
        <pc:spChg chg="add del mod">
          <ac:chgData name="Levent Durdali" userId="6282ba3a1cd28c17" providerId="LiveId" clId="{F91E938F-0FE5-4788-9F68-325945AF6621}" dt="2021-04-16T22:03:45.134" v="7489"/>
          <ac:spMkLst>
            <pc:docMk/>
            <pc:sldMk cId="2489611252" sldId="277"/>
            <ac:spMk id="16" creationId="{5258A056-F747-4EC0-BC6F-4B68D72B09AB}"/>
          </ac:spMkLst>
        </pc:spChg>
        <pc:spChg chg="add mod">
          <ac:chgData name="Levent Durdali" userId="6282ba3a1cd28c17" providerId="LiveId" clId="{F91E938F-0FE5-4788-9F68-325945AF6621}" dt="2021-04-16T22:45:15.759" v="9208" actId="20577"/>
          <ac:spMkLst>
            <pc:docMk/>
            <pc:sldMk cId="2489611252" sldId="277"/>
            <ac:spMk id="17" creationId="{3A059FA6-0C9D-4367-BEA0-6729B9028B6A}"/>
          </ac:spMkLst>
        </pc:spChg>
        <pc:picChg chg="add del mod">
          <ac:chgData name="Levent Durdali" userId="6282ba3a1cd28c17" providerId="LiveId" clId="{F91E938F-0FE5-4788-9F68-325945AF6621}" dt="2021-04-16T18:44:18.522" v="2757" actId="478"/>
          <ac:picMkLst>
            <pc:docMk/>
            <pc:sldMk cId="2489611252" sldId="277"/>
            <ac:picMk id="5" creationId="{F2DA62CF-BE53-48AA-8B1F-2CAACF98A8FC}"/>
          </ac:picMkLst>
        </pc:picChg>
        <pc:picChg chg="add del mod">
          <ac:chgData name="Levent Durdali" userId="6282ba3a1cd28c17" providerId="LiveId" clId="{F91E938F-0FE5-4788-9F68-325945AF6621}" dt="2021-04-16T20:52:32.405" v="3741" actId="478"/>
          <ac:picMkLst>
            <pc:docMk/>
            <pc:sldMk cId="2489611252" sldId="277"/>
            <ac:picMk id="11" creationId="{CB013E66-8662-4A8B-947E-60865B71837A}"/>
          </ac:picMkLst>
        </pc:picChg>
        <pc:picChg chg="add del mod ord">
          <ac:chgData name="Levent Durdali" userId="6282ba3a1cd28c17" providerId="LiveId" clId="{F91E938F-0FE5-4788-9F68-325945AF6621}" dt="2021-04-16T21:05:27.682" v="3954" actId="478"/>
          <ac:picMkLst>
            <pc:docMk/>
            <pc:sldMk cId="2489611252" sldId="277"/>
            <ac:picMk id="13" creationId="{939E7939-81A6-48C9-A479-CC1DEF9E16D9}"/>
          </ac:picMkLst>
        </pc:picChg>
      </pc:sldChg>
      <pc:sldChg chg="add del">
        <pc:chgData name="Levent Durdali" userId="6282ba3a1cd28c17" providerId="LiveId" clId="{F91E938F-0FE5-4788-9F68-325945AF6621}" dt="2021-04-16T18:44:22.506" v="2759" actId="47"/>
        <pc:sldMkLst>
          <pc:docMk/>
          <pc:sldMk cId="2634375367" sldId="278"/>
        </pc:sldMkLst>
      </pc:sldChg>
      <pc:sldChg chg="addSp modSp add mod modClrScheme chgLayout">
        <pc:chgData name="Levent Durdali" userId="6282ba3a1cd28c17" providerId="LiveId" clId="{F91E938F-0FE5-4788-9F68-325945AF6621}" dt="2021-04-16T22:20:14.337" v="7921" actId="20577"/>
        <pc:sldMkLst>
          <pc:docMk/>
          <pc:sldMk cId="724839795" sldId="279"/>
        </pc:sldMkLst>
        <pc:spChg chg="mod ord">
          <ac:chgData name="Levent Durdali" userId="6282ba3a1cd28c17" providerId="LiveId" clId="{F91E938F-0FE5-4788-9F68-325945AF6621}" dt="2021-04-16T22:20:13.286" v="7918" actId="700"/>
          <ac:spMkLst>
            <pc:docMk/>
            <pc:sldMk cId="724839795" sldId="279"/>
            <ac:spMk id="2" creationId="{4B083C2E-8053-414A-9C81-4E16A422A4FC}"/>
          </ac:spMkLst>
        </pc:spChg>
        <pc:spChg chg="mod ord">
          <ac:chgData name="Levent Durdali" userId="6282ba3a1cd28c17" providerId="LiveId" clId="{F91E938F-0FE5-4788-9F68-325945AF6621}" dt="2021-04-16T22:20:13.286" v="7918" actId="700"/>
          <ac:spMkLst>
            <pc:docMk/>
            <pc:sldMk cId="724839795" sldId="279"/>
            <ac:spMk id="3" creationId="{F81859FA-058E-4CC0-B60C-522DFA782ABF}"/>
          </ac:spMkLst>
        </pc:spChg>
        <pc:spChg chg="add mod">
          <ac:chgData name="Levent Durdali" userId="6282ba3a1cd28c17" providerId="LiveId" clId="{F91E938F-0FE5-4788-9F68-325945AF6621}" dt="2021-04-16T20:20:27.284" v="2842"/>
          <ac:spMkLst>
            <pc:docMk/>
            <pc:sldMk cId="724839795" sldId="279"/>
            <ac:spMk id="4" creationId="{D27DAF43-AF9F-4002-8063-D5304EED373D}"/>
          </ac:spMkLst>
        </pc:spChg>
        <pc:spChg chg="mod ord">
          <ac:chgData name="Levent Durdali" userId="6282ba3a1cd28c17" providerId="LiveId" clId="{F91E938F-0FE5-4788-9F68-325945AF6621}" dt="2021-04-16T22:20:13.286" v="7918" actId="700"/>
          <ac:spMkLst>
            <pc:docMk/>
            <pc:sldMk cId="724839795" sldId="279"/>
            <ac:spMk id="5" creationId="{77F7AA18-DF16-486A-8391-D3F090D0A05D}"/>
          </ac:spMkLst>
        </pc:spChg>
        <pc:spChg chg="add mod ord">
          <ac:chgData name="Levent Durdali" userId="6282ba3a1cd28c17" providerId="LiveId" clId="{F91E938F-0FE5-4788-9F68-325945AF6621}" dt="2021-04-16T22:20:14.337" v="7921" actId="20577"/>
          <ac:spMkLst>
            <pc:docMk/>
            <pc:sldMk cId="724839795" sldId="279"/>
            <ac:spMk id="6" creationId="{04BC3922-9B5F-4FB4-AE0F-7CC02BEFBAFE}"/>
          </ac:spMkLst>
        </pc:spChg>
      </pc:sldChg>
      <pc:sldChg chg="addSp modSp add del mod">
        <pc:chgData name="Levent Durdali" userId="6282ba3a1cd28c17" providerId="LiveId" clId="{F91E938F-0FE5-4788-9F68-325945AF6621}" dt="2021-04-16T22:01:14.603" v="7433" actId="47"/>
        <pc:sldMkLst>
          <pc:docMk/>
          <pc:sldMk cId="2196609370" sldId="280"/>
        </pc:sldMkLst>
        <pc:spChg chg="mod">
          <ac:chgData name="Levent Durdali" userId="6282ba3a1cd28c17" providerId="LiveId" clId="{F91E938F-0FE5-4788-9F68-325945AF6621}" dt="2021-04-16T20:23:26.170" v="2966"/>
          <ac:spMkLst>
            <pc:docMk/>
            <pc:sldMk cId="2196609370" sldId="280"/>
            <ac:spMk id="2" creationId="{4B083C2E-8053-414A-9C81-4E16A422A4FC}"/>
          </ac:spMkLst>
        </pc:spChg>
        <pc:spChg chg="add mod">
          <ac:chgData name="Levent Durdali" userId="6282ba3a1cd28c17" providerId="LiveId" clId="{F91E938F-0FE5-4788-9F68-325945AF6621}" dt="2021-04-16T20:20:28.496" v="2843"/>
          <ac:spMkLst>
            <pc:docMk/>
            <pc:sldMk cId="2196609370" sldId="280"/>
            <ac:spMk id="4" creationId="{269203D7-9BCA-416C-8F8F-6D830EDB21BE}"/>
          </ac:spMkLst>
        </pc:spChg>
      </pc:sldChg>
      <pc:sldChg chg="addSp delSp modSp add del mod">
        <pc:chgData name="Levent Durdali" userId="6282ba3a1cd28c17" providerId="LiveId" clId="{F91E938F-0FE5-4788-9F68-325945AF6621}" dt="2021-04-16T21:25:47.094" v="4393" actId="47"/>
        <pc:sldMkLst>
          <pc:docMk/>
          <pc:sldMk cId="3261001953" sldId="281"/>
        </pc:sldMkLst>
        <pc:spChg chg="mod">
          <ac:chgData name="Levent Durdali" userId="6282ba3a1cd28c17" providerId="LiveId" clId="{F91E938F-0FE5-4788-9F68-325945AF6621}" dt="2021-04-16T20:23:19.001" v="2963"/>
          <ac:spMkLst>
            <pc:docMk/>
            <pc:sldMk cId="3261001953" sldId="281"/>
            <ac:spMk id="2" creationId="{5E052A65-9445-4DC9-A449-D9CE6C253548}"/>
          </ac:spMkLst>
        </pc:spChg>
        <pc:spChg chg="mod">
          <ac:chgData name="Levent Durdali" userId="6282ba3a1cd28c17" providerId="LiveId" clId="{F91E938F-0FE5-4788-9F68-325945AF6621}" dt="2021-04-16T18:45:02.544" v="2777" actId="6549"/>
          <ac:spMkLst>
            <pc:docMk/>
            <pc:sldMk cId="3261001953" sldId="281"/>
            <ac:spMk id="3" creationId="{026F6FEA-D464-47AC-B881-6483D985A9EE}"/>
          </ac:spMkLst>
        </pc:spChg>
        <pc:spChg chg="add mod">
          <ac:chgData name="Levent Durdali" userId="6282ba3a1cd28c17" providerId="LiveId" clId="{F91E938F-0FE5-4788-9F68-325945AF6621}" dt="2021-04-16T20:20:24.292" v="2840"/>
          <ac:spMkLst>
            <pc:docMk/>
            <pc:sldMk cId="3261001953" sldId="281"/>
            <ac:spMk id="6" creationId="{6A31103F-B4F7-4885-8B57-AFCA71E88893}"/>
          </ac:spMkLst>
        </pc:spChg>
        <pc:picChg chg="del mod">
          <ac:chgData name="Levent Durdali" userId="6282ba3a1cd28c17" providerId="LiveId" clId="{F91E938F-0FE5-4788-9F68-325945AF6621}" dt="2021-04-16T18:45:00.723" v="2776" actId="478"/>
          <ac:picMkLst>
            <pc:docMk/>
            <pc:sldMk cId="3261001953" sldId="281"/>
            <ac:picMk id="5" creationId="{F2DA62CF-BE53-48AA-8B1F-2CAACF98A8FC}"/>
          </ac:picMkLst>
        </pc:picChg>
      </pc:sldChg>
      <pc:sldChg chg="addSp modSp add del mod">
        <pc:chgData name="Levent Durdali" userId="6282ba3a1cd28c17" providerId="LiveId" clId="{F91E938F-0FE5-4788-9F68-325945AF6621}" dt="2021-04-16T22:56:42.114" v="9626" actId="47"/>
        <pc:sldMkLst>
          <pc:docMk/>
          <pc:sldMk cId="916059160" sldId="282"/>
        </pc:sldMkLst>
        <pc:spChg chg="mod">
          <ac:chgData name="Levent Durdali" userId="6282ba3a1cd28c17" providerId="LiveId" clId="{F91E938F-0FE5-4788-9F68-325945AF6621}" dt="2021-04-16T20:23:34.710" v="2972"/>
          <ac:spMkLst>
            <pc:docMk/>
            <pc:sldMk cId="916059160" sldId="282"/>
            <ac:spMk id="2" creationId="{E776D100-0CF8-4911-8024-A724E3DA2358}"/>
          </ac:spMkLst>
        </pc:spChg>
        <pc:spChg chg="add mod">
          <ac:chgData name="Levent Durdali" userId="6282ba3a1cd28c17" providerId="LiveId" clId="{F91E938F-0FE5-4788-9F68-325945AF6621}" dt="2021-04-16T20:21:33.728" v="2875"/>
          <ac:spMkLst>
            <pc:docMk/>
            <pc:sldMk cId="916059160" sldId="282"/>
            <ac:spMk id="4" creationId="{0EE8758A-A336-49FB-A761-7D4DBAE49342}"/>
          </ac:spMkLst>
        </pc:spChg>
      </pc:sldChg>
      <pc:sldChg chg="addSp modSp add del">
        <pc:chgData name="Levent Durdali" userId="6282ba3a1cd28c17" providerId="LiveId" clId="{F91E938F-0FE5-4788-9F68-325945AF6621}" dt="2021-04-16T20:21:39.960" v="2877" actId="47"/>
        <pc:sldMkLst>
          <pc:docMk/>
          <pc:sldMk cId="32163034" sldId="283"/>
        </pc:sldMkLst>
        <pc:spChg chg="add mod">
          <ac:chgData name="Levent Durdali" userId="6282ba3a1cd28c17" providerId="LiveId" clId="{F91E938F-0FE5-4788-9F68-325945AF6621}" dt="2021-04-16T20:21:34.589" v="2876"/>
          <ac:spMkLst>
            <pc:docMk/>
            <pc:sldMk cId="32163034" sldId="283"/>
            <ac:spMk id="4" creationId="{E2BE84D4-8F82-46FC-832B-EC379DF23D6C}"/>
          </ac:spMkLst>
        </pc:spChg>
      </pc:sldChg>
      <pc:sldChg chg="delSp modSp new mod modClrScheme chgLayout">
        <pc:chgData name="Levent Durdali" userId="6282ba3a1cd28c17" providerId="LiveId" clId="{F91E938F-0FE5-4788-9F68-325945AF6621}" dt="2021-04-16T20:22:53.704" v="2955" actId="113"/>
        <pc:sldMkLst>
          <pc:docMk/>
          <pc:sldMk cId="2803964945" sldId="284"/>
        </pc:sldMkLst>
        <pc:spChg chg="mod ord">
          <ac:chgData name="Levent Durdali" userId="6282ba3a1cd28c17" providerId="LiveId" clId="{F91E938F-0FE5-4788-9F68-325945AF6621}" dt="2021-04-16T20:22:53.704" v="2955" actId="113"/>
          <ac:spMkLst>
            <pc:docMk/>
            <pc:sldMk cId="2803964945" sldId="284"/>
            <ac:spMk id="2" creationId="{E6065DEC-6777-4DA2-AE97-7FC783970D36}"/>
          </ac:spMkLst>
        </pc:spChg>
        <pc:spChg chg="del">
          <ac:chgData name="Levent Durdali" userId="6282ba3a1cd28c17" providerId="LiveId" clId="{F91E938F-0FE5-4788-9F68-325945AF6621}" dt="2021-04-16T20:21:05.379" v="2861" actId="700"/>
          <ac:spMkLst>
            <pc:docMk/>
            <pc:sldMk cId="2803964945" sldId="284"/>
            <ac:spMk id="3" creationId="{18163FB2-17AF-4082-ADF5-8FAE579610F4}"/>
          </ac:spMkLst>
        </pc:spChg>
      </pc:sldChg>
      <pc:sldChg chg="addSp delSp modSp new mod modClrScheme chgLayout">
        <pc:chgData name="Levent Durdali" userId="6282ba3a1cd28c17" providerId="LiveId" clId="{F91E938F-0FE5-4788-9F68-325945AF6621}" dt="2021-04-16T20:22:56.962" v="2956" actId="113"/>
        <pc:sldMkLst>
          <pc:docMk/>
          <pc:sldMk cId="1401380945" sldId="285"/>
        </pc:sldMkLst>
        <pc:spChg chg="del mod ord">
          <ac:chgData name="Levent Durdali" userId="6282ba3a1cd28c17" providerId="LiveId" clId="{F91E938F-0FE5-4788-9F68-325945AF6621}" dt="2021-04-16T20:22:01.937" v="2880" actId="700"/>
          <ac:spMkLst>
            <pc:docMk/>
            <pc:sldMk cId="1401380945" sldId="285"/>
            <ac:spMk id="2" creationId="{ECE5ED77-E87A-4B81-B783-159A14C526E1}"/>
          </ac:spMkLst>
        </pc:spChg>
        <pc:spChg chg="del">
          <ac:chgData name="Levent Durdali" userId="6282ba3a1cd28c17" providerId="LiveId" clId="{F91E938F-0FE5-4788-9F68-325945AF6621}" dt="2021-04-16T20:22:01.937" v="2880" actId="700"/>
          <ac:spMkLst>
            <pc:docMk/>
            <pc:sldMk cId="1401380945" sldId="285"/>
            <ac:spMk id="3" creationId="{F7A9CB43-4091-419A-A967-E15176C7066E}"/>
          </ac:spMkLst>
        </pc:spChg>
        <pc:spChg chg="add del mod ord">
          <ac:chgData name="Levent Durdali" userId="6282ba3a1cd28c17" providerId="LiveId" clId="{F91E938F-0FE5-4788-9F68-325945AF6621}" dt="2021-04-16T20:22:03.293" v="2881"/>
          <ac:spMkLst>
            <pc:docMk/>
            <pc:sldMk cId="1401380945" sldId="285"/>
            <ac:spMk id="4" creationId="{B84BC4B9-D2D8-41DC-8EB1-58743E2A364C}"/>
          </ac:spMkLst>
        </pc:spChg>
        <pc:spChg chg="add mod">
          <ac:chgData name="Levent Durdali" userId="6282ba3a1cd28c17" providerId="LiveId" clId="{F91E938F-0FE5-4788-9F68-325945AF6621}" dt="2021-04-16T20:22:56.962" v="2956" actId="113"/>
          <ac:spMkLst>
            <pc:docMk/>
            <pc:sldMk cId="1401380945" sldId="285"/>
            <ac:spMk id="5" creationId="{E7756854-B28F-4D8E-AF13-22B75BDA3C4B}"/>
          </ac:spMkLst>
        </pc:spChg>
      </pc:sldChg>
      <pc:sldChg chg="modSp new del mod">
        <pc:chgData name="Levent Durdali" userId="6282ba3a1cd28c17" providerId="LiveId" clId="{F91E938F-0FE5-4788-9F68-325945AF6621}" dt="2021-04-16T20:23:43.153" v="2977" actId="47"/>
        <pc:sldMkLst>
          <pc:docMk/>
          <pc:sldMk cId="946596917" sldId="286"/>
        </pc:sldMkLst>
        <pc:spChg chg="mod">
          <ac:chgData name="Levent Durdali" userId="6282ba3a1cd28c17" providerId="LiveId" clId="{F91E938F-0FE5-4788-9F68-325945AF6621}" dt="2021-04-16T20:23:41.756" v="2976"/>
          <ac:spMkLst>
            <pc:docMk/>
            <pc:sldMk cId="946596917" sldId="286"/>
            <ac:spMk id="2" creationId="{4910A1C0-5866-4CFA-AEE9-C7C8BF2FF261}"/>
          </ac:spMkLst>
        </pc:spChg>
      </pc:sldChg>
      <pc:sldChg chg="modSp add del mod">
        <pc:chgData name="Levent Durdali" userId="6282ba3a1cd28c17" providerId="LiveId" clId="{F91E938F-0FE5-4788-9F68-325945AF6621}" dt="2021-04-16T22:57:04.315" v="9633" actId="47"/>
        <pc:sldMkLst>
          <pc:docMk/>
          <pc:sldMk cId="3765601767" sldId="286"/>
        </pc:sldMkLst>
        <pc:spChg chg="mod">
          <ac:chgData name="Levent Durdali" userId="6282ba3a1cd28c17" providerId="LiveId" clId="{F91E938F-0FE5-4788-9F68-325945AF6621}" dt="2021-04-16T20:23:49.627" v="2986" actId="20577"/>
          <ac:spMkLst>
            <pc:docMk/>
            <pc:sldMk cId="3765601767" sldId="286"/>
            <ac:spMk id="2" creationId="{E776D100-0CF8-4911-8024-A724E3DA2358}"/>
          </ac:spMkLst>
        </pc:spChg>
      </pc:sldChg>
      <pc:sldChg chg="modSp add del mod">
        <pc:chgData name="Levent Durdali" userId="6282ba3a1cd28c17" providerId="LiveId" clId="{F91E938F-0FE5-4788-9F68-325945AF6621}" dt="2021-04-16T23:07:45.594" v="9966" actId="47"/>
        <pc:sldMkLst>
          <pc:docMk/>
          <pc:sldMk cId="3647978447" sldId="287"/>
        </pc:sldMkLst>
        <pc:spChg chg="mod">
          <ac:chgData name="Levent Durdali" userId="6282ba3a1cd28c17" providerId="LiveId" clId="{F91E938F-0FE5-4788-9F68-325945AF6621}" dt="2021-04-16T20:23:51.961" v="2987"/>
          <ac:spMkLst>
            <pc:docMk/>
            <pc:sldMk cId="3647978447" sldId="287"/>
            <ac:spMk id="2" creationId="{E776D100-0CF8-4911-8024-A724E3DA2358}"/>
          </ac:spMkLst>
        </pc:spChg>
      </pc:sldChg>
      <pc:sldChg chg="new del">
        <pc:chgData name="Levent Durdali" userId="6282ba3a1cd28c17" providerId="LiveId" clId="{F91E938F-0FE5-4788-9F68-325945AF6621}" dt="2021-04-16T20:23:44.382" v="2978" actId="47"/>
        <pc:sldMkLst>
          <pc:docMk/>
          <pc:sldMk cId="3651933714" sldId="287"/>
        </pc:sldMkLst>
      </pc:sldChg>
      <pc:sldChg chg="addSp delSp modSp add mod ord modClrScheme chgLayout">
        <pc:chgData name="Levent Durdali" userId="6282ba3a1cd28c17" providerId="LiveId" clId="{F91E938F-0FE5-4788-9F68-325945AF6621}" dt="2021-04-16T22:43:31.864" v="9167"/>
        <pc:sldMkLst>
          <pc:docMk/>
          <pc:sldMk cId="2477346027" sldId="288"/>
        </pc:sldMkLst>
        <pc:spChg chg="mod ord">
          <ac:chgData name="Levent Durdali" userId="6282ba3a1cd28c17" providerId="LiveId" clId="{F91E938F-0FE5-4788-9F68-325945AF6621}" dt="2021-04-16T22:36:30.804" v="8667" actId="700"/>
          <ac:spMkLst>
            <pc:docMk/>
            <pc:sldMk cId="2477346027" sldId="288"/>
            <ac:spMk id="2" creationId="{658F3D69-E1ED-4A3D-B7BD-50C20A6C3BDE}"/>
          </ac:spMkLst>
        </pc:spChg>
        <pc:spChg chg="mod ord">
          <ac:chgData name="Levent Durdali" userId="6282ba3a1cd28c17" providerId="LiveId" clId="{F91E938F-0FE5-4788-9F68-325945AF6621}" dt="2021-04-16T22:36:30.804" v="8667" actId="700"/>
          <ac:spMkLst>
            <pc:docMk/>
            <pc:sldMk cId="2477346027" sldId="288"/>
            <ac:spMk id="3" creationId="{D82970DB-EDD0-4DBD-8536-541E93A837A4}"/>
          </ac:spMkLst>
        </pc:spChg>
        <pc:spChg chg="add mod ord">
          <ac:chgData name="Levent Durdali" userId="6282ba3a1cd28c17" providerId="LiveId" clId="{F91E938F-0FE5-4788-9F68-325945AF6621}" dt="2021-04-16T22:39:46.727" v="9042" actId="20577"/>
          <ac:spMkLst>
            <pc:docMk/>
            <pc:sldMk cId="2477346027" sldId="288"/>
            <ac:spMk id="4" creationId="{45925744-12A9-4E67-9A30-60D768279421}"/>
          </ac:spMkLst>
        </pc:spChg>
        <pc:spChg chg="add del mod ord">
          <ac:chgData name="Levent Durdali" userId="6282ba3a1cd28c17" providerId="LiveId" clId="{F91E938F-0FE5-4788-9F68-325945AF6621}" dt="2021-04-16T22:37:00.569" v="8682" actId="22"/>
          <ac:spMkLst>
            <pc:docMk/>
            <pc:sldMk cId="2477346027" sldId="288"/>
            <ac:spMk id="6" creationId="{1AB85163-7001-4192-8257-92781D700F5A}"/>
          </ac:spMkLst>
        </pc:spChg>
        <pc:spChg chg="mod">
          <ac:chgData name="Levent Durdali" userId="6282ba3a1cd28c17" providerId="LiveId" clId="{F91E938F-0FE5-4788-9F68-325945AF6621}" dt="2021-04-16T20:24:17.709" v="2989"/>
          <ac:spMkLst>
            <pc:docMk/>
            <pc:sldMk cId="2477346027" sldId="288"/>
            <ac:spMk id="7" creationId="{B1F745C6-0CE1-4543-AF93-C4A7151B14DB}"/>
          </ac:spMkLst>
        </pc:spChg>
        <pc:picChg chg="add del mod">
          <ac:chgData name="Levent Durdali" userId="6282ba3a1cd28c17" providerId="LiveId" clId="{F91E938F-0FE5-4788-9F68-325945AF6621}" dt="2021-04-16T22:36:28.504" v="8666" actId="478"/>
          <ac:picMkLst>
            <pc:docMk/>
            <pc:sldMk cId="2477346027" sldId="288"/>
            <ac:picMk id="5" creationId="{E50EE418-2F17-4463-A708-663EF82E1450}"/>
          </ac:picMkLst>
        </pc:picChg>
        <pc:picChg chg="add mod ord">
          <ac:chgData name="Levent Durdali" userId="6282ba3a1cd28c17" providerId="LiveId" clId="{F91E938F-0FE5-4788-9F68-325945AF6621}" dt="2021-04-16T22:37:00.569" v="8682" actId="22"/>
          <ac:picMkLst>
            <pc:docMk/>
            <pc:sldMk cId="2477346027" sldId="288"/>
            <ac:picMk id="9" creationId="{95A44B3F-ABC0-46F1-B83B-66068F85D82D}"/>
          </ac:picMkLst>
        </pc:picChg>
      </pc:sldChg>
      <pc:sldChg chg="addSp delSp modSp add mod modClrScheme chgLayout">
        <pc:chgData name="Levent Durdali" userId="6282ba3a1cd28c17" providerId="LiveId" clId="{F91E938F-0FE5-4788-9F68-325945AF6621}" dt="2021-04-16T22:40:12.248" v="9062" actId="20577"/>
        <pc:sldMkLst>
          <pc:docMk/>
          <pc:sldMk cId="47043511" sldId="289"/>
        </pc:sldMkLst>
        <pc:spChg chg="mod ord">
          <ac:chgData name="Levent Durdali" userId="6282ba3a1cd28c17" providerId="LiveId" clId="{F91E938F-0FE5-4788-9F68-325945AF6621}" dt="2021-04-16T22:32:59.568" v="8643" actId="700"/>
          <ac:spMkLst>
            <pc:docMk/>
            <pc:sldMk cId="47043511" sldId="289"/>
            <ac:spMk id="2" creationId="{658F3D69-E1ED-4A3D-B7BD-50C20A6C3BDE}"/>
          </ac:spMkLst>
        </pc:spChg>
        <pc:spChg chg="mod ord">
          <ac:chgData name="Levent Durdali" userId="6282ba3a1cd28c17" providerId="LiveId" clId="{F91E938F-0FE5-4788-9F68-325945AF6621}" dt="2021-04-16T22:32:59.568" v="8643" actId="700"/>
          <ac:spMkLst>
            <pc:docMk/>
            <pc:sldMk cId="47043511" sldId="289"/>
            <ac:spMk id="3" creationId="{C05614EF-AFA5-40E8-A11F-A911108CC845}"/>
          </ac:spMkLst>
        </pc:spChg>
        <pc:spChg chg="add mod ord">
          <ac:chgData name="Levent Durdali" userId="6282ba3a1cd28c17" providerId="LiveId" clId="{F91E938F-0FE5-4788-9F68-325945AF6621}" dt="2021-04-16T22:40:12.248" v="9062" actId="20577"/>
          <ac:spMkLst>
            <pc:docMk/>
            <pc:sldMk cId="47043511" sldId="289"/>
            <ac:spMk id="4" creationId="{C88B8EC5-90A1-41A5-8B0D-842123D23C27}"/>
          </ac:spMkLst>
        </pc:spChg>
        <pc:spChg chg="add del mod ord">
          <ac:chgData name="Levent Durdali" userId="6282ba3a1cd28c17" providerId="LiveId" clId="{F91E938F-0FE5-4788-9F68-325945AF6621}" dt="2021-04-16T22:33:11.096" v="8649" actId="22"/>
          <ac:spMkLst>
            <pc:docMk/>
            <pc:sldMk cId="47043511" sldId="289"/>
            <ac:spMk id="6" creationId="{9F50D81E-C95C-42BB-9A0C-85A5E4B76BF8}"/>
          </ac:spMkLst>
        </pc:spChg>
        <pc:spChg chg="add del mod">
          <ac:chgData name="Levent Durdali" userId="6282ba3a1cd28c17" providerId="LiveId" clId="{F91E938F-0FE5-4788-9F68-325945AF6621}" dt="2021-04-16T22:36:24.608" v="8665" actId="22"/>
          <ac:spMkLst>
            <pc:docMk/>
            <pc:sldMk cId="47043511" sldId="289"/>
            <ac:spMk id="11" creationId="{9E2A6E7C-CB8D-4D52-B852-7480BA08681C}"/>
          </ac:spMkLst>
        </pc:spChg>
        <pc:picChg chg="add del mod">
          <ac:chgData name="Levent Durdali" userId="6282ba3a1cd28c17" providerId="LiveId" clId="{F91E938F-0FE5-4788-9F68-325945AF6621}" dt="2021-04-16T22:32:56.859" v="8642" actId="478"/>
          <ac:picMkLst>
            <pc:docMk/>
            <pc:sldMk cId="47043511" sldId="289"/>
            <ac:picMk id="5" creationId="{8B5F4CEB-0B75-4C41-B980-487DFE953577}"/>
          </ac:picMkLst>
        </pc:picChg>
        <pc:picChg chg="add del mod ord">
          <ac:chgData name="Levent Durdali" userId="6282ba3a1cd28c17" providerId="LiveId" clId="{F91E938F-0FE5-4788-9F68-325945AF6621}" dt="2021-04-16T22:35:56.032" v="8650" actId="478"/>
          <ac:picMkLst>
            <pc:docMk/>
            <pc:sldMk cId="47043511" sldId="289"/>
            <ac:picMk id="9" creationId="{27085E40-29FF-4527-8564-B6F0DF3A6505}"/>
          </ac:picMkLst>
        </pc:picChg>
        <pc:picChg chg="add del mod ord">
          <ac:chgData name="Levent Durdali" userId="6282ba3a1cd28c17" providerId="LiveId" clId="{F91E938F-0FE5-4788-9F68-325945AF6621}" dt="2021-04-16T22:36:23.064" v="8664" actId="22"/>
          <ac:picMkLst>
            <pc:docMk/>
            <pc:sldMk cId="47043511" sldId="289"/>
            <ac:picMk id="13" creationId="{7A0C502F-74C8-4A3C-BD90-D00DE8960AEC}"/>
          </ac:picMkLst>
        </pc:picChg>
        <pc:picChg chg="add del">
          <ac:chgData name="Levent Durdali" userId="6282ba3a1cd28c17" providerId="LiveId" clId="{F91E938F-0FE5-4788-9F68-325945AF6621}" dt="2021-04-16T22:36:22.719" v="8663" actId="22"/>
          <ac:picMkLst>
            <pc:docMk/>
            <pc:sldMk cId="47043511" sldId="289"/>
            <ac:picMk id="15" creationId="{B7593333-2ED5-40C9-989E-D592B171D473}"/>
          </ac:picMkLst>
        </pc:picChg>
        <pc:picChg chg="add del">
          <ac:chgData name="Levent Durdali" userId="6282ba3a1cd28c17" providerId="LiveId" clId="{F91E938F-0FE5-4788-9F68-325945AF6621}" dt="2021-04-16T22:36:22.145" v="8661" actId="22"/>
          <ac:picMkLst>
            <pc:docMk/>
            <pc:sldMk cId="47043511" sldId="289"/>
            <ac:picMk id="17" creationId="{09CA270F-F3F4-4ADF-9064-EFCBCD524913}"/>
          </ac:picMkLst>
        </pc:picChg>
        <pc:picChg chg="add del">
          <ac:chgData name="Levent Durdali" userId="6282ba3a1cd28c17" providerId="LiveId" clId="{F91E938F-0FE5-4788-9F68-325945AF6621}" dt="2021-04-16T22:36:21.573" v="8659" actId="22"/>
          <ac:picMkLst>
            <pc:docMk/>
            <pc:sldMk cId="47043511" sldId="289"/>
            <ac:picMk id="19" creationId="{7D77BEF6-34B9-42E5-B49C-E0C1050366FD}"/>
          </ac:picMkLst>
        </pc:picChg>
        <pc:picChg chg="add mod ord">
          <ac:chgData name="Levent Durdali" userId="6282ba3a1cd28c17" providerId="LiveId" clId="{F91E938F-0FE5-4788-9F68-325945AF6621}" dt="2021-04-16T22:36:24.608" v="8665" actId="22"/>
          <ac:picMkLst>
            <pc:docMk/>
            <pc:sldMk cId="47043511" sldId="289"/>
            <ac:picMk id="21" creationId="{902347B3-E560-4445-8399-F74BDAA9E1F3}"/>
          </ac:picMkLst>
        </pc:picChg>
      </pc:sldChg>
      <pc:sldChg chg="addSp delSp modSp add del mod">
        <pc:chgData name="Levent Durdali" userId="6282ba3a1cd28c17" providerId="LiveId" clId="{F91E938F-0FE5-4788-9F68-325945AF6621}" dt="2021-04-16T22:10:11.622" v="7656" actId="47"/>
        <pc:sldMkLst>
          <pc:docMk/>
          <pc:sldMk cId="323248779" sldId="290"/>
        </pc:sldMkLst>
        <pc:spChg chg="mod">
          <ac:chgData name="Levent Durdali" userId="6282ba3a1cd28c17" providerId="LiveId" clId="{F91E938F-0FE5-4788-9F68-325945AF6621}" dt="2021-04-16T22:03:56.442" v="7494" actId="5793"/>
          <ac:spMkLst>
            <pc:docMk/>
            <pc:sldMk cId="323248779" sldId="290"/>
            <ac:spMk id="4" creationId="{CB692796-F137-4D89-B3CD-2DB1E967294F}"/>
          </ac:spMkLst>
        </pc:spChg>
        <pc:spChg chg="add del mod">
          <ac:chgData name="Levent Durdali" userId="6282ba3a1cd28c17" providerId="LiveId" clId="{F91E938F-0FE5-4788-9F68-325945AF6621}" dt="2021-04-16T20:58:14.009" v="3925" actId="22"/>
          <ac:spMkLst>
            <pc:docMk/>
            <pc:sldMk cId="323248779" sldId="290"/>
            <ac:spMk id="5" creationId="{A47D17BA-9FD2-41CA-84D6-54AA3FF0675E}"/>
          </ac:spMkLst>
        </pc:spChg>
        <pc:spChg chg="add mod">
          <ac:chgData name="Levent Durdali" userId="6282ba3a1cd28c17" providerId="LiveId" clId="{F91E938F-0FE5-4788-9F68-325945AF6621}" dt="2021-04-16T21:00:02.031" v="3926" actId="478"/>
          <ac:spMkLst>
            <pc:docMk/>
            <pc:sldMk cId="323248779" sldId="290"/>
            <ac:spMk id="10" creationId="{2F2B34A0-C427-4FEB-BEAD-C770C4982B7A}"/>
          </ac:spMkLst>
        </pc:spChg>
        <pc:picChg chg="add del mod ord">
          <ac:chgData name="Levent Durdali" userId="6282ba3a1cd28c17" providerId="LiveId" clId="{F91E938F-0FE5-4788-9F68-325945AF6621}" dt="2021-04-16T21:00:02.031" v="3926" actId="478"/>
          <ac:picMkLst>
            <pc:docMk/>
            <pc:sldMk cId="323248779" sldId="290"/>
            <ac:picMk id="8" creationId="{4314D139-974E-4D34-B3E6-BC4A017504A9}"/>
          </ac:picMkLst>
        </pc:picChg>
        <pc:picChg chg="add del mod">
          <ac:chgData name="Levent Durdali" userId="6282ba3a1cd28c17" providerId="LiveId" clId="{F91E938F-0FE5-4788-9F68-325945AF6621}" dt="2021-04-16T21:05:28.863" v="3955" actId="478"/>
          <ac:picMkLst>
            <pc:docMk/>
            <pc:sldMk cId="323248779" sldId="290"/>
            <ac:picMk id="12" creationId="{E9B6714A-1AF7-463B-8B10-8C0AAC744457}"/>
          </ac:picMkLst>
        </pc:picChg>
        <pc:picChg chg="del">
          <ac:chgData name="Levent Durdali" userId="6282ba3a1cd28c17" providerId="LiveId" clId="{F91E938F-0FE5-4788-9F68-325945AF6621}" dt="2021-04-16T20:57:57.912" v="3924" actId="478"/>
          <ac:picMkLst>
            <pc:docMk/>
            <pc:sldMk cId="323248779" sldId="290"/>
            <ac:picMk id="13" creationId="{939E7939-81A6-48C9-A479-CC1DEF9E16D9}"/>
          </ac:picMkLst>
        </pc:picChg>
      </pc:sldChg>
      <pc:sldChg chg="new del">
        <pc:chgData name="Levent Durdali" userId="6282ba3a1cd28c17" providerId="LiveId" clId="{F91E938F-0FE5-4788-9F68-325945AF6621}" dt="2021-04-16T20:42:32.785" v="3354" actId="47"/>
        <pc:sldMkLst>
          <pc:docMk/>
          <pc:sldMk cId="2762713238" sldId="290"/>
        </pc:sldMkLst>
      </pc:sldChg>
      <pc:sldChg chg="delSp modSp add mod ord">
        <pc:chgData name="Levent Durdali" userId="6282ba3a1cd28c17" providerId="LiveId" clId="{F91E938F-0FE5-4788-9F68-325945AF6621}" dt="2021-04-16T22:16:43.057" v="7851" actId="20577"/>
        <pc:sldMkLst>
          <pc:docMk/>
          <pc:sldMk cId="727596293" sldId="291"/>
        </pc:sldMkLst>
        <pc:spChg chg="mod">
          <ac:chgData name="Levent Durdali" userId="6282ba3a1cd28c17" providerId="LiveId" clId="{F91E938F-0FE5-4788-9F68-325945AF6621}" dt="2021-04-16T21:25:59.215" v="4400" actId="20577"/>
          <ac:spMkLst>
            <pc:docMk/>
            <pc:sldMk cId="727596293" sldId="291"/>
            <ac:spMk id="2" creationId="{5E052A65-9445-4DC9-A449-D9CE6C253548}"/>
          </ac:spMkLst>
        </pc:spChg>
        <pc:spChg chg="mod">
          <ac:chgData name="Levent Durdali" userId="6282ba3a1cd28c17" providerId="LiveId" clId="{F91E938F-0FE5-4788-9F68-325945AF6621}" dt="2021-04-16T21:17:17.298" v="4206" actId="1076"/>
          <ac:spMkLst>
            <pc:docMk/>
            <pc:sldMk cId="727596293" sldId="291"/>
            <ac:spMk id="5" creationId="{2DC04F74-817D-4401-9AEC-084E1EBFAF7A}"/>
          </ac:spMkLst>
        </pc:spChg>
        <pc:spChg chg="mod">
          <ac:chgData name="Levent Durdali" userId="6282ba3a1cd28c17" providerId="LiveId" clId="{F91E938F-0FE5-4788-9F68-325945AF6621}" dt="2021-04-16T21:29:10.028" v="4478" actId="20577"/>
          <ac:spMkLst>
            <pc:docMk/>
            <pc:sldMk cId="727596293" sldId="291"/>
            <ac:spMk id="6" creationId="{45B6D109-62F6-4FDB-9ADC-D7C34B6DC491}"/>
          </ac:spMkLst>
        </pc:spChg>
        <pc:spChg chg="mod">
          <ac:chgData name="Levent Durdali" userId="6282ba3a1cd28c17" providerId="LiveId" clId="{F91E938F-0FE5-4788-9F68-325945AF6621}" dt="2021-04-16T22:16:43.057" v="7851" actId="20577"/>
          <ac:spMkLst>
            <pc:docMk/>
            <pc:sldMk cId="727596293" sldId="291"/>
            <ac:spMk id="13" creationId="{A471A2E3-9D02-4DBC-ADC6-A1946379079F}"/>
          </ac:spMkLst>
        </pc:spChg>
        <pc:spChg chg="del mod">
          <ac:chgData name="Levent Durdali" userId="6282ba3a1cd28c17" providerId="LiveId" clId="{F91E938F-0FE5-4788-9F68-325945AF6621}" dt="2021-04-16T21:17:11.592" v="4205" actId="478"/>
          <ac:spMkLst>
            <pc:docMk/>
            <pc:sldMk cId="727596293" sldId="291"/>
            <ac:spMk id="14" creationId="{DCEDD584-0BF0-4070-9B92-0B24E848FC68}"/>
          </ac:spMkLst>
        </pc:spChg>
      </pc:sldChg>
      <pc:sldChg chg="modSp add mod">
        <pc:chgData name="Levent Durdali" userId="6282ba3a1cd28c17" providerId="LiveId" clId="{F91E938F-0FE5-4788-9F68-325945AF6621}" dt="2021-04-16T22:19:01.730" v="7888" actId="27636"/>
        <pc:sldMkLst>
          <pc:docMk/>
          <pc:sldMk cId="2414430131" sldId="292"/>
        </pc:sldMkLst>
        <pc:spChg chg="mod">
          <ac:chgData name="Levent Durdali" userId="6282ba3a1cd28c17" providerId="LiveId" clId="{F91E938F-0FE5-4788-9F68-325945AF6621}" dt="2021-04-16T21:41:56.938" v="5657" actId="20577"/>
          <ac:spMkLst>
            <pc:docMk/>
            <pc:sldMk cId="2414430131" sldId="292"/>
            <ac:spMk id="6" creationId="{45B6D109-62F6-4FDB-9ADC-D7C34B6DC491}"/>
          </ac:spMkLst>
        </pc:spChg>
        <pc:spChg chg="mod">
          <ac:chgData name="Levent Durdali" userId="6282ba3a1cd28c17" providerId="LiveId" clId="{F91E938F-0FE5-4788-9F68-325945AF6621}" dt="2021-04-16T22:19:01.730" v="7888" actId="27636"/>
          <ac:spMkLst>
            <pc:docMk/>
            <pc:sldMk cId="2414430131" sldId="292"/>
            <ac:spMk id="13" creationId="{A471A2E3-9D02-4DBC-ADC6-A1946379079F}"/>
          </ac:spMkLst>
        </pc:spChg>
      </pc:sldChg>
      <pc:sldChg chg="modSp add mod">
        <pc:chgData name="Levent Durdali" userId="6282ba3a1cd28c17" providerId="LiveId" clId="{F91E938F-0FE5-4788-9F68-325945AF6621}" dt="2021-04-16T22:19:47.992" v="7903" actId="20577"/>
        <pc:sldMkLst>
          <pc:docMk/>
          <pc:sldMk cId="3179762464" sldId="293"/>
        </pc:sldMkLst>
        <pc:spChg chg="mod">
          <ac:chgData name="Levent Durdali" userId="6282ba3a1cd28c17" providerId="LiveId" clId="{F91E938F-0FE5-4788-9F68-325945AF6621}" dt="2021-04-16T22:15:13.532" v="7833" actId="11"/>
          <ac:spMkLst>
            <pc:docMk/>
            <pc:sldMk cId="3179762464" sldId="293"/>
            <ac:spMk id="6" creationId="{45B6D109-62F6-4FDB-9ADC-D7C34B6DC491}"/>
          </ac:spMkLst>
        </pc:spChg>
        <pc:spChg chg="mod">
          <ac:chgData name="Levent Durdali" userId="6282ba3a1cd28c17" providerId="LiveId" clId="{F91E938F-0FE5-4788-9F68-325945AF6621}" dt="2021-04-16T22:19:47.992" v="7903" actId="20577"/>
          <ac:spMkLst>
            <pc:docMk/>
            <pc:sldMk cId="3179762464" sldId="293"/>
            <ac:spMk id="13" creationId="{A471A2E3-9D02-4DBC-ADC6-A1946379079F}"/>
          </ac:spMkLst>
        </pc:spChg>
      </pc:sldChg>
      <pc:sldChg chg="modSp add mod">
        <pc:chgData name="Levent Durdali" userId="6282ba3a1cd28c17" providerId="LiveId" clId="{F91E938F-0FE5-4788-9F68-325945AF6621}" dt="2021-04-16T22:20:06.188" v="7913" actId="20577"/>
        <pc:sldMkLst>
          <pc:docMk/>
          <pc:sldMk cId="2381183577" sldId="294"/>
        </pc:sldMkLst>
        <pc:spChg chg="mod">
          <ac:chgData name="Levent Durdali" userId="6282ba3a1cd28c17" providerId="LiveId" clId="{F91E938F-0FE5-4788-9F68-325945AF6621}" dt="2021-04-16T22:12:43.968" v="7793" actId="20577"/>
          <ac:spMkLst>
            <pc:docMk/>
            <pc:sldMk cId="2381183577" sldId="294"/>
            <ac:spMk id="2" creationId="{5E052A65-9445-4DC9-A449-D9CE6C253548}"/>
          </ac:spMkLst>
        </pc:spChg>
        <pc:spChg chg="mod">
          <ac:chgData name="Levent Durdali" userId="6282ba3a1cd28c17" providerId="LiveId" clId="{F91E938F-0FE5-4788-9F68-325945AF6621}" dt="2021-04-16T22:20:05.503" v="7910" actId="20577"/>
          <ac:spMkLst>
            <pc:docMk/>
            <pc:sldMk cId="2381183577" sldId="294"/>
            <ac:spMk id="4" creationId="{CB692796-F137-4D89-B3CD-2DB1E967294F}"/>
          </ac:spMkLst>
        </pc:spChg>
        <pc:spChg chg="mod">
          <ac:chgData name="Levent Durdali" userId="6282ba3a1cd28c17" providerId="LiveId" clId="{F91E938F-0FE5-4788-9F68-325945AF6621}" dt="2021-04-16T22:20:06.188" v="7913" actId="20577"/>
          <ac:spMkLst>
            <pc:docMk/>
            <pc:sldMk cId="2381183577" sldId="294"/>
            <ac:spMk id="10" creationId="{2F2B34A0-C427-4FEB-BEAD-C770C4982B7A}"/>
          </ac:spMkLst>
        </pc:spChg>
      </pc:sldChg>
      <pc:sldChg chg="add del">
        <pc:chgData name="Levent Durdali" userId="6282ba3a1cd28c17" providerId="LiveId" clId="{F91E938F-0FE5-4788-9F68-325945AF6621}" dt="2021-04-16T22:12:45.891" v="7794" actId="47"/>
        <pc:sldMkLst>
          <pc:docMk/>
          <pc:sldMk cId="985674454" sldId="295"/>
        </pc:sldMkLst>
      </pc:sldChg>
      <pc:sldChg chg="modSp add mod ord">
        <pc:chgData name="Levent Durdali" userId="6282ba3a1cd28c17" providerId="LiveId" clId="{F91E938F-0FE5-4788-9F68-325945AF6621}" dt="2021-04-16T22:08:22.851" v="7595" actId="20577"/>
        <pc:sldMkLst>
          <pc:docMk/>
          <pc:sldMk cId="2572850318" sldId="296"/>
        </pc:sldMkLst>
        <pc:spChg chg="mod">
          <ac:chgData name="Levent Durdali" userId="6282ba3a1cd28c17" providerId="LiveId" clId="{F91E938F-0FE5-4788-9F68-325945AF6621}" dt="2021-04-16T22:02:55.609" v="7486" actId="20577"/>
          <ac:spMkLst>
            <pc:docMk/>
            <pc:sldMk cId="2572850318" sldId="296"/>
            <ac:spMk id="2" creationId="{63D15D6C-719F-4BE2-B84B-03654BECEF8F}"/>
          </ac:spMkLst>
        </pc:spChg>
        <pc:spChg chg="mod">
          <ac:chgData name="Levent Durdali" userId="6282ba3a1cd28c17" providerId="LiveId" clId="{F91E938F-0FE5-4788-9F68-325945AF6621}" dt="2021-04-16T22:08:22.851" v="7595" actId="20577"/>
          <ac:spMkLst>
            <pc:docMk/>
            <pc:sldMk cId="2572850318" sldId="296"/>
            <ac:spMk id="10" creationId="{CBD8447A-F95A-4649-B08B-F2E6AC16177F}"/>
          </ac:spMkLst>
        </pc:spChg>
        <pc:spChg chg="mod">
          <ac:chgData name="Levent Durdali" userId="6282ba3a1cd28c17" providerId="LiveId" clId="{F91E938F-0FE5-4788-9F68-325945AF6621}" dt="2021-04-16T22:05:06.354" v="7517" actId="255"/>
          <ac:spMkLst>
            <pc:docMk/>
            <pc:sldMk cId="2572850318" sldId="296"/>
            <ac:spMk id="11" creationId="{9E7C4446-DFE6-4562-8205-F3FC5901230A}"/>
          </ac:spMkLst>
        </pc:spChg>
      </pc:sldChg>
      <pc:sldChg chg="modSp add mod">
        <pc:chgData name="Levent Durdali" userId="6282ba3a1cd28c17" providerId="LiveId" clId="{F91E938F-0FE5-4788-9F68-325945AF6621}" dt="2021-04-16T22:16:51.309" v="7854" actId="20577"/>
        <pc:sldMkLst>
          <pc:docMk/>
          <pc:sldMk cId="3028977822" sldId="297"/>
        </pc:sldMkLst>
        <pc:spChg chg="mod">
          <ac:chgData name="Levent Durdali" userId="6282ba3a1cd28c17" providerId="LiveId" clId="{F91E938F-0FE5-4788-9F68-325945AF6621}" dt="2021-04-16T22:04:14.460" v="7501" actId="20577"/>
          <ac:spMkLst>
            <pc:docMk/>
            <pc:sldMk cId="3028977822" sldId="297"/>
            <ac:spMk id="2" creationId="{5E052A65-9445-4DC9-A449-D9CE6C253548}"/>
          </ac:spMkLst>
        </pc:spChg>
        <pc:spChg chg="mod">
          <ac:chgData name="Levent Durdali" userId="6282ba3a1cd28c17" providerId="LiveId" clId="{F91E938F-0FE5-4788-9F68-325945AF6621}" dt="2021-04-16T22:04:18.057" v="7507" actId="20577"/>
          <ac:spMkLst>
            <pc:docMk/>
            <pc:sldMk cId="3028977822" sldId="297"/>
            <ac:spMk id="5" creationId="{2DC04F74-817D-4401-9AEC-084E1EBFAF7A}"/>
          </ac:spMkLst>
        </pc:spChg>
        <pc:spChg chg="mod">
          <ac:chgData name="Levent Durdali" userId="6282ba3a1cd28c17" providerId="LiveId" clId="{F91E938F-0FE5-4788-9F68-325945AF6621}" dt="2021-04-16T22:14:31.153" v="7828" actId="20577"/>
          <ac:spMkLst>
            <pc:docMk/>
            <pc:sldMk cId="3028977822" sldId="297"/>
            <ac:spMk id="6" creationId="{45B6D109-62F6-4FDB-9ADC-D7C34B6DC491}"/>
          </ac:spMkLst>
        </pc:spChg>
        <pc:spChg chg="mod">
          <ac:chgData name="Levent Durdali" userId="6282ba3a1cd28c17" providerId="LiveId" clId="{F91E938F-0FE5-4788-9F68-325945AF6621}" dt="2021-04-16T22:16:51.309" v="7854" actId="20577"/>
          <ac:spMkLst>
            <pc:docMk/>
            <pc:sldMk cId="3028977822" sldId="297"/>
            <ac:spMk id="13" creationId="{A471A2E3-9D02-4DBC-ADC6-A1946379079F}"/>
          </ac:spMkLst>
        </pc:spChg>
      </pc:sldChg>
      <pc:sldChg chg="modSp add mod">
        <pc:chgData name="Levent Durdali" userId="6282ba3a1cd28c17" providerId="LiveId" clId="{F91E938F-0FE5-4788-9F68-325945AF6621}" dt="2021-04-16T22:19:23.543" v="7889" actId="20577"/>
        <pc:sldMkLst>
          <pc:docMk/>
          <pc:sldMk cId="2097617203" sldId="298"/>
        </pc:sldMkLst>
        <pc:spChg chg="mod">
          <ac:chgData name="Levent Durdali" userId="6282ba3a1cd28c17" providerId="LiveId" clId="{F91E938F-0FE5-4788-9F68-325945AF6621}" dt="2021-04-16T22:14:49.431" v="7829" actId="11"/>
          <ac:spMkLst>
            <pc:docMk/>
            <pc:sldMk cId="2097617203" sldId="298"/>
            <ac:spMk id="6" creationId="{45B6D109-62F6-4FDB-9ADC-D7C34B6DC491}"/>
          </ac:spMkLst>
        </pc:spChg>
        <pc:spChg chg="mod">
          <ac:chgData name="Levent Durdali" userId="6282ba3a1cd28c17" providerId="LiveId" clId="{F91E938F-0FE5-4788-9F68-325945AF6621}" dt="2021-04-16T22:19:23.543" v="7889" actId="20577"/>
          <ac:spMkLst>
            <pc:docMk/>
            <pc:sldMk cId="2097617203" sldId="298"/>
            <ac:spMk id="13" creationId="{A471A2E3-9D02-4DBC-ADC6-A1946379079F}"/>
          </ac:spMkLst>
        </pc:spChg>
      </pc:sldChg>
      <pc:sldChg chg="modSp add mod">
        <pc:chgData name="Levent Durdali" userId="6282ba3a1cd28c17" providerId="LiveId" clId="{F91E938F-0FE5-4788-9F68-325945AF6621}" dt="2021-04-16T22:20:00.710" v="7906" actId="20577"/>
        <pc:sldMkLst>
          <pc:docMk/>
          <pc:sldMk cId="1062413382" sldId="299"/>
        </pc:sldMkLst>
        <pc:spChg chg="mod">
          <ac:chgData name="Levent Durdali" userId="6282ba3a1cd28c17" providerId="LiveId" clId="{F91E938F-0FE5-4788-9F68-325945AF6621}" dt="2021-04-16T22:14:59.820" v="7832" actId="11"/>
          <ac:spMkLst>
            <pc:docMk/>
            <pc:sldMk cId="1062413382" sldId="299"/>
            <ac:spMk id="6" creationId="{45B6D109-62F6-4FDB-9ADC-D7C34B6DC491}"/>
          </ac:spMkLst>
        </pc:spChg>
        <pc:spChg chg="mod">
          <ac:chgData name="Levent Durdali" userId="6282ba3a1cd28c17" providerId="LiveId" clId="{F91E938F-0FE5-4788-9F68-325945AF6621}" dt="2021-04-16T22:20:00.710" v="7906" actId="20577"/>
          <ac:spMkLst>
            <pc:docMk/>
            <pc:sldMk cId="1062413382" sldId="299"/>
            <ac:spMk id="13" creationId="{A471A2E3-9D02-4DBC-ADC6-A1946379079F}"/>
          </ac:spMkLst>
        </pc:spChg>
      </pc:sldChg>
      <pc:sldChg chg="addSp delSp modSp new mod modClrScheme chgLayout">
        <pc:chgData name="Levent Durdali" userId="6282ba3a1cd28c17" providerId="LiveId" clId="{F91E938F-0FE5-4788-9F68-325945AF6621}" dt="2021-04-16T22:57:19.302" v="9645" actId="20577"/>
        <pc:sldMkLst>
          <pc:docMk/>
          <pc:sldMk cId="603378009" sldId="300"/>
        </pc:sldMkLst>
        <pc:spChg chg="mod ord">
          <ac:chgData name="Levent Durdali" userId="6282ba3a1cd28c17" providerId="LiveId" clId="{F91E938F-0FE5-4788-9F68-325945AF6621}" dt="2021-04-16T22:57:17.288" v="9635" actId="700"/>
          <ac:spMkLst>
            <pc:docMk/>
            <pc:sldMk cId="603378009" sldId="300"/>
            <ac:spMk id="2" creationId="{8635CC88-FB07-4727-B538-58A921BFF7F0}"/>
          </ac:spMkLst>
        </pc:spChg>
        <pc:spChg chg="del mod ord">
          <ac:chgData name="Levent Durdali" userId="6282ba3a1cd28c17" providerId="LiveId" clId="{F91E938F-0FE5-4788-9F68-325945AF6621}" dt="2021-04-16T22:57:17.288" v="9635" actId="700"/>
          <ac:spMkLst>
            <pc:docMk/>
            <pc:sldMk cId="603378009" sldId="300"/>
            <ac:spMk id="3" creationId="{F7AB4555-1196-4FC2-B464-1849859DD4D9}"/>
          </ac:spMkLst>
        </pc:spChg>
        <pc:spChg chg="mod ord">
          <ac:chgData name="Levent Durdali" userId="6282ba3a1cd28c17" providerId="LiveId" clId="{F91E938F-0FE5-4788-9F68-325945AF6621}" dt="2021-04-16T22:57:17.288" v="9635" actId="700"/>
          <ac:spMkLst>
            <pc:docMk/>
            <pc:sldMk cId="603378009" sldId="300"/>
            <ac:spMk id="4" creationId="{816E85C4-117D-4A92-83F5-C1489EB3FEC7}"/>
          </ac:spMkLst>
        </pc:spChg>
        <pc:spChg chg="add mod">
          <ac:chgData name="Levent Durdali" userId="6282ba3a1cd28c17" providerId="LiveId" clId="{F91E938F-0FE5-4788-9F68-325945AF6621}" dt="2021-04-16T22:13:56.051" v="7809"/>
          <ac:spMkLst>
            <pc:docMk/>
            <pc:sldMk cId="603378009" sldId="300"/>
            <ac:spMk id="5" creationId="{8BEE63DB-1EEF-43F2-89DB-C8CD1E2CCBBD}"/>
          </ac:spMkLst>
        </pc:spChg>
        <pc:spChg chg="add mod ord">
          <ac:chgData name="Levent Durdali" userId="6282ba3a1cd28c17" providerId="LiveId" clId="{F91E938F-0FE5-4788-9F68-325945AF6621}" dt="2021-04-16T22:57:18.459" v="9639" actId="20577"/>
          <ac:spMkLst>
            <pc:docMk/>
            <pc:sldMk cId="603378009" sldId="300"/>
            <ac:spMk id="6" creationId="{0AC1E818-535C-4008-BE9C-55283E233C68}"/>
          </ac:spMkLst>
        </pc:spChg>
        <pc:spChg chg="add mod ord">
          <ac:chgData name="Levent Durdali" userId="6282ba3a1cd28c17" providerId="LiveId" clId="{F91E938F-0FE5-4788-9F68-325945AF6621}" dt="2021-04-16T22:57:19.302" v="9645" actId="20577"/>
          <ac:spMkLst>
            <pc:docMk/>
            <pc:sldMk cId="603378009" sldId="300"/>
            <ac:spMk id="7" creationId="{07C82824-1F5C-4D08-A6F8-B56E2181197B}"/>
          </ac:spMkLst>
        </pc:spChg>
      </pc:sldChg>
      <pc:sldChg chg="addSp modSp new mod modClrScheme chgLayout">
        <pc:chgData name="Levent Durdali" userId="6282ba3a1cd28c17" providerId="LiveId" clId="{F91E938F-0FE5-4788-9F68-325945AF6621}" dt="2021-04-16T22:29:41.794" v="8639" actId="313"/>
        <pc:sldMkLst>
          <pc:docMk/>
          <pc:sldMk cId="867831042" sldId="301"/>
        </pc:sldMkLst>
        <pc:spChg chg="mod ord">
          <ac:chgData name="Levent Durdali" userId="6282ba3a1cd28c17" providerId="LiveId" clId="{F91E938F-0FE5-4788-9F68-325945AF6621}" dt="2021-04-16T22:22:17.320" v="8129" actId="20577"/>
          <ac:spMkLst>
            <pc:docMk/>
            <pc:sldMk cId="867831042" sldId="301"/>
            <ac:spMk id="2" creationId="{EE809D5D-DC4B-429D-ADBB-7DB64FC3E792}"/>
          </ac:spMkLst>
        </pc:spChg>
        <pc:spChg chg="mod ord">
          <ac:chgData name="Levent Durdali" userId="6282ba3a1cd28c17" providerId="LiveId" clId="{F91E938F-0FE5-4788-9F68-325945AF6621}" dt="2021-04-16T22:21:02.551" v="7925" actId="700"/>
          <ac:spMkLst>
            <pc:docMk/>
            <pc:sldMk cId="867831042" sldId="301"/>
            <ac:spMk id="3" creationId="{08749225-CCE3-4EA5-800B-A29E8BC6AA83}"/>
          </ac:spMkLst>
        </pc:spChg>
        <pc:spChg chg="add mod ord">
          <ac:chgData name="Levent Durdali" userId="6282ba3a1cd28c17" providerId="LiveId" clId="{F91E938F-0FE5-4788-9F68-325945AF6621}" dt="2021-04-16T22:25:12.100" v="8403" actId="20577"/>
          <ac:spMkLst>
            <pc:docMk/>
            <pc:sldMk cId="867831042" sldId="301"/>
            <ac:spMk id="4" creationId="{06A7E434-A4E6-4EB0-8CAD-0603DFBD3872}"/>
          </ac:spMkLst>
        </pc:spChg>
        <pc:spChg chg="add mod ord">
          <ac:chgData name="Levent Durdali" userId="6282ba3a1cd28c17" providerId="LiveId" clId="{F91E938F-0FE5-4788-9F68-325945AF6621}" dt="2021-04-16T22:29:41.794" v="8639" actId="313"/>
          <ac:spMkLst>
            <pc:docMk/>
            <pc:sldMk cId="867831042" sldId="301"/>
            <ac:spMk id="5" creationId="{8F204D3E-AFF0-4037-A60C-DCDD95988A6C}"/>
          </ac:spMkLst>
        </pc:spChg>
      </pc:sldChg>
      <pc:sldChg chg="addSp delSp modSp add mod">
        <pc:chgData name="Levent Durdali" userId="6282ba3a1cd28c17" providerId="LiveId" clId="{F91E938F-0FE5-4788-9F68-325945AF6621}" dt="2021-04-16T22:54:03.703" v="9533" actId="11"/>
        <pc:sldMkLst>
          <pc:docMk/>
          <pc:sldMk cId="2845876514" sldId="302"/>
        </pc:sldMkLst>
        <pc:spChg chg="del">
          <ac:chgData name="Levent Durdali" userId="6282ba3a1cd28c17" providerId="LiveId" clId="{F91E938F-0FE5-4788-9F68-325945AF6621}" dt="2021-04-16T22:40:43.084" v="9066" actId="478"/>
          <ac:spMkLst>
            <pc:docMk/>
            <pc:sldMk cId="2845876514" sldId="302"/>
            <ac:spMk id="5" creationId="{2DC04F74-817D-4401-9AEC-084E1EBFAF7A}"/>
          </ac:spMkLst>
        </pc:spChg>
        <pc:spChg chg="mod">
          <ac:chgData name="Levent Durdali" userId="6282ba3a1cd28c17" providerId="LiveId" clId="{F91E938F-0FE5-4788-9F68-325945AF6621}" dt="2021-04-16T22:54:03.703" v="9533" actId="11"/>
          <ac:spMkLst>
            <pc:docMk/>
            <pc:sldMk cId="2845876514" sldId="302"/>
            <ac:spMk id="6" creationId="{45B6D109-62F6-4FDB-9ADC-D7C34B6DC491}"/>
          </ac:spMkLst>
        </pc:spChg>
        <pc:spChg chg="add mod">
          <ac:chgData name="Levent Durdali" userId="6282ba3a1cd28c17" providerId="LiveId" clId="{F91E938F-0FE5-4788-9F68-325945AF6621}" dt="2021-04-16T22:40:48.289" v="9067" actId="1076"/>
          <ac:spMkLst>
            <pc:docMk/>
            <pc:sldMk cId="2845876514" sldId="302"/>
            <ac:spMk id="7" creationId="{6658FE80-AFD6-47D8-AF55-EE07B03753B6}"/>
          </ac:spMkLst>
        </pc:spChg>
        <pc:spChg chg="mod">
          <ac:chgData name="Levent Durdali" userId="6282ba3a1cd28c17" providerId="LiveId" clId="{F91E938F-0FE5-4788-9F68-325945AF6621}" dt="2021-04-16T22:53:03.093" v="9524" actId="313"/>
          <ac:spMkLst>
            <pc:docMk/>
            <pc:sldMk cId="2845876514" sldId="302"/>
            <ac:spMk id="13" creationId="{A471A2E3-9D02-4DBC-ADC6-A1946379079F}"/>
          </ac:spMkLst>
        </pc:spChg>
      </pc:sldChg>
      <pc:sldChg chg="modSp add mod">
        <pc:chgData name="Levent Durdali" userId="6282ba3a1cd28c17" providerId="LiveId" clId="{F91E938F-0FE5-4788-9F68-325945AF6621}" dt="2021-04-16T22:41:44.732" v="9087" actId="20577"/>
        <pc:sldMkLst>
          <pc:docMk/>
          <pc:sldMk cId="2940216074" sldId="303"/>
        </pc:sldMkLst>
        <pc:spChg chg="mod">
          <ac:chgData name="Levent Durdali" userId="6282ba3a1cd28c17" providerId="LiveId" clId="{F91E938F-0FE5-4788-9F68-325945AF6621}" dt="2021-04-16T22:41:41.310" v="9082" actId="20577"/>
          <ac:spMkLst>
            <pc:docMk/>
            <pc:sldMk cId="2940216074" sldId="303"/>
            <ac:spMk id="2" creationId="{63D15D6C-719F-4BE2-B84B-03654BECEF8F}"/>
          </ac:spMkLst>
        </pc:spChg>
        <pc:spChg chg="mod">
          <ac:chgData name="Levent Durdali" userId="6282ba3a1cd28c17" providerId="LiveId" clId="{F91E938F-0FE5-4788-9F68-325945AF6621}" dt="2021-04-16T22:41:44.732" v="9087" actId="20577"/>
          <ac:spMkLst>
            <pc:docMk/>
            <pc:sldMk cId="2940216074" sldId="303"/>
            <ac:spMk id="5" creationId="{D0C5EC57-8FD5-466C-9057-D848D27CF0FD}"/>
          </ac:spMkLst>
        </pc:spChg>
      </pc:sldChg>
      <pc:sldChg chg="modSp add mod">
        <pc:chgData name="Levent Durdali" userId="6282ba3a1cd28c17" providerId="LiveId" clId="{F91E938F-0FE5-4788-9F68-325945AF6621}" dt="2021-04-16T22:42:59.722" v="9165" actId="255"/>
        <pc:sldMkLst>
          <pc:docMk/>
          <pc:sldMk cId="3068346562" sldId="304"/>
        </pc:sldMkLst>
        <pc:spChg chg="mod">
          <ac:chgData name="Levent Durdali" userId="6282ba3a1cd28c17" providerId="LiveId" clId="{F91E938F-0FE5-4788-9F68-325945AF6621}" dt="2021-04-16T22:42:21.656" v="9096" actId="20577"/>
          <ac:spMkLst>
            <pc:docMk/>
            <pc:sldMk cId="3068346562" sldId="304"/>
            <ac:spMk id="2" creationId="{63D15D6C-719F-4BE2-B84B-03654BECEF8F}"/>
          </ac:spMkLst>
        </pc:spChg>
        <pc:spChg chg="mod">
          <ac:chgData name="Levent Durdali" userId="6282ba3a1cd28c17" providerId="LiveId" clId="{F91E938F-0FE5-4788-9F68-325945AF6621}" dt="2021-04-16T22:42:59.722" v="9165" actId="255"/>
          <ac:spMkLst>
            <pc:docMk/>
            <pc:sldMk cId="3068346562" sldId="304"/>
            <ac:spMk id="10" creationId="{CBD8447A-F95A-4649-B08B-F2E6AC16177F}"/>
          </ac:spMkLst>
        </pc:spChg>
        <pc:spChg chg="mod">
          <ac:chgData name="Levent Durdali" userId="6282ba3a1cd28c17" providerId="LiveId" clId="{F91E938F-0FE5-4788-9F68-325945AF6621}" dt="2021-04-16T22:42:54.849" v="9164" actId="113"/>
          <ac:spMkLst>
            <pc:docMk/>
            <pc:sldMk cId="3068346562" sldId="304"/>
            <ac:spMk id="11" creationId="{9E7C4446-DFE6-4562-8205-F3FC5901230A}"/>
          </ac:spMkLst>
        </pc:spChg>
      </pc:sldChg>
      <pc:sldChg chg="add del">
        <pc:chgData name="Levent Durdali" userId="6282ba3a1cd28c17" providerId="LiveId" clId="{F91E938F-0FE5-4788-9F68-325945AF6621}" dt="2021-04-16T22:44:00.268" v="9171" actId="47"/>
        <pc:sldMkLst>
          <pc:docMk/>
          <pc:sldMk cId="891840671" sldId="305"/>
        </pc:sldMkLst>
      </pc:sldChg>
      <pc:sldChg chg="modSp add mod">
        <pc:chgData name="Levent Durdali" userId="6282ba3a1cd28c17" providerId="LiveId" clId="{F91E938F-0FE5-4788-9F68-325945AF6621}" dt="2021-04-16T22:45:55.522" v="9214" actId="20577"/>
        <pc:sldMkLst>
          <pc:docMk/>
          <pc:sldMk cId="507300789" sldId="306"/>
        </pc:sldMkLst>
        <pc:spChg chg="mod">
          <ac:chgData name="Levent Durdali" userId="6282ba3a1cd28c17" providerId="LiveId" clId="{F91E938F-0FE5-4788-9F68-325945AF6621}" dt="2021-04-16T22:45:55.522" v="9214" actId="20577"/>
          <ac:spMkLst>
            <pc:docMk/>
            <pc:sldMk cId="507300789" sldId="306"/>
            <ac:spMk id="6" creationId="{45B6D109-62F6-4FDB-9ADC-D7C34B6DC491}"/>
          </ac:spMkLst>
        </pc:spChg>
      </pc:sldChg>
      <pc:sldChg chg="modSp add mod">
        <pc:chgData name="Levent Durdali" userId="6282ba3a1cd28c17" providerId="LiveId" clId="{F91E938F-0FE5-4788-9F68-325945AF6621}" dt="2021-04-16T22:45:29.056" v="9210" actId="20577"/>
        <pc:sldMkLst>
          <pc:docMk/>
          <pc:sldMk cId="2290505504" sldId="307"/>
        </pc:sldMkLst>
        <pc:spChg chg="mod">
          <ac:chgData name="Levent Durdali" userId="6282ba3a1cd28c17" providerId="LiveId" clId="{F91E938F-0FE5-4788-9F68-325945AF6621}" dt="2021-04-16T22:44:38.141" v="9200" actId="20577"/>
          <ac:spMkLst>
            <pc:docMk/>
            <pc:sldMk cId="2290505504" sldId="307"/>
            <ac:spMk id="2" creationId="{5E052A65-9445-4DC9-A449-D9CE6C253548}"/>
          </ac:spMkLst>
        </pc:spChg>
        <pc:spChg chg="mod">
          <ac:chgData name="Levent Durdali" userId="6282ba3a1cd28c17" providerId="LiveId" clId="{F91E938F-0FE5-4788-9F68-325945AF6621}" dt="2021-04-16T22:45:29.056" v="9210" actId="20577"/>
          <ac:spMkLst>
            <pc:docMk/>
            <pc:sldMk cId="2290505504" sldId="307"/>
            <ac:spMk id="17" creationId="{3A059FA6-0C9D-4367-BEA0-6729B9028B6A}"/>
          </ac:spMkLst>
        </pc:spChg>
      </pc:sldChg>
      <pc:sldChg chg="modSp add mod">
        <pc:chgData name="Levent Durdali" userId="6282ba3a1cd28c17" providerId="LiveId" clId="{F91E938F-0FE5-4788-9F68-325945AF6621}" dt="2021-04-16T22:56:18.084" v="9624" actId="20577"/>
        <pc:sldMkLst>
          <pc:docMk/>
          <pc:sldMk cId="2005260727" sldId="308"/>
        </pc:sldMkLst>
        <pc:spChg chg="mod">
          <ac:chgData name="Levent Durdali" userId="6282ba3a1cd28c17" providerId="LiveId" clId="{F91E938F-0FE5-4788-9F68-325945AF6621}" dt="2021-04-16T22:55:26.798" v="9610" actId="20577"/>
          <ac:spMkLst>
            <pc:docMk/>
            <pc:sldMk cId="2005260727" sldId="308"/>
            <ac:spMk id="6" creationId="{45B6D109-62F6-4FDB-9ADC-D7C34B6DC491}"/>
          </ac:spMkLst>
        </pc:spChg>
        <pc:spChg chg="mod">
          <ac:chgData name="Levent Durdali" userId="6282ba3a1cd28c17" providerId="LiveId" clId="{F91E938F-0FE5-4788-9F68-325945AF6621}" dt="2021-04-16T22:56:18.084" v="9624" actId="20577"/>
          <ac:spMkLst>
            <pc:docMk/>
            <pc:sldMk cId="2005260727" sldId="308"/>
            <ac:spMk id="13" creationId="{A471A2E3-9D02-4DBC-ADC6-A1946379079F}"/>
          </ac:spMkLst>
        </pc:spChg>
      </pc:sldChg>
      <pc:sldChg chg="modSp add mod">
        <pc:chgData name="Levent Durdali" userId="6282ba3a1cd28c17" providerId="LiveId" clId="{F91E938F-0FE5-4788-9F68-325945AF6621}" dt="2021-04-16T23:04:38.973" v="9904"/>
        <pc:sldMkLst>
          <pc:docMk/>
          <pc:sldMk cId="1757771183" sldId="309"/>
        </pc:sldMkLst>
        <pc:spChg chg="mod">
          <ac:chgData name="Levent Durdali" userId="6282ba3a1cd28c17" providerId="LiveId" clId="{F91E938F-0FE5-4788-9F68-325945AF6621}" dt="2021-04-16T22:56:58.094" v="9632" actId="20577"/>
          <ac:spMkLst>
            <pc:docMk/>
            <pc:sldMk cId="1757771183" sldId="309"/>
            <ac:spMk id="5" creationId="{2DC04F74-817D-4401-9AEC-084E1EBFAF7A}"/>
          </ac:spMkLst>
        </pc:spChg>
        <pc:spChg chg="mod">
          <ac:chgData name="Levent Durdali" userId="6282ba3a1cd28c17" providerId="LiveId" clId="{F91E938F-0FE5-4788-9F68-325945AF6621}" dt="2021-04-16T23:04:38.973" v="9904"/>
          <ac:spMkLst>
            <pc:docMk/>
            <pc:sldMk cId="1757771183" sldId="309"/>
            <ac:spMk id="6" creationId="{45B6D109-62F6-4FDB-9ADC-D7C34B6DC491}"/>
          </ac:spMkLst>
        </pc:spChg>
        <pc:spChg chg="mod">
          <ac:chgData name="Levent Durdali" userId="6282ba3a1cd28c17" providerId="LiveId" clId="{F91E938F-0FE5-4788-9F68-325945AF6621}" dt="2021-04-16T23:01:00.493" v="9732" actId="20577"/>
          <ac:spMkLst>
            <pc:docMk/>
            <pc:sldMk cId="1757771183" sldId="309"/>
            <ac:spMk id="13" creationId="{A471A2E3-9D02-4DBC-ADC6-A1946379079F}"/>
          </ac:spMkLst>
        </pc:spChg>
      </pc:sldChg>
      <pc:sldChg chg="modSp add mod">
        <pc:chgData name="Levent Durdali" userId="6282ba3a1cd28c17" providerId="LiveId" clId="{F91E938F-0FE5-4788-9F68-325945AF6621}" dt="2021-04-16T23:07:15.383" v="9963" actId="11"/>
        <pc:sldMkLst>
          <pc:docMk/>
          <pc:sldMk cId="49025813" sldId="310"/>
        </pc:sldMkLst>
        <pc:spChg chg="mod">
          <ac:chgData name="Levent Durdali" userId="6282ba3a1cd28c17" providerId="LiveId" clId="{F91E938F-0FE5-4788-9F68-325945AF6621}" dt="2021-04-16T23:07:15.383" v="9963" actId="11"/>
          <ac:spMkLst>
            <pc:docMk/>
            <pc:sldMk cId="49025813" sldId="310"/>
            <ac:spMk id="6" creationId="{45B6D109-62F6-4FDB-9ADC-D7C34B6DC491}"/>
          </ac:spMkLst>
        </pc:spChg>
      </pc:sldChg>
      <pc:sldChg chg="modSp add mod">
        <pc:chgData name="Levent Durdali" userId="6282ba3a1cd28c17" providerId="LiveId" clId="{F91E938F-0FE5-4788-9F68-325945AF6621}" dt="2021-04-16T23:07:27.703" v="9964" actId="11"/>
        <pc:sldMkLst>
          <pc:docMk/>
          <pc:sldMk cId="1967439280" sldId="311"/>
        </pc:sldMkLst>
        <pc:spChg chg="mod">
          <ac:chgData name="Levent Durdali" userId="6282ba3a1cd28c17" providerId="LiveId" clId="{F91E938F-0FE5-4788-9F68-325945AF6621}" dt="2021-04-16T23:07:27.703" v="9964" actId="11"/>
          <ac:spMkLst>
            <pc:docMk/>
            <pc:sldMk cId="1967439280" sldId="311"/>
            <ac:spMk id="6" creationId="{45B6D109-62F6-4FDB-9ADC-D7C34B6DC491}"/>
          </ac:spMkLst>
        </pc:spChg>
      </pc:sldChg>
      <pc:sldChg chg="modSp add mod">
        <pc:chgData name="Levent Durdali" userId="6282ba3a1cd28c17" providerId="LiveId" clId="{F91E938F-0FE5-4788-9F68-325945AF6621}" dt="2021-04-16T23:07:38.889" v="9965" actId="11"/>
        <pc:sldMkLst>
          <pc:docMk/>
          <pc:sldMk cId="449110786" sldId="312"/>
        </pc:sldMkLst>
        <pc:spChg chg="mod">
          <ac:chgData name="Levent Durdali" userId="6282ba3a1cd28c17" providerId="LiveId" clId="{F91E938F-0FE5-4788-9F68-325945AF6621}" dt="2021-04-16T23:07:38.889" v="9965" actId="11"/>
          <ac:spMkLst>
            <pc:docMk/>
            <pc:sldMk cId="449110786" sldId="312"/>
            <ac:spMk id="6" creationId="{45B6D109-62F6-4FDB-9ADC-D7C34B6DC491}"/>
          </ac:spMkLst>
        </pc:spChg>
      </pc:sldChg>
    </pc:docChg>
  </pc:docChgLst>
  <pc:docChgLst>
    <pc:chgData name="Levent Durdali" userId="6282ba3a1cd28c17" providerId="LiveId" clId="{3001F19B-B312-4F30-8542-65AD35526228}"/>
    <pc:docChg chg="undo custSel addSld delSld modSld sldOrd">
      <pc:chgData name="Levent Durdali" userId="6282ba3a1cd28c17" providerId="LiveId" clId="{3001F19B-B312-4F30-8542-65AD35526228}" dt="2021-05-09T11:55:11.525" v="3688" actId="113"/>
      <pc:docMkLst>
        <pc:docMk/>
      </pc:docMkLst>
      <pc:sldChg chg="modSp mod">
        <pc:chgData name="Levent Durdali" userId="6282ba3a1cd28c17" providerId="LiveId" clId="{3001F19B-B312-4F30-8542-65AD35526228}" dt="2021-05-09T11:55:11.525" v="3688" actId="113"/>
        <pc:sldMkLst>
          <pc:docMk/>
          <pc:sldMk cId="3894512450" sldId="256"/>
        </pc:sldMkLst>
        <pc:spChg chg="mod">
          <ac:chgData name="Levent Durdali" userId="6282ba3a1cd28c17" providerId="LiveId" clId="{3001F19B-B312-4F30-8542-65AD35526228}" dt="2021-05-09T09:14:51.197" v="223" actId="2711"/>
          <ac:spMkLst>
            <pc:docMk/>
            <pc:sldMk cId="3894512450" sldId="256"/>
            <ac:spMk id="2" creationId="{00000000-0000-0000-0000-000000000000}"/>
          </ac:spMkLst>
        </pc:spChg>
        <pc:spChg chg="mod">
          <ac:chgData name="Levent Durdali" userId="6282ba3a1cd28c17" providerId="LiveId" clId="{3001F19B-B312-4F30-8542-65AD35526228}" dt="2021-05-09T11:55:11.525" v="3688" actId="113"/>
          <ac:spMkLst>
            <pc:docMk/>
            <pc:sldMk cId="3894512450" sldId="256"/>
            <ac:spMk id="3" creationId="{00000000-0000-0000-0000-000000000000}"/>
          </ac:spMkLst>
        </pc:spChg>
      </pc:sldChg>
      <pc:sldChg chg="modSp mod">
        <pc:chgData name="Levent Durdali" userId="6282ba3a1cd28c17" providerId="LiveId" clId="{3001F19B-B312-4F30-8542-65AD35526228}" dt="2021-05-09T09:14:47.857" v="222" actId="2711"/>
        <pc:sldMkLst>
          <pc:docMk/>
          <pc:sldMk cId="645575029" sldId="257"/>
        </pc:sldMkLst>
        <pc:spChg chg="mod">
          <ac:chgData name="Levent Durdali" userId="6282ba3a1cd28c17" providerId="LiveId" clId="{3001F19B-B312-4F30-8542-65AD35526228}" dt="2021-05-09T09:14:43.439" v="221" actId="2711"/>
          <ac:spMkLst>
            <pc:docMk/>
            <pc:sldMk cId="645575029" sldId="257"/>
            <ac:spMk id="2" creationId="{D065E40B-CC9F-4659-BA18-6CF89FB2F425}"/>
          </ac:spMkLst>
        </pc:spChg>
        <pc:spChg chg="mod">
          <ac:chgData name="Levent Durdali" userId="6282ba3a1cd28c17" providerId="LiveId" clId="{3001F19B-B312-4F30-8542-65AD35526228}" dt="2021-05-09T09:14:47.857" v="222" actId="2711"/>
          <ac:spMkLst>
            <pc:docMk/>
            <pc:sldMk cId="645575029" sldId="257"/>
            <ac:spMk id="3" creationId="{E3F4B783-9DC5-48CE-9DB4-4F28D82C6A05}"/>
          </ac:spMkLst>
        </pc:spChg>
      </pc:sldChg>
      <pc:sldChg chg="modSp mod">
        <pc:chgData name="Levent Durdali" userId="6282ba3a1cd28c17" providerId="LiveId" clId="{3001F19B-B312-4F30-8542-65AD35526228}" dt="2021-05-09T09:14:38.917" v="220" actId="2711"/>
        <pc:sldMkLst>
          <pc:docMk/>
          <pc:sldMk cId="1025639306" sldId="258"/>
        </pc:sldMkLst>
        <pc:spChg chg="mod">
          <ac:chgData name="Levent Durdali" userId="6282ba3a1cd28c17" providerId="LiveId" clId="{3001F19B-B312-4F30-8542-65AD35526228}" dt="2021-05-09T09:14:38.917" v="220" actId="2711"/>
          <ac:spMkLst>
            <pc:docMk/>
            <pc:sldMk cId="1025639306" sldId="258"/>
            <ac:spMk id="2" creationId="{05CF5604-FE44-4C5F-822D-643DE3F9BB5E}"/>
          </ac:spMkLst>
        </pc:spChg>
        <pc:spChg chg="mod">
          <ac:chgData name="Levent Durdali" userId="6282ba3a1cd28c17" providerId="LiveId" clId="{3001F19B-B312-4F30-8542-65AD35526228}" dt="2021-05-09T09:14:33.802" v="219" actId="2711"/>
          <ac:spMkLst>
            <pc:docMk/>
            <pc:sldMk cId="1025639306" sldId="258"/>
            <ac:spMk id="3" creationId="{DE94AF5D-9F38-4BB7-BFFB-F83B3B6FA9DD}"/>
          </ac:spMkLst>
        </pc:spChg>
      </pc:sldChg>
      <pc:sldChg chg="addSp delSp modSp mod">
        <pc:chgData name="Levent Durdali" userId="6282ba3a1cd28c17" providerId="LiveId" clId="{3001F19B-B312-4F30-8542-65AD35526228}" dt="2021-05-09T10:32:09.488" v="1861" actId="21"/>
        <pc:sldMkLst>
          <pc:docMk/>
          <pc:sldMk cId="1964552187" sldId="259"/>
        </pc:sldMkLst>
        <pc:spChg chg="mod">
          <ac:chgData name="Levent Durdali" userId="6282ba3a1cd28c17" providerId="LiveId" clId="{3001F19B-B312-4F30-8542-65AD35526228}" dt="2021-05-09T09:15:03.873" v="227" actId="2711"/>
          <ac:spMkLst>
            <pc:docMk/>
            <pc:sldMk cId="1964552187" sldId="259"/>
            <ac:spMk id="2" creationId="{0F51B391-2245-4DBD-B21F-0B91404804F4}"/>
          </ac:spMkLst>
        </pc:spChg>
        <pc:spChg chg="mod">
          <ac:chgData name="Levent Durdali" userId="6282ba3a1cd28c17" providerId="LiveId" clId="{3001F19B-B312-4F30-8542-65AD35526228}" dt="2021-05-09T09:15:01.546" v="226" actId="2711"/>
          <ac:spMkLst>
            <pc:docMk/>
            <pc:sldMk cId="1964552187" sldId="259"/>
            <ac:spMk id="3" creationId="{8AC5A236-B964-4A73-A177-31962A39F1A0}"/>
          </ac:spMkLst>
        </pc:spChg>
        <pc:picChg chg="mod">
          <ac:chgData name="Levent Durdali" userId="6282ba3a1cd28c17" providerId="LiveId" clId="{3001F19B-B312-4F30-8542-65AD35526228}" dt="2021-05-09T10:31:32.807" v="1798" actId="1076"/>
          <ac:picMkLst>
            <pc:docMk/>
            <pc:sldMk cId="1964552187" sldId="259"/>
            <ac:picMk id="6" creationId="{F5A1EEBE-216C-468A-842F-0D5168A61B2B}"/>
          </ac:picMkLst>
        </pc:picChg>
        <pc:picChg chg="add del mod">
          <ac:chgData name="Levent Durdali" userId="6282ba3a1cd28c17" providerId="LiveId" clId="{3001F19B-B312-4F30-8542-65AD35526228}" dt="2021-05-09T10:32:09.488" v="1861" actId="21"/>
          <ac:picMkLst>
            <pc:docMk/>
            <pc:sldMk cId="1964552187" sldId="259"/>
            <ac:picMk id="7" creationId="{EFA0E559-AE0F-430E-90AF-7FA5B0AD6596}"/>
          </ac:picMkLst>
        </pc:picChg>
      </pc:sldChg>
      <pc:sldChg chg="addSp delSp modSp mod">
        <pc:chgData name="Levent Durdali" userId="6282ba3a1cd28c17" providerId="LiveId" clId="{3001F19B-B312-4F30-8542-65AD35526228}" dt="2021-05-09T10:31:36.375" v="1799" actId="21"/>
        <pc:sldMkLst>
          <pc:docMk/>
          <pc:sldMk cId="2333994774" sldId="260"/>
        </pc:sldMkLst>
        <pc:spChg chg="mod">
          <ac:chgData name="Levent Durdali" userId="6282ba3a1cd28c17" providerId="LiveId" clId="{3001F19B-B312-4F30-8542-65AD35526228}" dt="2021-05-09T09:15:06.807" v="228" actId="2711"/>
          <ac:spMkLst>
            <pc:docMk/>
            <pc:sldMk cId="2333994774" sldId="260"/>
            <ac:spMk id="2" creationId="{725E8DD6-D002-4348-809E-B904E5B1CA03}"/>
          </ac:spMkLst>
        </pc:spChg>
        <pc:spChg chg="mod">
          <ac:chgData name="Levent Durdali" userId="6282ba3a1cd28c17" providerId="LiveId" clId="{3001F19B-B312-4F30-8542-65AD35526228}" dt="2021-05-09T09:15:09.415" v="229" actId="2711"/>
          <ac:spMkLst>
            <pc:docMk/>
            <pc:sldMk cId="2333994774" sldId="260"/>
            <ac:spMk id="3" creationId="{28D77427-A719-4D17-86F4-2915B6BFC61E}"/>
          </ac:spMkLst>
        </pc:spChg>
        <pc:picChg chg="add del mod">
          <ac:chgData name="Levent Durdali" userId="6282ba3a1cd28c17" providerId="LiveId" clId="{3001F19B-B312-4F30-8542-65AD35526228}" dt="2021-05-09T10:31:36.375" v="1799" actId="21"/>
          <ac:picMkLst>
            <pc:docMk/>
            <pc:sldMk cId="2333994774" sldId="260"/>
            <ac:picMk id="7" creationId="{1CD595B5-5E8B-4E59-9E47-4DAB0E297F12}"/>
          </ac:picMkLst>
        </pc:picChg>
        <pc:picChg chg="add del mod">
          <ac:chgData name="Levent Durdali" userId="6282ba3a1cd28c17" providerId="LiveId" clId="{3001F19B-B312-4F30-8542-65AD35526228}" dt="2021-05-09T10:31:36.375" v="1799" actId="21"/>
          <ac:picMkLst>
            <pc:docMk/>
            <pc:sldMk cId="2333994774" sldId="260"/>
            <ac:picMk id="9" creationId="{FB3ADBD4-2B81-41D4-AF68-8F096B13EDD5}"/>
          </ac:picMkLst>
        </pc:picChg>
      </pc:sldChg>
      <pc:sldChg chg="addSp modSp mod modClrScheme chgLayout">
        <pc:chgData name="Levent Durdali" userId="6282ba3a1cd28c17" providerId="LiveId" clId="{3001F19B-B312-4F30-8542-65AD35526228}" dt="2021-05-09T11:38:29.165" v="3084" actId="20577"/>
        <pc:sldMkLst>
          <pc:docMk/>
          <pc:sldMk cId="723649471" sldId="261"/>
        </pc:sldMkLst>
        <pc:spChg chg="mod ord">
          <ac:chgData name="Levent Durdali" userId="6282ba3a1cd28c17" providerId="LiveId" clId="{3001F19B-B312-4F30-8542-65AD35526228}" dt="2021-05-09T11:36:17.078" v="2909" actId="700"/>
          <ac:spMkLst>
            <pc:docMk/>
            <pc:sldMk cId="723649471" sldId="261"/>
            <ac:spMk id="2" creationId="{60B63237-276A-4D65-ABF4-E24CA4A230DF}"/>
          </ac:spMkLst>
        </pc:spChg>
        <pc:spChg chg="mod ord">
          <ac:chgData name="Levent Durdali" userId="6282ba3a1cd28c17" providerId="LiveId" clId="{3001F19B-B312-4F30-8542-65AD35526228}" dt="2021-05-09T11:38:23.234" v="3081" actId="20577"/>
          <ac:spMkLst>
            <pc:docMk/>
            <pc:sldMk cId="723649471" sldId="261"/>
            <ac:spMk id="3" creationId="{CD0D86BB-7E33-4CB6-9FF7-6FAA64BC93BA}"/>
          </ac:spMkLst>
        </pc:spChg>
        <pc:spChg chg="mod ord">
          <ac:chgData name="Levent Durdali" userId="6282ba3a1cd28c17" providerId="LiveId" clId="{3001F19B-B312-4F30-8542-65AD35526228}" dt="2021-05-09T11:36:17.078" v="2909" actId="700"/>
          <ac:spMkLst>
            <pc:docMk/>
            <pc:sldMk cId="723649471" sldId="261"/>
            <ac:spMk id="4" creationId="{A6133A72-D369-48C5-8300-004F4544EE40}"/>
          </ac:spMkLst>
        </pc:spChg>
        <pc:spChg chg="add mod ord">
          <ac:chgData name="Levent Durdali" userId="6282ba3a1cd28c17" providerId="LiveId" clId="{3001F19B-B312-4F30-8542-65AD35526228}" dt="2021-05-09T11:38:29.165" v="3084" actId="20577"/>
          <ac:spMkLst>
            <pc:docMk/>
            <pc:sldMk cId="723649471" sldId="261"/>
            <ac:spMk id="5" creationId="{63855154-BB10-479B-8642-F1575D74F6F3}"/>
          </ac:spMkLst>
        </pc:spChg>
      </pc:sldChg>
      <pc:sldChg chg="addSp delSp modSp mod chgLayout">
        <pc:chgData name="Levent Durdali" userId="6282ba3a1cd28c17" providerId="LiveId" clId="{3001F19B-B312-4F30-8542-65AD35526228}" dt="2021-05-09T11:54:17.662" v="3661" actId="14100"/>
        <pc:sldMkLst>
          <pc:docMk/>
          <pc:sldMk cId="3276638954" sldId="262"/>
        </pc:sldMkLst>
        <pc:spChg chg="mod ord">
          <ac:chgData name="Levent Durdali" userId="6282ba3a1cd28c17" providerId="LiveId" clId="{3001F19B-B312-4F30-8542-65AD35526228}" dt="2021-05-09T11:04:42.467" v="2207" actId="700"/>
          <ac:spMkLst>
            <pc:docMk/>
            <pc:sldMk cId="3276638954" sldId="262"/>
            <ac:spMk id="2" creationId="{658F3D69-E1ED-4A3D-B7BD-50C20A6C3BDE}"/>
          </ac:spMkLst>
        </pc:spChg>
        <pc:spChg chg="add del mod ord">
          <ac:chgData name="Levent Durdali" userId="6282ba3a1cd28c17" providerId="LiveId" clId="{3001F19B-B312-4F30-8542-65AD35526228}" dt="2021-05-09T11:54:04.745" v="3657" actId="478"/>
          <ac:spMkLst>
            <pc:docMk/>
            <pc:sldMk cId="3276638954" sldId="262"/>
            <ac:spMk id="3" creationId="{989F94D5-5A28-4780-A659-49BCA9F6074C}"/>
          </ac:spMkLst>
        </pc:spChg>
        <pc:spChg chg="mod">
          <ac:chgData name="Levent Durdali" userId="6282ba3a1cd28c17" providerId="LiveId" clId="{3001F19B-B312-4F30-8542-65AD35526228}" dt="2021-05-09T09:29:50.879" v="502" actId="113"/>
          <ac:spMkLst>
            <pc:docMk/>
            <pc:sldMk cId="3276638954" sldId="262"/>
            <ac:spMk id="7" creationId="{B1F745C6-0CE1-4543-AF93-C4A7151B14DB}"/>
          </ac:spMkLst>
        </pc:spChg>
        <pc:spChg chg="add mod">
          <ac:chgData name="Levent Durdali" userId="6282ba3a1cd28c17" providerId="LiveId" clId="{3001F19B-B312-4F30-8542-65AD35526228}" dt="2021-05-09T11:54:12.295" v="3659"/>
          <ac:spMkLst>
            <pc:docMk/>
            <pc:sldMk cId="3276638954" sldId="262"/>
            <ac:spMk id="9" creationId="{FA3181B2-124C-4268-9160-63FA00331BBD}"/>
          </ac:spMkLst>
        </pc:spChg>
        <pc:spChg chg="mod ord">
          <ac:chgData name="Levent Durdali" userId="6282ba3a1cd28c17" providerId="LiveId" clId="{3001F19B-B312-4F30-8542-65AD35526228}" dt="2021-05-09T11:54:17.662" v="3661" actId="14100"/>
          <ac:spMkLst>
            <pc:docMk/>
            <pc:sldMk cId="3276638954" sldId="262"/>
            <ac:spMk id="12" creationId="{962D6A3F-A3D8-4783-8900-3F63E0ED3CCD}"/>
          </ac:spMkLst>
        </pc:spChg>
        <pc:spChg chg="mod ord">
          <ac:chgData name="Levent Durdali" userId="6282ba3a1cd28c17" providerId="LiveId" clId="{3001F19B-B312-4F30-8542-65AD35526228}" dt="2021-05-09T11:04:42.467" v="2207" actId="700"/>
          <ac:spMkLst>
            <pc:docMk/>
            <pc:sldMk cId="3276638954" sldId="262"/>
            <ac:spMk id="14" creationId="{5E4FDA08-81DB-45C2-A058-B0DB53151110}"/>
          </ac:spMkLst>
        </pc:spChg>
        <pc:picChg chg="mod">
          <ac:chgData name="Levent Durdali" userId="6282ba3a1cd28c17" providerId="LiveId" clId="{3001F19B-B312-4F30-8542-65AD35526228}" dt="2021-05-09T11:04:51.010" v="2211" actId="1076"/>
          <ac:picMkLst>
            <pc:docMk/>
            <pc:sldMk cId="3276638954" sldId="262"/>
            <ac:picMk id="8" creationId="{1EF8662C-895C-4D4E-A767-F772B0002414}"/>
          </ac:picMkLst>
        </pc:picChg>
      </pc:sldChg>
      <pc:sldChg chg="modSp mod">
        <pc:chgData name="Levent Durdali" userId="6282ba3a1cd28c17" providerId="LiveId" clId="{3001F19B-B312-4F30-8542-65AD35526228}" dt="2021-05-09T09:29:54.503" v="503" actId="113"/>
        <pc:sldMkLst>
          <pc:docMk/>
          <pc:sldMk cId="675288673" sldId="264"/>
        </pc:sldMkLst>
        <pc:spChg chg="mod">
          <ac:chgData name="Levent Durdali" userId="6282ba3a1cd28c17" providerId="LiveId" clId="{3001F19B-B312-4F30-8542-65AD35526228}" dt="2021-05-09T09:15:40.855" v="242" actId="2711"/>
          <ac:spMkLst>
            <pc:docMk/>
            <pc:sldMk cId="675288673" sldId="264"/>
            <ac:spMk id="2" creationId="{63D15D6C-719F-4BE2-B84B-03654BECEF8F}"/>
          </ac:spMkLst>
        </pc:spChg>
        <pc:spChg chg="mod">
          <ac:chgData name="Levent Durdali" userId="6282ba3a1cd28c17" providerId="LiveId" clId="{3001F19B-B312-4F30-8542-65AD35526228}" dt="2021-05-09T09:29:54.503" v="503" actId="113"/>
          <ac:spMkLst>
            <pc:docMk/>
            <pc:sldMk cId="675288673" sldId="264"/>
            <ac:spMk id="5" creationId="{D0C5EC57-8FD5-466C-9057-D848D27CF0FD}"/>
          </ac:spMkLst>
        </pc:spChg>
        <pc:spChg chg="mod">
          <ac:chgData name="Levent Durdali" userId="6282ba3a1cd28c17" providerId="LiveId" clId="{3001F19B-B312-4F30-8542-65AD35526228}" dt="2021-05-09T09:15:38.675" v="241" actId="2711"/>
          <ac:spMkLst>
            <pc:docMk/>
            <pc:sldMk cId="675288673" sldId="264"/>
            <ac:spMk id="10" creationId="{CBD8447A-F95A-4649-B08B-F2E6AC16177F}"/>
          </ac:spMkLst>
        </pc:spChg>
        <pc:spChg chg="mod">
          <ac:chgData name="Levent Durdali" userId="6282ba3a1cd28c17" providerId="LiveId" clId="{3001F19B-B312-4F30-8542-65AD35526228}" dt="2021-05-09T09:15:46.637" v="244" actId="2711"/>
          <ac:spMkLst>
            <pc:docMk/>
            <pc:sldMk cId="675288673" sldId="264"/>
            <ac:spMk id="11" creationId="{9E7C4446-DFE6-4562-8205-F3FC5901230A}"/>
          </ac:spMkLst>
        </pc:spChg>
      </pc:sldChg>
      <pc:sldChg chg="modSp mod">
        <pc:chgData name="Levent Durdali" userId="6282ba3a1cd28c17" providerId="LiveId" clId="{3001F19B-B312-4F30-8542-65AD35526228}" dt="2021-05-09T10:38:02.276" v="1955" actId="20577"/>
        <pc:sldMkLst>
          <pc:docMk/>
          <pc:sldMk cId="4278770955" sldId="265"/>
        </pc:sldMkLst>
        <pc:spChg chg="mod">
          <ac:chgData name="Levent Durdali" userId="6282ba3a1cd28c17" providerId="LiveId" clId="{3001F19B-B312-4F30-8542-65AD35526228}" dt="2021-05-09T09:17:47.718" v="278" actId="2711"/>
          <ac:spMkLst>
            <pc:docMk/>
            <pc:sldMk cId="4278770955" sldId="265"/>
            <ac:spMk id="2" creationId="{5E052A65-9445-4DC9-A449-D9CE6C253548}"/>
          </ac:spMkLst>
        </pc:spChg>
        <pc:spChg chg="mod">
          <ac:chgData name="Levent Durdali" userId="6282ba3a1cd28c17" providerId="LiveId" clId="{3001F19B-B312-4F30-8542-65AD35526228}" dt="2021-05-09T09:30:14.487" v="510" actId="113"/>
          <ac:spMkLst>
            <pc:docMk/>
            <pc:sldMk cId="4278770955" sldId="265"/>
            <ac:spMk id="5" creationId="{2DC04F74-817D-4401-9AEC-084E1EBFAF7A}"/>
          </ac:spMkLst>
        </pc:spChg>
        <pc:spChg chg="mod">
          <ac:chgData name="Levent Durdali" userId="6282ba3a1cd28c17" providerId="LiveId" clId="{3001F19B-B312-4F30-8542-65AD35526228}" dt="2021-05-09T10:38:02.276" v="1955" actId="20577"/>
          <ac:spMkLst>
            <pc:docMk/>
            <pc:sldMk cId="4278770955" sldId="265"/>
            <ac:spMk id="6" creationId="{45B6D109-62F6-4FDB-9ADC-D7C34B6DC491}"/>
          </ac:spMkLst>
        </pc:spChg>
        <pc:spChg chg="mod">
          <ac:chgData name="Levent Durdali" userId="6282ba3a1cd28c17" providerId="LiveId" clId="{3001F19B-B312-4F30-8542-65AD35526228}" dt="2021-05-09T10:37:47.431" v="1950" actId="27636"/>
          <ac:spMkLst>
            <pc:docMk/>
            <pc:sldMk cId="4278770955" sldId="265"/>
            <ac:spMk id="13" creationId="{A471A2E3-9D02-4DBC-ADC6-A1946379079F}"/>
          </ac:spMkLst>
        </pc:spChg>
      </pc:sldChg>
      <pc:sldChg chg="modSp del mod">
        <pc:chgData name="Levent Durdali" userId="6282ba3a1cd28c17" providerId="LiveId" clId="{3001F19B-B312-4F30-8542-65AD35526228}" dt="2021-05-09T10:48:18.402" v="2042" actId="47"/>
        <pc:sldMkLst>
          <pc:docMk/>
          <pc:sldMk cId="1996330050" sldId="267"/>
        </pc:sldMkLst>
        <pc:spChg chg="mod">
          <ac:chgData name="Levent Durdali" userId="6282ba3a1cd28c17" providerId="LiveId" clId="{3001F19B-B312-4F30-8542-65AD35526228}" dt="2021-05-09T09:23:39.073" v="385" actId="2711"/>
          <ac:spMkLst>
            <pc:docMk/>
            <pc:sldMk cId="1996330050" sldId="267"/>
            <ac:spMk id="2" creationId="{FFF13576-F67C-4709-AD64-040503917AD9}"/>
          </ac:spMkLst>
        </pc:spChg>
        <pc:spChg chg="mod">
          <ac:chgData name="Levent Durdali" userId="6282ba3a1cd28c17" providerId="LiveId" clId="{3001F19B-B312-4F30-8542-65AD35526228}" dt="2021-05-09T09:23:41.927" v="386" actId="2711"/>
          <ac:spMkLst>
            <pc:docMk/>
            <pc:sldMk cId="1996330050" sldId="267"/>
            <ac:spMk id="3" creationId="{DA9BF668-9419-4F6D-AD1E-8517912BA4C4}"/>
          </ac:spMkLst>
        </pc:spChg>
      </pc:sldChg>
      <pc:sldChg chg="modSp mod">
        <pc:chgData name="Levent Durdali" userId="6282ba3a1cd28c17" providerId="LiveId" clId="{3001F19B-B312-4F30-8542-65AD35526228}" dt="2021-05-09T11:25:15.169" v="2791" actId="20577"/>
        <pc:sldMkLst>
          <pc:docMk/>
          <pc:sldMk cId="227814320" sldId="269"/>
        </pc:sldMkLst>
        <pc:spChg chg="mod">
          <ac:chgData name="Levent Durdali" userId="6282ba3a1cd28c17" providerId="LiveId" clId="{3001F19B-B312-4F30-8542-65AD35526228}" dt="2021-05-09T11:10:31.013" v="2342" actId="313"/>
          <ac:spMkLst>
            <pc:docMk/>
            <pc:sldMk cId="227814320" sldId="269"/>
            <ac:spMk id="2" creationId="{43ABFB65-D7A9-44D2-8B0F-FFF2510C6830}"/>
          </ac:spMkLst>
        </pc:spChg>
        <pc:spChg chg="mod">
          <ac:chgData name="Levent Durdali" userId="6282ba3a1cd28c17" providerId="LiveId" clId="{3001F19B-B312-4F30-8542-65AD35526228}" dt="2021-05-09T11:25:15.169" v="2791" actId="20577"/>
          <ac:spMkLst>
            <pc:docMk/>
            <pc:sldMk cId="227814320" sldId="269"/>
            <ac:spMk id="3" creationId="{17A7B878-C02A-4DB6-A546-2E9202D900EB}"/>
          </ac:spMkLst>
        </pc:spChg>
      </pc:sldChg>
      <pc:sldChg chg="addSp modSp mod">
        <pc:chgData name="Levent Durdali" userId="6282ba3a1cd28c17" providerId="LiveId" clId="{3001F19B-B312-4F30-8542-65AD35526228}" dt="2021-05-09T11:53:59.646" v="3655"/>
        <pc:sldMkLst>
          <pc:docMk/>
          <pc:sldMk cId="433205186" sldId="270"/>
        </pc:sldMkLst>
        <pc:spChg chg="mod">
          <ac:chgData name="Levent Durdali" userId="6282ba3a1cd28c17" providerId="LiveId" clId="{3001F19B-B312-4F30-8542-65AD35526228}" dt="2021-05-09T09:17:19.725" v="268" actId="2711"/>
          <ac:spMkLst>
            <pc:docMk/>
            <pc:sldMk cId="433205186" sldId="270"/>
            <ac:spMk id="2" creationId="{658F3D69-E1ED-4A3D-B7BD-50C20A6C3BDE}"/>
          </ac:spMkLst>
        </pc:spChg>
        <pc:spChg chg="mod">
          <ac:chgData name="Levent Durdali" userId="6282ba3a1cd28c17" providerId="LiveId" clId="{3001F19B-B312-4F30-8542-65AD35526228}" dt="2021-05-09T11:04:27.793" v="2200"/>
          <ac:spMkLst>
            <pc:docMk/>
            <pc:sldMk cId="433205186" sldId="270"/>
            <ac:spMk id="3" creationId="{25C32BB3-4DBA-4874-B7F5-EAA2A5273BD1}"/>
          </ac:spMkLst>
        </pc:spChg>
        <pc:spChg chg="mod">
          <ac:chgData name="Levent Durdali" userId="6282ba3a1cd28c17" providerId="LiveId" clId="{3001F19B-B312-4F30-8542-65AD35526228}" dt="2021-05-09T09:30:08.459" v="508" actId="113"/>
          <ac:spMkLst>
            <pc:docMk/>
            <pc:sldMk cId="433205186" sldId="270"/>
            <ac:spMk id="6" creationId="{6C903708-2123-4B60-9B10-8350815D4DA1}"/>
          </ac:spMkLst>
        </pc:spChg>
        <pc:spChg chg="add mod">
          <ac:chgData name="Levent Durdali" userId="6282ba3a1cd28c17" providerId="LiveId" clId="{3001F19B-B312-4F30-8542-65AD35526228}" dt="2021-05-09T11:53:59.646" v="3655"/>
          <ac:spMkLst>
            <pc:docMk/>
            <pc:sldMk cId="433205186" sldId="270"/>
            <ac:spMk id="7" creationId="{887D8F31-5A28-4C16-87E6-2630F9164407}"/>
          </ac:spMkLst>
        </pc:spChg>
        <pc:picChg chg="mod">
          <ac:chgData name="Levent Durdali" userId="6282ba3a1cd28c17" providerId="LiveId" clId="{3001F19B-B312-4F30-8542-65AD35526228}" dt="2021-05-09T11:05:10.853" v="2218" actId="14100"/>
          <ac:picMkLst>
            <pc:docMk/>
            <pc:sldMk cId="433205186" sldId="270"/>
            <ac:picMk id="8" creationId="{D382A9E4-DF52-4F4C-BF01-3FE447C1424D}"/>
          </ac:picMkLst>
        </pc:picChg>
      </pc:sldChg>
      <pc:sldChg chg="modSp mod">
        <pc:chgData name="Levent Durdali" userId="6282ba3a1cd28c17" providerId="LiveId" clId="{3001F19B-B312-4F30-8542-65AD35526228}" dt="2021-05-09T10:38:07.282" v="1956" actId="20577"/>
        <pc:sldMkLst>
          <pc:docMk/>
          <pc:sldMk cId="2489611252" sldId="277"/>
        </pc:sldMkLst>
        <pc:spChg chg="mod">
          <ac:chgData name="Levent Durdali" userId="6282ba3a1cd28c17" providerId="LiveId" clId="{3001F19B-B312-4F30-8542-65AD35526228}" dt="2021-05-09T09:16:10.200" v="250" actId="2711"/>
          <ac:spMkLst>
            <pc:docMk/>
            <pc:sldMk cId="2489611252" sldId="277"/>
            <ac:spMk id="2" creationId="{5E052A65-9445-4DC9-A449-D9CE6C253548}"/>
          </ac:spMkLst>
        </pc:spChg>
        <pc:spChg chg="mod">
          <ac:chgData name="Levent Durdali" userId="6282ba3a1cd28c17" providerId="LiveId" clId="{3001F19B-B312-4F30-8542-65AD35526228}" dt="2021-05-09T10:37:31.383" v="1947" actId="108"/>
          <ac:spMkLst>
            <pc:docMk/>
            <pc:sldMk cId="2489611252" sldId="277"/>
            <ac:spMk id="4" creationId="{CB692796-F137-4D89-B3CD-2DB1E967294F}"/>
          </ac:spMkLst>
        </pc:spChg>
        <pc:spChg chg="mod">
          <ac:chgData name="Levent Durdali" userId="6282ba3a1cd28c17" providerId="LiveId" clId="{3001F19B-B312-4F30-8542-65AD35526228}" dt="2021-05-09T09:29:48.420" v="501" actId="113"/>
          <ac:spMkLst>
            <pc:docMk/>
            <pc:sldMk cId="2489611252" sldId="277"/>
            <ac:spMk id="6" creationId="{ADB94C9C-8F66-4ACB-8CC3-B9578B967C18}"/>
          </ac:spMkLst>
        </pc:spChg>
        <pc:spChg chg="mod">
          <ac:chgData name="Levent Durdali" userId="6282ba3a1cd28c17" providerId="LiveId" clId="{3001F19B-B312-4F30-8542-65AD35526228}" dt="2021-05-09T10:38:07.282" v="1956" actId="20577"/>
          <ac:spMkLst>
            <pc:docMk/>
            <pc:sldMk cId="2489611252" sldId="277"/>
            <ac:spMk id="17" creationId="{3A059FA6-0C9D-4367-BEA0-6729B9028B6A}"/>
          </ac:spMkLst>
        </pc:spChg>
      </pc:sldChg>
      <pc:sldChg chg="modSp del mod">
        <pc:chgData name="Levent Durdali" userId="6282ba3a1cd28c17" providerId="LiveId" clId="{3001F19B-B312-4F30-8542-65AD35526228}" dt="2021-05-09T10:39:34.937" v="1970" actId="47"/>
        <pc:sldMkLst>
          <pc:docMk/>
          <pc:sldMk cId="724839795" sldId="279"/>
        </pc:sldMkLst>
        <pc:spChg chg="mod">
          <ac:chgData name="Levent Durdali" userId="6282ba3a1cd28c17" providerId="LiveId" clId="{3001F19B-B312-4F30-8542-65AD35526228}" dt="2021-05-09T09:19:25.200" v="308" actId="2711"/>
          <ac:spMkLst>
            <pc:docMk/>
            <pc:sldMk cId="724839795" sldId="279"/>
            <ac:spMk id="2" creationId="{4B083C2E-8053-414A-9C81-4E16A422A4FC}"/>
          </ac:spMkLst>
        </pc:spChg>
        <pc:spChg chg="mod">
          <ac:chgData name="Levent Durdali" userId="6282ba3a1cd28c17" providerId="LiveId" clId="{3001F19B-B312-4F30-8542-65AD35526228}" dt="2021-05-09T09:23:54.991" v="389" actId="2711"/>
          <ac:spMkLst>
            <pc:docMk/>
            <pc:sldMk cId="724839795" sldId="279"/>
            <ac:spMk id="3" creationId="{F81859FA-058E-4CC0-B60C-522DFA782ABF}"/>
          </ac:spMkLst>
        </pc:spChg>
        <pc:spChg chg="mod">
          <ac:chgData name="Levent Durdali" userId="6282ba3a1cd28c17" providerId="LiveId" clId="{3001F19B-B312-4F30-8542-65AD35526228}" dt="2021-05-09T09:30:26.936" v="514" actId="113"/>
          <ac:spMkLst>
            <pc:docMk/>
            <pc:sldMk cId="724839795" sldId="279"/>
            <ac:spMk id="4" creationId="{D27DAF43-AF9F-4002-8063-D5304EED373D}"/>
          </ac:spMkLst>
        </pc:spChg>
        <pc:spChg chg="mod">
          <ac:chgData name="Levent Durdali" userId="6282ba3a1cd28c17" providerId="LiveId" clId="{3001F19B-B312-4F30-8542-65AD35526228}" dt="2021-05-09T09:23:57.925" v="390" actId="2711"/>
          <ac:spMkLst>
            <pc:docMk/>
            <pc:sldMk cId="724839795" sldId="279"/>
            <ac:spMk id="6" creationId="{04BC3922-9B5F-4FB4-AE0F-7CC02BEFBAFE}"/>
          </ac:spMkLst>
        </pc:spChg>
      </pc:sldChg>
      <pc:sldChg chg="modSp mod">
        <pc:chgData name="Levent Durdali" userId="6282ba3a1cd28c17" providerId="LiveId" clId="{3001F19B-B312-4F30-8542-65AD35526228}" dt="2021-05-09T09:19:32.714" v="310" actId="2711"/>
        <pc:sldMkLst>
          <pc:docMk/>
          <pc:sldMk cId="2803964945" sldId="284"/>
        </pc:sldMkLst>
        <pc:spChg chg="mod">
          <ac:chgData name="Levent Durdali" userId="6282ba3a1cd28c17" providerId="LiveId" clId="{3001F19B-B312-4F30-8542-65AD35526228}" dt="2021-05-09T09:19:32.714" v="310" actId="2711"/>
          <ac:spMkLst>
            <pc:docMk/>
            <pc:sldMk cId="2803964945" sldId="284"/>
            <ac:spMk id="2" creationId="{E6065DEC-6777-4DA2-AE97-7FC783970D36}"/>
          </ac:spMkLst>
        </pc:spChg>
      </pc:sldChg>
      <pc:sldChg chg="modSp mod">
        <pc:chgData name="Levent Durdali" userId="6282ba3a1cd28c17" providerId="LiveId" clId="{3001F19B-B312-4F30-8542-65AD35526228}" dt="2021-05-09T09:15:20.048" v="234" actId="2711"/>
        <pc:sldMkLst>
          <pc:docMk/>
          <pc:sldMk cId="1401380945" sldId="285"/>
        </pc:sldMkLst>
        <pc:spChg chg="mod">
          <ac:chgData name="Levent Durdali" userId="6282ba3a1cd28c17" providerId="LiveId" clId="{3001F19B-B312-4F30-8542-65AD35526228}" dt="2021-05-09T09:15:20.048" v="234" actId="2711"/>
          <ac:spMkLst>
            <pc:docMk/>
            <pc:sldMk cId="1401380945" sldId="285"/>
            <ac:spMk id="5" creationId="{E7756854-B28F-4D8E-AF13-22B75BDA3C4B}"/>
          </ac:spMkLst>
        </pc:spChg>
      </pc:sldChg>
      <pc:sldChg chg="addSp modSp mod">
        <pc:chgData name="Levent Durdali" userId="6282ba3a1cd28c17" providerId="LiveId" clId="{3001F19B-B312-4F30-8542-65AD35526228}" dt="2021-05-09T11:53:33.295" v="3650"/>
        <pc:sldMkLst>
          <pc:docMk/>
          <pc:sldMk cId="2477346027" sldId="288"/>
        </pc:sldMkLst>
        <pc:spChg chg="mod">
          <ac:chgData name="Levent Durdali" userId="6282ba3a1cd28c17" providerId="LiveId" clId="{3001F19B-B312-4F30-8542-65AD35526228}" dt="2021-05-09T09:20:03.554" v="319" actId="2711"/>
          <ac:spMkLst>
            <pc:docMk/>
            <pc:sldMk cId="2477346027" sldId="288"/>
            <ac:spMk id="2" creationId="{658F3D69-E1ED-4A3D-B7BD-50C20A6C3BDE}"/>
          </ac:spMkLst>
        </pc:spChg>
        <pc:spChg chg="mod">
          <ac:chgData name="Levent Durdali" userId="6282ba3a1cd28c17" providerId="LiveId" clId="{3001F19B-B312-4F30-8542-65AD35526228}" dt="2021-05-09T11:03:29.316" v="2186" actId="20577"/>
          <ac:spMkLst>
            <pc:docMk/>
            <pc:sldMk cId="2477346027" sldId="288"/>
            <ac:spMk id="4" creationId="{45925744-12A9-4E67-9A30-60D768279421}"/>
          </ac:spMkLst>
        </pc:spChg>
        <pc:spChg chg="mod">
          <ac:chgData name="Levent Durdali" userId="6282ba3a1cd28c17" providerId="LiveId" clId="{3001F19B-B312-4F30-8542-65AD35526228}" dt="2021-05-09T10:47:21.062" v="2029" actId="113"/>
          <ac:spMkLst>
            <pc:docMk/>
            <pc:sldMk cId="2477346027" sldId="288"/>
            <ac:spMk id="7" creationId="{B1F745C6-0CE1-4543-AF93-C4A7151B14DB}"/>
          </ac:spMkLst>
        </pc:spChg>
        <pc:spChg chg="add mod">
          <ac:chgData name="Levent Durdali" userId="6282ba3a1cd28c17" providerId="LiveId" clId="{3001F19B-B312-4F30-8542-65AD35526228}" dt="2021-05-09T11:53:33.295" v="3650"/>
          <ac:spMkLst>
            <pc:docMk/>
            <pc:sldMk cId="2477346027" sldId="288"/>
            <ac:spMk id="8" creationId="{819F48EE-7FE4-4617-B2F4-33B54480DE85}"/>
          </ac:spMkLst>
        </pc:spChg>
      </pc:sldChg>
      <pc:sldChg chg="addSp modSp mod">
        <pc:chgData name="Levent Durdali" userId="6282ba3a1cd28c17" providerId="LiveId" clId="{3001F19B-B312-4F30-8542-65AD35526228}" dt="2021-05-09T11:53:20.125" v="3648" actId="20577"/>
        <pc:sldMkLst>
          <pc:docMk/>
          <pc:sldMk cId="47043511" sldId="289"/>
        </pc:sldMkLst>
        <pc:spChg chg="mod">
          <ac:chgData name="Levent Durdali" userId="6282ba3a1cd28c17" providerId="LiveId" clId="{3001F19B-B312-4F30-8542-65AD35526228}" dt="2021-05-09T09:22:10.934" v="353" actId="2711"/>
          <ac:spMkLst>
            <pc:docMk/>
            <pc:sldMk cId="47043511" sldId="289"/>
            <ac:spMk id="2" creationId="{658F3D69-E1ED-4A3D-B7BD-50C20A6C3BDE}"/>
          </ac:spMkLst>
        </pc:spChg>
        <pc:spChg chg="mod">
          <ac:chgData name="Levent Durdali" userId="6282ba3a1cd28c17" providerId="LiveId" clId="{3001F19B-B312-4F30-8542-65AD35526228}" dt="2021-05-09T11:53:20.125" v="3648" actId="20577"/>
          <ac:spMkLst>
            <pc:docMk/>
            <pc:sldMk cId="47043511" sldId="289"/>
            <ac:spMk id="4" creationId="{C88B8EC5-90A1-41A5-8B0D-842123D23C27}"/>
          </ac:spMkLst>
        </pc:spChg>
        <pc:spChg chg="add mod">
          <ac:chgData name="Levent Durdali" userId="6282ba3a1cd28c17" providerId="LiveId" clId="{3001F19B-B312-4F30-8542-65AD35526228}" dt="2021-05-09T11:53:18.028" v="3647" actId="20577"/>
          <ac:spMkLst>
            <pc:docMk/>
            <pc:sldMk cId="47043511" sldId="289"/>
            <ac:spMk id="5" creationId="{3F49DCB9-729D-432B-B646-9CD0870A8F49}"/>
          </ac:spMkLst>
        </pc:spChg>
        <pc:spChg chg="mod">
          <ac:chgData name="Levent Durdali" userId="6282ba3a1cd28c17" providerId="LiveId" clId="{3001F19B-B312-4F30-8542-65AD35526228}" dt="2021-05-09T10:47:55.715" v="2033" actId="113"/>
          <ac:spMkLst>
            <pc:docMk/>
            <pc:sldMk cId="47043511" sldId="289"/>
            <ac:spMk id="7" creationId="{B1F745C6-0CE1-4543-AF93-C4A7151B14DB}"/>
          </ac:spMkLst>
        </pc:spChg>
      </pc:sldChg>
      <pc:sldChg chg="modSp mod">
        <pc:chgData name="Levent Durdali" userId="6282ba3a1cd28c17" providerId="LiveId" clId="{3001F19B-B312-4F30-8542-65AD35526228}" dt="2021-05-09T09:53:28.054" v="1187" actId="113"/>
        <pc:sldMkLst>
          <pc:docMk/>
          <pc:sldMk cId="727596293" sldId="291"/>
        </pc:sldMkLst>
        <pc:spChg chg="mod">
          <ac:chgData name="Levent Durdali" userId="6282ba3a1cd28c17" providerId="LiveId" clId="{3001F19B-B312-4F30-8542-65AD35526228}" dt="2021-05-09T09:18:16.234" v="290" actId="2711"/>
          <ac:spMkLst>
            <pc:docMk/>
            <pc:sldMk cId="727596293" sldId="291"/>
            <ac:spMk id="2" creationId="{5E052A65-9445-4DC9-A449-D9CE6C253548}"/>
          </ac:spMkLst>
        </pc:spChg>
        <pc:spChg chg="mod">
          <ac:chgData name="Levent Durdali" userId="6282ba3a1cd28c17" providerId="LiveId" clId="{3001F19B-B312-4F30-8542-65AD35526228}" dt="2021-05-09T09:30:16.423" v="511" actId="113"/>
          <ac:spMkLst>
            <pc:docMk/>
            <pc:sldMk cId="727596293" sldId="291"/>
            <ac:spMk id="5" creationId="{2DC04F74-817D-4401-9AEC-084E1EBFAF7A}"/>
          </ac:spMkLst>
        </pc:spChg>
        <pc:spChg chg="mod">
          <ac:chgData name="Levent Durdali" userId="6282ba3a1cd28c17" providerId="LiveId" clId="{3001F19B-B312-4F30-8542-65AD35526228}" dt="2021-05-09T09:53:28.054" v="1187" actId="113"/>
          <ac:spMkLst>
            <pc:docMk/>
            <pc:sldMk cId="727596293" sldId="291"/>
            <ac:spMk id="13" creationId="{A471A2E3-9D02-4DBC-ADC6-A1946379079F}"/>
          </ac:spMkLst>
        </pc:spChg>
      </pc:sldChg>
      <pc:sldChg chg="modSp mod">
        <pc:chgData name="Levent Durdali" userId="6282ba3a1cd28c17" providerId="LiveId" clId="{3001F19B-B312-4F30-8542-65AD35526228}" dt="2021-05-09T11:34:39.019" v="2891" actId="790"/>
        <pc:sldMkLst>
          <pc:docMk/>
          <pc:sldMk cId="2414430131" sldId="292"/>
        </pc:sldMkLst>
        <pc:spChg chg="mod">
          <ac:chgData name="Levent Durdali" userId="6282ba3a1cd28c17" providerId="LiveId" clId="{3001F19B-B312-4F30-8542-65AD35526228}" dt="2021-05-09T09:18:38.881" v="294" actId="2711"/>
          <ac:spMkLst>
            <pc:docMk/>
            <pc:sldMk cId="2414430131" sldId="292"/>
            <ac:spMk id="2" creationId="{5E052A65-9445-4DC9-A449-D9CE6C253548}"/>
          </ac:spMkLst>
        </pc:spChg>
        <pc:spChg chg="mod">
          <ac:chgData name="Levent Durdali" userId="6282ba3a1cd28c17" providerId="LiveId" clId="{3001F19B-B312-4F30-8542-65AD35526228}" dt="2021-05-09T09:30:18.847" v="512" actId="113"/>
          <ac:spMkLst>
            <pc:docMk/>
            <pc:sldMk cId="2414430131" sldId="292"/>
            <ac:spMk id="5" creationId="{2DC04F74-817D-4401-9AEC-084E1EBFAF7A}"/>
          </ac:spMkLst>
        </pc:spChg>
        <pc:spChg chg="mod">
          <ac:chgData name="Levent Durdali" userId="6282ba3a1cd28c17" providerId="LiveId" clId="{3001F19B-B312-4F30-8542-65AD35526228}" dt="2021-05-09T11:34:39.019" v="2891" actId="790"/>
          <ac:spMkLst>
            <pc:docMk/>
            <pc:sldMk cId="2414430131" sldId="292"/>
            <ac:spMk id="6" creationId="{45B6D109-62F6-4FDB-9ADC-D7C34B6DC491}"/>
          </ac:spMkLst>
        </pc:spChg>
        <pc:spChg chg="mod">
          <ac:chgData name="Levent Durdali" userId="6282ba3a1cd28c17" providerId="LiveId" clId="{3001F19B-B312-4F30-8542-65AD35526228}" dt="2021-05-09T10:54:02.004" v="2104" actId="20577"/>
          <ac:spMkLst>
            <pc:docMk/>
            <pc:sldMk cId="2414430131" sldId="292"/>
            <ac:spMk id="13" creationId="{A471A2E3-9D02-4DBC-ADC6-A1946379079F}"/>
          </ac:spMkLst>
        </pc:spChg>
      </pc:sldChg>
      <pc:sldChg chg="modSp mod">
        <pc:chgData name="Levent Durdali" userId="6282ba3a1cd28c17" providerId="LiveId" clId="{3001F19B-B312-4F30-8542-65AD35526228}" dt="2021-05-09T11:35:24.223" v="2905" actId="790"/>
        <pc:sldMkLst>
          <pc:docMk/>
          <pc:sldMk cId="3179762464" sldId="293"/>
        </pc:sldMkLst>
        <pc:spChg chg="mod">
          <ac:chgData name="Levent Durdali" userId="6282ba3a1cd28c17" providerId="LiveId" clId="{3001F19B-B312-4F30-8542-65AD35526228}" dt="2021-05-09T09:19:06.331" v="302" actId="2711"/>
          <ac:spMkLst>
            <pc:docMk/>
            <pc:sldMk cId="3179762464" sldId="293"/>
            <ac:spMk id="2" creationId="{5E052A65-9445-4DC9-A449-D9CE6C253548}"/>
          </ac:spMkLst>
        </pc:spChg>
        <pc:spChg chg="mod">
          <ac:chgData name="Levent Durdali" userId="6282ba3a1cd28c17" providerId="LiveId" clId="{3001F19B-B312-4F30-8542-65AD35526228}" dt="2021-05-09T09:30:23.230" v="513" actId="113"/>
          <ac:spMkLst>
            <pc:docMk/>
            <pc:sldMk cId="3179762464" sldId="293"/>
            <ac:spMk id="5" creationId="{2DC04F74-817D-4401-9AEC-084E1EBFAF7A}"/>
          </ac:spMkLst>
        </pc:spChg>
        <pc:spChg chg="mod">
          <ac:chgData name="Levent Durdali" userId="6282ba3a1cd28c17" providerId="LiveId" clId="{3001F19B-B312-4F30-8542-65AD35526228}" dt="2021-05-09T11:35:24.223" v="2905" actId="790"/>
          <ac:spMkLst>
            <pc:docMk/>
            <pc:sldMk cId="3179762464" sldId="293"/>
            <ac:spMk id="6" creationId="{45B6D109-62F6-4FDB-9ADC-D7C34B6DC491}"/>
          </ac:spMkLst>
        </pc:spChg>
        <pc:spChg chg="mod">
          <ac:chgData name="Levent Durdali" userId="6282ba3a1cd28c17" providerId="LiveId" clId="{3001F19B-B312-4F30-8542-65AD35526228}" dt="2021-05-09T09:19:21.931" v="307" actId="2711"/>
          <ac:spMkLst>
            <pc:docMk/>
            <pc:sldMk cId="3179762464" sldId="293"/>
            <ac:spMk id="13" creationId="{A471A2E3-9D02-4DBC-ADC6-A1946379079F}"/>
          </ac:spMkLst>
        </pc:spChg>
      </pc:sldChg>
      <pc:sldChg chg="modSp del mod">
        <pc:chgData name="Levent Durdali" userId="6282ba3a1cd28c17" providerId="LiveId" clId="{3001F19B-B312-4F30-8542-65AD35526228}" dt="2021-05-09T10:39:30.624" v="1969" actId="47"/>
        <pc:sldMkLst>
          <pc:docMk/>
          <pc:sldMk cId="2381183577" sldId="294"/>
        </pc:sldMkLst>
        <pc:spChg chg="mod">
          <ac:chgData name="Levent Durdali" userId="6282ba3a1cd28c17" providerId="LiveId" clId="{3001F19B-B312-4F30-8542-65AD35526228}" dt="2021-05-09T09:17:12.010" v="266" actId="2711"/>
          <ac:spMkLst>
            <pc:docMk/>
            <pc:sldMk cId="2381183577" sldId="294"/>
            <ac:spMk id="2" creationId="{5E052A65-9445-4DC9-A449-D9CE6C253548}"/>
          </ac:spMkLst>
        </pc:spChg>
        <pc:spChg chg="mod">
          <ac:chgData name="Levent Durdali" userId="6282ba3a1cd28c17" providerId="LiveId" clId="{3001F19B-B312-4F30-8542-65AD35526228}" dt="2021-05-09T09:24:04.504" v="391" actId="2711"/>
          <ac:spMkLst>
            <pc:docMk/>
            <pc:sldMk cId="2381183577" sldId="294"/>
            <ac:spMk id="4" creationId="{CB692796-F137-4D89-B3CD-2DB1E967294F}"/>
          </ac:spMkLst>
        </pc:spChg>
        <pc:spChg chg="mod">
          <ac:chgData name="Levent Durdali" userId="6282ba3a1cd28c17" providerId="LiveId" clId="{3001F19B-B312-4F30-8542-65AD35526228}" dt="2021-05-09T09:30:06.472" v="507" actId="113"/>
          <ac:spMkLst>
            <pc:docMk/>
            <pc:sldMk cId="2381183577" sldId="294"/>
            <ac:spMk id="6" creationId="{ADB94C9C-8F66-4ACB-8CC3-B9578B967C18}"/>
          </ac:spMkLst>
        </pc:spChg>
        <pc:spChg chg="mod">
          <ac:chgData name="Levent Durdali" userId="6282ba3a1cd28c17" providerId="LiveId" clId="{3001F19B-B312-4F30-8542-65AD35526228}" dt="2021-05-09T09:24:07.863" v="392" actId="2711"/>
          <ac:spMkLst>
            <pc:docMk/>
            <pc:sldMk cId="2381183577" sldId="294"/>
            <ac:spMk id="10" creationId="{2F2B34A0-C427-4FEB-BEAD-C770C4982B7A}"/>
          </ac:spMkLst>
        </pc:spChg>
      </pc:sldChg>
      <pc:sldChg chg="modSp mod">
        <pc:chgData name="Levent Durdali" userId="6282ba3a1cd28c17" providerId="LiveId" clId="{3001F19B-B312-4F30-8542-65AD35526228}" dt="2021-05-09T09:30:11.885" v="509" actId="113"/>
        <pc:sldMkLst>
          <pc:docMk/>
          <pc:sldMk cId="2572850318" sldId="296"/>
        </pc:sldMkLst>
        <pc:spChg chg="mod">
          <ac:chgData name="Levent Durdali" userId="6282ba3a1cd28c17" providerId="LiveId" clId="{3001F19B-B312-4F30-8542-65AD35526228}" dt="2021-05-09T09:17:30.217" v="272" actId="2711"/>
          <ac:spMkLst>
            <pc:docMk/>
            <pc:sldMk cId="2572850318" sldId="296"/>
            <ac:spMk id="2" creationId="{63D15D6C-719F-4BE2-B84B-03654BECEF8F}"/>
          </ac:spMkLst>
        </pc:spChg>
        <pc:spChg chg="mod">
          <ac:chgData name="Levent Durdali" userId="6282ba3a1cd28c17" providerId="LiveId" clId="{3001F19B-B312-4F30-8542-65AD35526228}" dt="2021-05-09T09:30:11.885" v="509" actId="113"/>
          <ac:spMkLst>
            <pc:docMk/>
            <pc:sldMk cId="2572850318" sldId="296"/>
            <ac:spMk id="5" creationId="{D0C5EC57-8FD5-466C-9057-D848D27CF0FD}"/>
          </ac:spMkLst>
        </pc:spChg>
        <pc:spChg chg="mod">
          <ac:chgData name="Levent Durdali" userId="6282ba3a1cd28c17" providerId="LiveId" clId="{3001F19B-B312-4F30-8542-65AD35526228}" dt="2021-05-09T09:17:38.491" v="275" actId="2711"/>
          <ac:spMkLst>
            <pc:docMk/>
            <pc:sldMk cId="2572850318" sldId="296"/>
            <ac:spMk id="10" creationId="{CBD8447A-F95A-4649-B08B-F2E6AC16177F}"/>
          </ac:spMkLst>
        </pc:spChg>
        <pc:spChg chg="mod">
          <ac:chgData name="Levent Durdali" userId="6282ba3a1cd28c17" providerId="LiveId" clId="{3001F19B-B312-4F30-8542-65AD35526228}" dt="2021-05-09T09:17:36.008" v="274" actId="2711"/>
          <ac:spMkLst>
            <pc:docMk/>
            <pc:sldMk cId="2572850318" sldId="296"/>
            <ac:spMk id="11" creationId="{9E7C4446-DFE6-4562-8205-F3FC5901230A}"/>
          </ac:spMkLst>
        </pc:spChg>
      </pc:sldChg>
      <pc:sldChg chg="addSp delSp modSp mod">
        <pc:chgData name="Levent Durdali" userId="6282ba3a1cd28c17" providerId="LiveId" clId="{3001F19B-B312-4F30-8542-65AD35526228}" dt="2021-05-09T09:52:16.233" v="1117"/>
        <pc:sldMkLst>
          <pc:docMk/>
          <pc:sldMk cId="3028977822" sldId="297"/>
        </pc:sldMkLst>
        <pc:spChg chg="mod">
          <ac:chgData name="Levent Durdali" userId="6282ba3a1cd28c17" providerId="LiveId" clId="{3001F19B-B312-4F30-8542-65AD35526228}" dt="2021-05-09T09:16:19.726" v="253" actId="2711"/>
          <ac:spMkLst>
            <pc:docMk/>
            <pc:sldMk cId="3028977822" sldId="297"/>
            <ac:spMk id="2" creationId="{5E052A65-9445-4DC9-A449-D9CE6C253548}"/>
          </ac:spMkLst>
        </pc:spChg>
        <pc:spChg chg="add del">
          <ac:chgData name="Levent Durdali" userId="6282ba3a1cd28c17" providerId="LiveId" clId="{3001F19B-B312-4F30-8542-65AD35526228}" dt="2021-05-09T09:33:40.005" v="516"/>
          <ac:spMkLst>
            <pc:docMk/>
            <pc:sldMk cId="3028977822" sldId="297"/>
            <ac:spMk id="3" creationId="{9FC57C4E-41FB-442F-9E3D-5450175793CD}"/>
          </ac:spMkLst>
        </pc:spChg>
        <pc:spChg chg="mod">
          <ac:chgData name="Levent Durdali" userId="6282ba3a1cd28c17" providerId="LiveId" clId="{3001F19B-B312-4F30-8542-65AD35526228}" dt="2021-05-09T09:29:59.998" v="504" actId="113"/>
          <ac:spMkLst>
            <pc:docMk/>
            <pc:sldMk cId="3028977822" sldId="297"/>
            <ac:spMk id="5" creationId="{2DC04F74-817D-4401-9AEC-084E1EBFAF7A}"/>
          </ac:spMkLst>
        </pc:spChg>
        <pc:spChg chg="mod">
          <ac:chgData name="Levent Durdali" userId="6282ba3a1cd28c17" providerId="LiveId" clId="{3001F19B-B312-4F30-8542-65AD35526228}" dt="2021-05-09T09:34:30.081" v="572" actId="21"/>
          <ac:spMkLst>
            <pc:docMk/>
            <pc:sldMk cId="3028977822" sldId="297"/>
            <ac:spMk id="6" creationId="{45B6D109-62F6-4FDB-9ADC-D7C34B6DC491}"/>
          </ac:spMkLst>
        </pc:spChg>
        <pc:spChg chg="mod">
          <ac:chgData name="Levent Durdali" userId="6282ba3a1cd28c17" providerId="LiveId" clId="{3001F19B-B312-4F30-8542-65AD35526228}" dt="2021-05-09T09:52:16.233" v="1117"/>
          <ac:spMkLst>
            <pc:docMk/>
            <pc:sldMk cId="3028977822" sldId="297"/>
            <ac:spMk id="13" creationId="{A471A2E3-9D02-4DBC-ADC6-A1946379079F}"/>
          </ac:spMkLst>
        </pc:spChg>
      </pc:sldChg>
      <pc:sldChg chg="modSp mod">
        <pc:chgData name="Levent Durdali" userId="6282ba3a1cd28c17" providerId="LiveId" clId="{3001F19B-B312-4F30-8542-65AD35526228}" dt="2021-05-09T11:32:50.358" v="2866" actId="790"/>
        <pc:sldMkLst>
          <pc:docMk/>
          <pc:sldMk cId="2097617203" sldId="298"/>
        </pc:sldMkLst>
        <pc:spChg chg="mod">
          <ac:chgData name="Levent Durdali" userId="6282ba3a1cd28c17" providerId="LiveId" clId="{3001F19B-B312-4F30-8542-65AD35526228}" dt="2021-05-09T09:29:18.407" v="496" actId="2711"/>
          <ac:spMkLst>
            <pc:docMk/>
            <pc:sldMk cId="2097617203" sldId="298"/>
            <ac:spMk id="2" creationId="{5E052A65-9445-4DC9-A449-D9CE6C253548}"/>
          </ac:spMkLst>
        </pc:spChg>
        <pc:spChg chg="mod">
          <ac:chgData name="Levent Durdali" userId="6282ba3a1cd28c17" providerId="LiveId" clId="{3001F19B-B312-4F30-8542-65AD35526228}" dt="2021-05-09T09:30:02.497" v="505" actId="113"/>
          <ac:spMkLst>
            <pc:docMk/>
            <pc:sldMk cId="2097617203" sldId="298"/>
            <ac:spMk id="5" creationId="{2DC04F74-817D-4401-9AEC-084E1EBFAF7A}"/>
          </ac:spMkLst>
        </pc:spChg>
        <pc:spChg chg="mod">
          <ac:chgData name="Levent Durdali" userId="6282ba3a1cd28c17" providerId="LiveId" clId="{3001F19B-B312-4F30-8542-65AD35526228}" dt="2021-05-09T11:32:50.358" v="2866" actId="790"/>
          <ac:spMkLst>
            <pc:docMk/>
            <pc:sldMk cId="2097617203" sldId="298"/>
            <ac:spMk id="6" creationId="{45B6D109-62F6-4FDB-9ADC-D7C34B6DC491}"/>
          </ac:spMkLst>
        </pc:spChg>
        <pc:spChg chg="mod">
          <ac:chgData name="Levent Durdali" userId="6282ba3a1cd28c17" providerId="LiveId" clId="{3001F19B-B312-4F30-8542-65AD35526228}" dt="2021-05-09T10:10:13.464" v="1615"/>
          <ac:spMkLst>
            <pc:docMk/>
            <pc:sldMk cId="2097617203" sldId="298"/>
            <ac:spMk id="13" creationId="{A471A2E3-9D02-4DBC-ADC6-A1946379079F}"/>
          </ac:spMkLst>
        </pc:spChg>
      </pc:sldChg>
      <pc:sldChg chg="modSp mod">
        <pc:chgData name="Levent Durdali" userId="6282ba3a1cd28c17" providerId="LiveId" clId="{3001F19B-B312-4F30-8542-65AD35526228}" dt="2021-05-09T11:33:28.629" v="2877" actId="790"/>
        <pc:sldMkLst>
          <pc:docMk/>
          <pc:sldMk cId="1062413382" sldId="299"/>
        </pc:sldMkLst>
        <pc:spChg chg="mod">
          <ac:chgData name="Levent Durdali" userId="6282ba3a1cd28c17" providerId="LiveId" clId="{3001F19B-B312-4F30-8542-65AD35526228}" dt="2021-05-09T09:16:53.174" v="258" actId="2711"/>
          <ac:spMkLst>
            <pc:docMk/>
            <pc:sldMk cId="1062413382" sldId="299"/>
            <ac:spMk id="2" creationId="{5E052A65-9445-4DC9-A449-D9CE6C253548}"/>
          </ac:spMkLst>
        </pc:spChg>
        <pc:spChg chg="mod">
          <ac:chgData name="Levent Durdali" userId="6282ba3a1cd28c17" providerId="LiveId" clId="{3001F19B-B312-4F30-8542-65AD35526228}" dt="2021-05-09T09:30:04.176" v="506" actId="113"/>
          <ac:spMkLst>
            <pc:docMk/>
            <pc:sldMk cId="1062413382" sldId="299"/>
            <ac:spMk id="5" creationId="{2DC04F74-817D-4401-9AEC-084E1EBFAF7A}"/>
          </ac:spMkLst>
        </pc:spChg>
        <pc:spChg chg="mod">
          <ac:chgData name="Levent Durdali" userId="6282ba3a1cd28c17" providerId="LiveId" clId="{3001F19B-B312-4F30-8542-65AD35526228}" dt="2021-05-09T11:33:28.629" v="2877" actId="790"/>
          <ac:spMkLst>
            <pc:docMk/>
            <pc:sldMk cId="1062413382" sldId="299"/>
            <ac:spMk id="6" creationId="{45B6D109-62F6-4FDB-9ADC-D7C34B6DC491}"/>
          </ac:spMkLst>
        </pc:spChg>
        <pc:spChg chg="mod">
          <ac:chgData name="Levent Durdali" userId="6282ba3a1cd28c17" providerId="LiveId" clId="{3001F19B-B312-4F30-8542-65AD35526228}" dt="2021-05-09T09:48:57.796" v="1076" actId="20577"/>
          <ac:spMkLst>
            <pc:docMk/>
            <pc:sldMk cId="1062413382" sldId="299"/>
            <ac:spMk id="13" creationId="{A471A2E3-9D02-4DBC-ADC6-A1946379079F}"/>
          </ac:spMkLst>
        </pc:spChg>
      </pc:sldChg>
      <pc:sldChg chg="modSp del mod">
        <pc:chgData name="Levent Durdali" userId="6282ba3a1cd28c17" providerId="LiveId" clId="{3001F19B-B312-4F30-8542-65AD35526228}" dt="2021-05-09T10:46:50.287" v="2022" actId="47"/>
        <pc:sldMkLst>
          <pc:docMk/>
          <pc:sldMk cId="603378009" sldId="300"/>
        </pc:sldMkLst>
        <pc:spChg chg="mod">
          <ac:chgData name="Levent Durdali" userId="6282ba3a1cd28c17" providerId="LiveId" clId="{3001F19B-B312-4F30-8542-65AD35526228}" dt="2021-05-09T09:21:54.438" v="348" actId="2711"/>
          <ac:spMkLst>
            <pc:docMk/>
            <pc:sldMk cId="603378009" sldId="300"/>
            <ac:spMk id="2" creationId="{8635CC88-FB07-4727-B538-58A921BFF7F0}"/>
          </ac:spMkLst>
        </pc:spChg>
        <pc:spChg chg="mod">
          <ac:chgData name="Levent Durdali" userId="6282ba3a1cd28c17" providerId="LiveId" clId="{3001F19B-B312-4F30-8542-65AD35526228}" dt="2021-05-09T09:21:56.682" v="349" actId="2711"/>
          <ac:spMkLst>
            <pc:docMk/>
            <pc:sldMk cId="603378009" sldId="300"/>
            <ac:spMk id="5" creationId="{8BEE63DB-1EEF-43F2-89DB-C8CD1E2CCBBD}"/>
          </ac:spMkLst>
        </pc:spChg>
        <pc:spChg chg="mod">
          <ac:chgData name="Levent Durdali" userId="6282ba3a1cd28c17" providerId="LiveId" clId="{3001F19B-B312-4F30-8542-65AD35526228}" dt="2021-05-09T09:21:59.931" v="350" actId="2711"/>
          <ac:spMkLst>
            <pc:docMk/>
            <pc:sldMk cId="603378009" sldId="300"/>
            <ac:spMk id="6" creationId="{0AC1E818-535C-4008-BE9C-55283E233C68}"/>
          </ac:spMkLst>
        </pc:spChg>
        <pc:spChg chg="mod">
          <ac:chgData name="Levent Durdali" userId="6282ba3a1cd28c17" providerId="LiveId" clId="{3001F19B-B312-4F30-8542-65AD35526228}" dt="2021-05-09T09:22:02.823" v="351" actId="2711"/>
          <ac:spMkLst>
            <pc:docMk/>
            <pc:sldMk cId="603378009" sldId="300"/>
            <ac:spMk id="7" creationId="{07C82824-1F5C-4D08-A6F8-B56E2181197B}"/>
          </ac:spMkLst>
        </pc:spChg>
      </pc:sldChg>
      <pc:sldChg chg="modSp mod">
        <pc:chgData name="Levent Durdali" userId="6282ba3a1cd28c17" providerId="LiveId" clId="{3001F19B-B312-4F30-8542-65AD35526228}" dt="2021-05-09T10:30:08.020" v="1766"/>
        <pc:sldMkLst>
          <pc:docMk/>
          <pc:sldMk cId="867831042" sldId="301"/>
        </pc:sldMkLst>
        <pc:spChg chg="mod">
          <ac:chgData name="Levent Durdali" userId="6282ba3a1cd28c17" providerId="LiveId" clId="{3001F19B-B312-4F30-8542-65AD35526228}" dt="2021-05-09T09:19:40.122" v="312" actId="2711"/>
          <ac:spMkLst>
            <pc:docMk/>
            <pc:sldMk cId="867831042" sldId="301"/>
            <ac:spMk id="2" creationId="{EE809D5D-DC4B-429D-ADBB-7DB64FC3E792}"/>
          </ac:spMkLst>
        </pc:spChg>
        <pc:spChg chg="mod">
          <ac:chgData name="Levent Durdali" userId="6282ba3a1cd28c17" providerId="LiveId" clId="{3001F19B-B312-4F30-8542-65AD35526228}" dt="2021-05-09T10:30:08.020" v="1766"/>
          <ac:spMkLst>
            <pc:docMk/>
            <pc:sldMk cId="867831042" sldId="301"/>
            <ac:spMk id="4" creationId="{06A7E434-A4E6-4EB0-8CAD-0603DFBD3872}"/>
          </ac:spMkLst>
        </pc:spChg>
        <pc:spChg chg="mod">
          <ac:chgData name="Levent Durdali" userId="6282ba3a1cd28c17" providerId="LiveId" clId="{3001F19B-B312-4F30-8542-65AD35526228}" dt="2021-05-09T09:19:57.732" v="317" actId="2711"/>
          <ac:spMkLst>
            <pc:docMk/>
            <pc:sldMk cId="867831042" sldId="301"/>
            <ac:spMk id="5" creationId="{8F204D3E-AFF0-4037-A60C-DCDD95988A6C}"/>
          </ac:spMkLst>
        </pc:spChg>
      </pc:sldChg>
      <pc:sldChg chg="modSp mod">
        <pc:chgData name="Levent Durdali" userId="6282ba3a1cd28c17" providerId="LiveId" clId="{3001F19B-B312-4F30-8542-65AD35526228}" dt="2021-05-09T10:47:59.831" v="2035" actId="113"/>
        <pc:sldMkLst>
          <pc:docMk/>
          <pc:sldMk cId="2845876514" sldId="302"/>
        </pc:sldMkLst>
        <pc:spChg chg="mod">
          <ac:chgData name="Levent Durdali" userId="6282ba3a1cd28c17" providerId="LiveId" clId="{3001F19B-B312-4F30-8542-65AD35526228}" dt="2021-05-09T09:20:48.712" v="335" actId="2711"/>
          <ac:spMkLst>
            <pc:docMk/>
            <pc:sldMk cId="2845876514" sldId="302"/>
            <ac:spMk id="2" creationId="{5E052A65-9445-4DC9-A449-D9CE6C253548}"/>
          </ac:spMkLst>
        </pc:spChg>
        <pc:spChg chg="mod">
          <ac:chgData name="Levent Durdali" userId="6282ba3a1cd28c17" providerId="LiveId" clId="{3001F19B-B312-4F30-8542-65AD35526228}" dt="2021-05-09T10:47:59.831" v="2035" actId="113"/>
          <ac:spMkLst>
            <pc:docMk/>
            <pc:sldMk cId="2845876514" sldId="302"/>
            <ac:spMk id="7" creationId="{6658FE80-AFD6-47D8-AF55-EE07B03753B6}"/>
          </ac:spMkLst>
        </pc:spChg>
        <pc:spChg chg="mod">
          <ac:chgData name="Levent Durdali" userId="6282ba3a1cd28c17" providerId="LiveId" clId="{3001F19B-B312-4F30-8542-65AD35526228}" dt="2021-05-09T10:43:47.144" v="1990" actId="20577"/>
          <ac:spMkLst>
            <pc:docMk/>
            <pc:sldMk cId="2845876514" sldId="302"/>
            <ac:spMk id="13" creationId="{A471A2E3-9D02-4DBC-ADC6-A1946379079F}"/>
          </ac:spMkLst>
        </pc:spChg>
      </pc:sldChg>
      <pc:sldChg chg="modSp mod">
        <pc:chgData name="Levent Durdali" userId="6282ba3a1cd28c17" providerId="LiveId" clId="{3001F19B-B312-4F30-8542-65AD35526228}" dt="2021-05-09T11:35:29.636" v="2906" actId="790"/>
        <pc:sldMkLst>
          <pc:docMk/>
          <pc:sldMk cId="2940216074" sldId="303"/>
        </pc:sldMkLst>
        <pc:spChg chg="mod">
          <ac:chgData name="Levent Durdali" userId="6282ba3a1cd28c17" providerId="LiveId" clId="{3001F19B-B312-4F30-8542-65AD35526228}" dt="2021-05-09T09:20:10.868" v="321" actId="2711"/>
          <ac:spMkLst>
            <pc:docMk/>
            <pc:sldMk cId="2940216074" sldId="303"/>
            <ac:spMk id="2" creationId="{63D15D6C-719F-4BE2-B84B-03654BECEF8F}"/>
          </ac:spMkLst>
        </pc:spChg>
        <pc:spChg chg="mod">
          <ac:chgData name="Levent Durdali" userId="6282ba3a1cd28c17" providerId="LiveId" clId="{3001F19B-B312-4F30-8542-65AD35526228}" dt="2021-05-09T10:47:23.940" v="2030" actId="113"/>
          <ac:spMkLst>
            <pc:docMk/>
            <pc:sldMk cId="2940216074" sldId="303"/>
            <ac:spMk id="5" creationId="{D0C5EC57-8FD5-466C-9057-D848D27CF0FD}"/>
          </ac:spMkLst>
        </pc:spChg>
        <pc:spChg chg="mod">
          <ac:chgData name="Levent Durdali" userId="6282ba3a1cd28c17" providerId="LiveId" clId="{3001F19B-B312-4F30-8542-65AD35526228}" dt="2021-05-09T11:35:29.636" v="2906" actId="790"/>
          <ac:spMkLst>
            <pc:docMk/>
            <pc:sldMk cId="2940216074" sldId="303"/>
            <ac:spMk id="10" creationId="{CBD8447A-F95A-4649-B08B-F2E6AC16177F}"/>
          </ac:spMkLst>
        </pc:spChg>
        <pc:spChg chg="mod">
          <ac:chgData name="Levent Durdali" userId="6282ba3a1cd28c17" providerId="LiveId" clId="{3001F19B-B312-4F30-8542-65AD35526228}" dt="2021-05-09T09:20:22.794" v="327" actId="2711"/>
          <ac:spMkLst>
            <pc:docMk/>
            <pc:sldMk cId="2940216074" sldId="303"/>
            <ac:spMk id="11" creationId="{9E7C4446-DFE6-4562-8205-F3FC5901230A}"/>
          </ac:spMkLst>
        </pc:spChg>
      </pc:sldChg>
      <pc:sldChg chg="modSp mod">
        <pc:chgData name="Levent Durdali" userId="6282ba3a1cd28c17" providerId="LiveId" clId="{3001F19B-B312-4F30-8542-65AD35526228}" dt="2021-05-09T10:48:05.668" v="2036" actId="113"/>
        <pc:sldMkLst>
          <pc:docMk/>
          <pc:sldMk cId="3068346562" sldId="304"/>
        </pc:sldMkLst>
        <pc:spChg chg="mod">
          <ac:chgData name="Levent Durdali" userId="6282ba3a1cd28c17" providerId="LiveId" clId="{3001F19B-B312-4F30-8542-65AD35526228}" dt="2021-05-09T09:22:18.929" v="356" actId="2711"/>
          <ac:spMkLst>
            <pc:docMk/>
            <pc:sldMk cId="3068346562" sldId="304"/>
            <ac:spMk id="2" creationId="{63D15D6C-719F-4BE2-B84B-03654BECEF8F}"/>
          </ac:spMkLst>
        </pc:spChg>
        <pc:spChg chg="mod">
          <ac:chgData name="Levent Durdali" userId="6282ba3a1cd28c17" providerId="LiveId" clId="{3001F19B-B312-4F30-8542-65AD35526228}" dt="2021-05-09T10:48:05.668" v="2036" actId="113"/>
          <ac:spMkLst>
            <pc:docMk/>
            <pc:sldMk cId="3068346562" sldId="304"/>
            <ac:spMk id="5" creationId="{D0C5EC57-8FD5-466C-9057-D848D27CF0FD}"/>
          </ac:spMkLst>
        </pc:spChg>
        <pc:spChg chg="mod">
          <ac:chgData name="Levent Durdali" userId="6282ba3a1cd28c17" providerId="LiveId" clId="{3001F19B-B312-4F30-8542-65AD35526228}" dt="2021-05-09T09:22:24.787" v="358" actId="2711"/>
          <ac:spMkLst>
            <pc:docMk/>
            <pc:sldMk cId="3068346562" sldId="304"/>
            <ac:spMk id="10" creationId="{CBD8447A-F95A-4649-B08B-F2E6AC16177F}"/>
          </ac:spMkLst>
        </pc:spChg>
        <pc:spChg chg="mod">
          <ac:chgData name="Levent Durdali" userId="6282ba3a1cd28c17" providerId="LiveId" clId="{3001F19B-B312-4F30-8542-65AD35526228}" dt="2021-05-09T09:22:28.129" v="359" actId="2711"/>
          <ac:spMkLst>
            <pc:docMk/>
            <pc:sldMk cId="3068346562" sldId="304"/>
            <ac:spMk id="11" creationId="{9E7C4446-DFE6-4562-8205-F3FC5901230A}"/>
          </ac:spMkLst>
        </pc:spChg>
      </pc:sldChg>
      <pc:sldChg chg="modSp mod">
        <pc:chgData name="Levent Durdali" userId="6282ba3a1cd28c17" providerId="LiveId" clId="{3001F19B-B312-4F30-8542-65AD35526228}" dt="2021-05-09T10:48:08.580" v="2037" actId="113"/>
        <pc:sldMkLst>
          <pc:docMk/>
          <pc:sldMk cId="507300789" sldId="306"/>
        </pc:sldMkLst>
        <pc:spChg chg="mod">
          <ac:chgData name="Levent Durdali" userId="6282ba3a1cd28c17" providerId="LiveId" clId="{3001F19B-B312-4F30-8542-65AD35526228}" dt="2021-05-09T09:22:37.993" v="362" actId="2711"/>
          <ac:spMkLst>
            <pc:docMk/>
            <pc:sldMk cId="507300789" sldId="306"/>
            <ac:spMk id="2" creationId="{5E052A65-9445-4DC9-A449-D9CE6C253548}"/>
          </ac:spMkLst>
        </pc:spChg>
        <pc:spChg chg="mod">
          <ac:chgData name="Levent Durdali" userId="6282ba3a1cd28c17" providerId="LiveId" clId="{3001F19B-B312-4F30-8542-65AD35526228}" dt="2021-05-09T10:48:08.580" v="2037" actId="113"/>
          <ac:spMkLst>
            <pc:docMk/>
            <pc:sldMk cId="507300789" sldId="306"/>
            <ac:spMk id="5" creationId="{2DC04F74-817D-4401-9AEC-084E1EBFAF7A}"/>
          </ac:spMkLst>
        </pc:spChg>
        <pc:spChg chg="mod">
          <ac:chgData name="Levent Durdali" userId="6282ba3a1cd28c17" providerId="LiveId" clId="{3001F19B-B312-4F30-8542-65AD35526228}" dt="2021-05-09T10:38:39.986" v="1968" actId="20577"/>
          <ac:spMkLst>
            <pc:docMk/>
            <pc:sldMk cId="507300789" sldId="306"/>
            <ac:spMk id="6" creationId="{45B6D109-62F6-4FDB-9ADC-D7C34B6DC491}"/>
          </ac:spMkLst>
        </pc:spChg>
        <pc:spChg chg="mod">
          <ac:chgData name="Levent Durdali" userId="6282ba3a1cd28c17" providerId="LiveId" clId="{3001F19B-B312-4F30-8542-65AD35526228}" dt="2021-05-09T10:38:29.172" v="1964" actId="27636"/>
          <ac:spMkLst>
            <pc:docMk/>
            <pc:sldMk cId="507300789" sldId="306"/>
            <ac:spMk id="13" creationId="{A471A2E3-9D02-4DBC-ADC6-A1946379079F}"/>
          </ac:spMkLst>
        </pc:spChg>
      </pc:sldChg>
      <pc:sldChg chg="modSp mod">
        <pc:chgData name="Levent Durdali" userId="6282ba3a1cd28c17" providerId="LiveId" clId="{3001F19B-B312-4F30-8542-65AD35526228}" dt="2021-05-09T10:47:26.952" v="2031" actId="113"/>
        <pc:sldMkLst>
          <pc:docMk/>
          <pc:sldMk cId="2290505504" sldId="307"/>
        </pc:sldMkLst>
        <pc:spChg chg="mod">
          <ac:chgData name="Levent Durdali" userId="6282ba3a1cd28c17" providerId="LiveId" clId="{3001F19B-B312-4F30-8542-65AD35526228}" dt="2021-05-09T09:20:27.739" v="328" actId="2711"/>
          <ac:spMkLst>
            <pc:docMk/>
            <pc:sldMk cId="2290505504" sldId="307"/>
            <ac:spMk id="2" creationId="{5E052A65-9445-4DC9-A449-D9CE6C253548}"/>
          </ac:spMkLst>
        </pc:spChg>
        <pc:spChg chg="mod">
          <ac:chgData name="Levent Durdali" userId="6282ba3a1cd28c17" providerId="LiveId" clId="{3001F19B-B312-4F30-8542-65AD35526228}" dt="2021-05-09T10:38:25.327" v="1962" actId="27636"/>
          <ac:spMkLst>
            <pc:docMk/>
            <pc:sldMk cId="2290505504" sldId="307"/>
            <ac:spMk id="4" creationId="{CB692796-F137-4D89-B3CD-2DB1E967294F}"/>
          </ac:spMkLst>
        </pc:spChg>
        <pc:spChg chg="mod">
          <ac:chgData name="Levent Durdali" userId="6282ba3a1cd28c17" providerId="LiveId" clId="{3001F19B-B312-4F30-8542-65AD35526228}" dt="2021-05-09T10:47:26.952" v="2031" actId="113"/>
          <ac:spMkLst>
            <pc:docMk/>
            <pc:sldMk cId="2290505504" sldId="307"/>
            <ac:spMk id="6" creationId="{ADB94C9C-8F66-4ACB-8CC3-B9578B967C18}"/>
          </ac:spMkLst>
        </pc:spChg>
        <pc:spChg chg="mod">
          <ac:chgData name="Levent Durdali" userId="6282ba3a1cd28c17" providerId="LiveId" clId="{3001F19B-B312-4F30-8542-65AD35526228}" dt="2021-05-09T10:38:17.921" v="1960" actId="20577"/>
          <ac:spMkLst>
            <pc:docMk/>
            <pc:sldMk cId="2290505504" sldId="307"/>
            <ac:spMk id="17" creationId="{3A059FA6-0C9D-4367-BEA0-6729B9028B6A}"/>
          </ac:spMkLst>
        </pc:spChg>
      </pc:sldChg>
      <pc:sldChg chg="modSp mod">
        <pc:chgData name="Levent Durdali" userId="6282ba3a1cd28c17" providerId="LiveId" clId="{3001F19B-B312-4F30-8542-65AD35526228}" dt="2021-05-09T10:47:57.920" v="2034" actId="113"/>
        <pc:sldMkLst>
          <pc:docMk/>
          <pc:sldMk cId="2005260727" sldId="308"/>
        </pc:sldMkLst>
        <pc:spChg chg="mod">
          <ac:chgData name="Levent Durdali" userId="6282ba3a1cd28c17" providerId="LiveId" clId="{3001F19B-B312-4F30-8542-65AD35526228}" dt="2021-05-09T10:47:41.822" v="2032" actId="2711"/>
          <ac:spMkLst>
            <pc:docMk/>
            <pc:sldMk cId="2005260727" sldId="308"/>
            <ac:spMk id="2" creationId="{5E052A65-9445-4DC9-A449-D9CE6C253548}"/>
          </ac:spMkLst>
        </pc:spChg>
        <pc:spChg chg="mod">
          <ac:chgData name="Levent Durdali" userId="6282ba3a1cd28c17" providerId="LiveId" clId="{3001F19B-B312-4F30-8542-65AD35526228}" dt="2021-05-09T10:47:57.920" v="2034" actId="113"/>
          <ac:spMkLst>
            <pc:docMk/>
            <pc:sldMk cId="2005260727" sldId="308"/>
            <ac:spMk id="7" creationId="{6658FE80-AFD6-47D8-AF55-EE07B03753B6}"/>
          </ac:spMkLst>
        </pc:spChg>
        <pc:spChg chg="mod">
          <ac:chgData name="Levent Durdali" userId="6282ba3a1cd28c17" providerId="LiveId" clId="{3001F19B-B312-4F30-8542-65AD35526228}" dt="2021-05-09T10:45:23.501" v="2021" actId="20577"/>
          <ac:spMkLst>
            <pc:docMk/>
            <pc:sldMk cId="2005260727" sldId="308"/>
            <ac:spMk id="13" creationId="{A471A2E3-9D02-4DBC-ADC6-A1946379079F}"/>
          </ac:spMkLst>
        </pc:spChg>
      </pc:sldChg>
      <pc:sldChg chg="modSp mod">
        <pc:chgData name="Levent Durdali" userId="6282ba3a1cd28c17" providerId="LiveId" clId="{3001F19B-B312-4F30-8542-65AD35526228}" dt="2021-05-09T10:52:04.603" v="2091" actId="27636"/>
        <pc:sldMkLst>
          <pc:docMk/>
          <pc:sldMk cId="1757771183" sldId="309"/>
        </pc:sldMkLst>
        <pc:spChg chg="mod">
          <ac:chgData name="Levent Durdali" userId="6282ba3a1cd28c17" providerId="LiveId" clId="{3001F19B-B312-4F30-8542-65AD35526228}" dt="2021-05-09T09:23:02.386" v="370" actId="2711"/>
          <ac:spMkLst>
            <pc:docMk/>
            <pc:sldMk cId="1757771183" sldId="309"/>
            <ac:spMk id="2" creationId="{5E052A65-9445-4DC9-A449-D9CE6C253548}"/>
          </ac:spMkLst>
        </pc:spChg>
        <pc:spChg chg="mod">
          <ac:chgData name="Levent Durdali" userId="6282ba3a1cd28c17" providerId="LiveId" clId="{3001F19B-B312-4F30-8542-65AD35526228}" dt="2021-05-09T10:48:11.358" v="2038" actId="113"/>
          <ac:spMkLst>
            <pc:docMk/>
            <pc:sldMk cId="1757771183" sldId="309"/>
            <ac:spMk id="5" creationId="{2DC04F74-817D-4401-9AEC-084E1EBFAF7A}"/>
          </ac:spMkLst>
        </pc:spChg>
        <pc:spChg chg="mod">
          <ac:chgData name="Levent Durdali" userId="6282ba3a1cd28c17" providerId="LiveId" clId="{3001F19B-B312-4F30-8542-65AD35526228}" dt="2021-05-09T10:50:37.376" v="2065" actId="20577"/>
          <ac:spMkLst>
            <pc:docMk/>
            <pc:sldMk cId="1757771183" sldId="309"/>
            <ac:spMk id="6" creationId="{45B6D109-62F6-4FDB-9ADC-D7C34B6DC491}"/>
          </ac:spMkLst>
        </pc:spChg>
        <pc:spChg chg="mod">
          <ac:chgData name="Levent Durdali" userId="6282ba3a1cd28c17" providerId="LiveId" clId="{3001F19B-B312-4F30-8542-65AD35526228}" dt="2021-05-09T10:52:04.603" v="2091" actId="27636"/>
          <ac:spMkLst>
            <pc:docMk/>
            <pc:sldMk cId="1757771183" sldId="309"/>
            <ac:spMk id="13" creationId="{A471A2E3-9D02-4DBC-ADC6-A1946379079F}"/>
          </ac:spMkLst>
        </pc:spChg>
      </pc:sldChg>
      <pc:sldChg chg="modSp mod">
        <pc:chgData name="Levent Durdali" userId="6282ba3a1cd28c17" providerId="LiveId" clId="{3001F19B-B312-4F30-8542-65AD35526228}" dt="2021-05-09T11:20:53.732" v="2752"/>
        <pc:sldMkLst>
          <pc:docMk/>
          <pc:sldMk cId="49025813" sldId="310"/>
        </pc:sldMkLst>
        <pc:spChg chg="mod">
          <ac:chgData name="Levent Durdali" userId="6282ba3a1cd28c17" providerId="LiveId" clId="{3001F19B-B312-4F30-8542-65AD35526228}" dt="2021-05-09T09:23:05.920" v="371" actId="2711"/>
          <ac:spMkLst>
            <pc:docMk/>
            <pc:sldMk cId="49025813" sldId="310"/>
            <ac:spMk id="2" creationId="{5E052A65-9445-4DC9-A449-D9CE6C253548}"/>
          </ac:spMkLst>
        </pc:spChg>
        <pc:spChg chg="mod">
          <ac:chgData name="Levent Durdali" userId="6282ba3a1cd28c17" providerId="LiveId" clId="{3001F19B-B312-4F30-8542-65AD35526228}" dt="2021-05-09T10:48:12.842" v="2039" actId="113"/>
          <ac:spMkLst>
            <pc:docMk/>
            <pc:sldMk cId="49025813" sldId="310"/>
            <ac:spMk id="5" creationId="{2DC04F74-817D-4401-9AEC-084E1EBFAF7A}"/>
          </ac:spMkLst>
        </pc:spChg>
        <pc:spChg chg="mod">
          <ac:chgData name="Levent Durdali" userId="6282ba3a1cd28c17" providerId="LiveId" clId="{3001F19B-B312-4F30-8542-65AD35526228}" dt="2021-05-09T11:20:53.732" v="2752"/>
          <ac:spMkLst>
            <pc:docMk/>
            <pc:sldMk cId="49025813" sldId="310"/>
            <ac:spMk id="6" creationId="{45B6D109-62F6-4FDB-9ADC-D7C34B6DC491}"/>
          </ac:spMkLst>
        </pc:spChg>
        <pc:spChg chg="mod">
          <ac:chgData name="Levent Durdali" userId="6282ba3a1cd28c17" providerId="LiveId" clId="{3001F19B-B312-4F30-8542-65AD35526228}" dt="2021-05-09T11:17:17.154" v="2725" actId="313"/>
          <ac:spMkLst>
            <pc:docMk/>
            <pc:sldMk cId="49025813" sldId="310"/>
            <ac:spMk id="13" creationId="{A471A2E3-9D02-4DBC-ADC6-A1946379079F}"/>
          </ac:spMkLst>
        </pc:spChg>
      </pc:sldChg>
      <pc:sldChg chg="modSp mod">
        <pc:chgData name="Levent Durdali" userId="6282ba3a1cd28c17" providerId="LiveId" clId="{3001F19B-B312-4F30-8542-65AD35526228}" dt="2021-05-09T11:29:06.618" v="2826" actId="20577"/>
        <pc:sldMkLst>
          <pc:docMk/>
          <pc:sldMk cId="1967439280" sldId="311"/>
        </pc:sldMkLst>
        <pc:spChg chg="mod">
          <ac:chgData name="Levent Durdali" userId="6282ba3a1cd28c17" providerId="LiveId" clId="{3001F19B-B312-4F30-8542-65AD35526228}" dt="2021-05-09T10:51:30.019" v="2086" actId="20577"/>
          <ac:spMkLst>
            <pc:docMk/>
            <pc:sldMk cId="1967439280" sldId="311"/>
            <ac:spMk id="2" creationId="{5E052A65-9445-4DC9-A449-D9CE6C253548}"/>
          </ac:spMkLst>
        </pc:spChg>
        <pc:spChg chg="mod">
          <ac:chgData name="Levent Durdali" userId="6282ba3a1cd28c17" providerId="LiveId" clId="{3001F19B-B312-4F30-8542-65AD35526228}" dt="2021-05-09T10:48:14.082" v="2040" actId="113"/>
          <ac:spMkLst>
            <pc:docMk/>
            <pc:sldMk cId="1967439280" sldId="311"/>
            <ac:spMk id="5" creationId="{2DC04F74-817D-4401-9AEC-084E1EBFAF7A}"/>
          </ac:spMkLst>
        </pc:spChg>
        <pc:spChg chg="mod">
          <ac:chgData name="Levent Durdali" userId="6282ba3a1cd28c17" providerId="LiveId" clId="{3001F19B-B312-4F30-8542-65AD35526228}" dt="2021-05-09T11:19:50.548" v="2743" actId="20577"/>
          <ac:spMkLst>
            <pc:docMk/>
            <pc:sldMk cId="1967439280" sldId="311"/>
            <ac:spMk id="6" creationId="{45B6D109-62F6-4FDB-9ADC-D7C34B6DC491}"/>
          </ac:spMkLst>
        </pc:spChg>
        <pc:spChg chg="mod">
          <ac:chgData name="Levent Durdali" userId="6282ba3a1cd28c17" providerId="LiveId" clId="{3001F19B-B312-4F30-8542-65AD35526228}" dt="2021-05-09T11:29:06.618" v="2826" actId="20577"/>
          <ac:spMkLst>
            <pc:docMk/>
            <pc:sldMk cId="1967439280" sldId="311"/>
            <ac:spMk id="13" creationId="{A471A2E3-9D02-4DBC-ADC6-A1946379079F}"/>
          </ac:spMkLst>
        </pc:spChg>
      </pc:sldChg>
      <pc:sldChg chg="addSp delSp modSp mod">
        <pc:chgData name="Levent Durdali" userId="6282ba3a1cd28c17" providerId="LiveId" clId="{3001F19B-B312-4F30-8542-65AD35526228}" dt="2021-05-09T11:44:50.525" v="3217" actId="20577"/>
        <pc:sldMkLst>
          <pc:docMk/>
          <pc:sldMk cId="449110786" sldId="312"/>
        </pc:sldMkLst>
        <pc:spChg chg="del mod">
          <ac:chgData name="Levent Durdali" userId="6282ba3a1cd28c17" providerId="LiveId" clId="{3001F19B-B312-4F30-8542-65AD35526228}" dt="2021-05-09T10:56:23.340" v="2139" actId="478"/>
          <ac:spMkLst>
            <pc:docMk/>
            <pc:sldMk cId="449110786" sldId="312"/>
            <ac:spMk id="2" creationId="{5E052A65-9445-4DC9-A449-D9CE6C253548}"/>
          </ac:spMkLst>
        </pc:spChg>
        <pc:spChg chg="add del mod">
          <ac:chgData name="Levent Durdali" userId="6282ba3a1cd28c17" providerId="LiveId" clId="{3001F19B-B312-4F30-8542-65AD35526228}" dt="2021-05-09T10:56:30.487" v="2142" actId="478"/>
          <ac:spMkLst>
            <pc:docMk/>
            <pc:sldMk cId="449110786" sldId="312"/>
            <ac:spMk id="4" creationId="{711444AE-A447-42F4-981C-DEFAE24CB52D}"/>
          </ac:spMkLst>
        </pc:spChg>
        <pc:spChg chg="mod">
          <ac:chgData name="Levent Durdali" userId="6282ba3a1cd28c17" providerId="LiveId" clId="{3001F19B-B312-4F30-8542-65AD35526228}" dt="2021-05-09T10:48:15.536" v="2041" actId="113"/>
          <ac:spMkLst>
            <pc:docMk/>
            <pc:sldMk cId="449110786" sldId="312"/>
            <ac:spMk id="5" creationId="{2DC04F74-817D-4401-9AEC-084E1EBFAF7A}"/>
          </ac:spMkLst>
        </pc:spChg>
        <pc:spChg chg="mod">
          <ac:chgData name="Levent Durdali" userId="6282ba3a1cd28c17" providerId="LiveId" clId="{3001F19B-B312-4F30-8542-65AD35526228}" dt="2021-05-09T11:44:50.525" v="3217" actId="20577"/>
          <ac:spMkLst>
            <pc:docMk/>
            <pc:sldMk cId="449110786" sldId="312"/>
            <ac:spMk id="6" creationId="{45B6D109-62F6-4FDB-9ADC-D7C34B6DC491}"/>
          </ac:spMkLst>
        </pc:spChg>
        <pc:spChg chg="add del mod">
          <ac:chgData name="Levent Durdali" userId="6282ba3a1cd28c17" providerId="LiveId" clId="{3001F19B-B312-4F30-8542-65AD35526228}" dt="2021-05-09T10:57:36.327" v="2163" actId="478"/>
          <ac:spMkLst>
            <pc:docMk/>
            <pc:sldMk cId="449110786" sldId="312"/>
            <ac:spMk id="8" creationId="{CE81B6CA-26EF-49F0-97AB-76B33364CFC4}"/>
          </ac:spMkLst>
        </pc:spChg>
        <pc:spChg chg="add mod">
          <ac:chgData name="Levent Durdali" userId="6282ba3a1cd28c17" providerId="LiveId" clId="{3001F19B-B312-4F30-8542-65AD35526228}" dt="2021-05-09T11:44:44.096" v="3198"/>
          <ac:spMkLst>
            <pc:docMk/>
            <pc:sldMk cId="449110786" sldId="312"/>
            <ac:spMk id="9" creationId="{7297EC0F-2050-480B-8D1D-81C199314E49}"/>
          </ac:spMkLst>
        </pc:spChg>
        <pc:spChg chg="mod">
          <ac:chgData name="Levent Durdali" userId="6282ba3a1cd28c17" providerId="LiveId" clId="{3001F19B-B312-4F30-8542-65AD35526228}" dt="2021-05-09T10:56:01.991" v="2135" actId="20577"/>
          <ac:spMkLst>
            <pc:docMk/>
            <pc:sldMk cId="449110786" sldId="312"/>
            <ac:spMk id="13" creationId="{A471A2E3-9D02-4DBC-ADC6-A1946379079F}"/>
          </ac:spMkLst>
        </pc:spChg>
      </pc:sldChg>
      <pc:sldChg chg="new del">
        <pc:chgData name="Levent Durdali" userId="6282ba3a1cd28c17" providerId="LiveId" clId="{3001F19B-B312-4F30-8542-65AD35526228}" dt="2021-05-09T09:14:03.354" v="212" actId="47"/>
        <pc:sldMkLst>
          <pc:docMk/>
          <pc:sldMk cId="2022440499" sldId="313"/>
        </pc:sldMkLst>
      </pc:sldChg>
      <pc:sldChg chg="modSp add mod ord">
        <pc:chgData name="Levent Durdali" userId="6282ba3a1cd28c17" providerId="LiveId" clId="{3001F19B-B312-4F30-8542-65AD35526228}" dt="2021-05-09T09:25:46.275" v="447" actId="20577"/>
        <pc:sldMkLst>
          <pc:docMk/>
          <pc:sldMk cId="3907617486" sldId="314"/>
        </pc:sldMkLst>
        <pc:spChg chg="mod">
          <ac:chgData name="Levent Durdali" userId="6282ba3a1cd28c17" providerId="LiveId" clId="{3001F19B-B312-4F30-8542-65AD35526228}" dt="2021-05-09T09:24:50.015" v="416" actId="20577"/>
          <ac:spMkLst>
            <pc:docMk/>
            <pc:sldMk cId="3907617486" sldId="314"/>
            <ac:spMk id="2" creationId="{05CF5604-FE44-4C5F-822D-643DE3F9BB5E}"/>
          </ac:spMkLst>
        </pc:spChg>
        <pc:spChg chg="mod">
          <ac:chgData name="Levent Durdali" userId="6282ba3a1cd28c17" providerId="LiveId" clId="{3001F19B-B312-4F30-8542-65AD35526228}" dt="2021-05-09T09:25:46.275" v="447" actId="20577"/>
          <ac:spMkLst>
            <pc:docMk/>
            <pc:sldMk cId="3907617486" sldId="314"/>
            <ac:spMk id="3" creationId="{DE94AF5D-9F38-4BB7-BFFB-F83B3B6FA9DD}"/>
          </ac:spMkLst>
        </pc:spChg>
      </pc:sldChg>
      <pc:sldChg chg="modSp new del mod">
        <pc:chgData name="Levent Durdali" userId="6282ba3a1cd28c17" providerId="LiveId" clId="{3001F19B-B312-4F30-8542-65AD35526228}" dt="2021-05-09T09:26:45.521" v="464" actId="47"/>
        <pc:sldMkLst>
          <pc:docMk/>
          <pc:sldMk cId="2262867983" sldId="315"/>
        </pc:sldMkLst>
        <pc:spChg chg="mod">
          <ac:chgData name="Levent Durdali" userId="6282ba3a1cd28c17" providerId="LiveId" clId="{3001F19B-B312-4F30-8542-65AD35526228}" dt="2021-05-09T09:26:42.049" v="461" actId="21"/>
          <ac:spMkLst>
            <pc:docMk/>
            <pc:sldMk cId="2262867983" sldId="315"/>
            <ac:spMk id="3" creationId="{9B8A63D4-40F7-44D7-A9B6-516D124998F5}"/>
          </ac:spMkLst>
        </pc:spChg>
      </pc:sldChg>
      <pc:sldChg chg="modSp add mod">
        <pc:chgData name="Levent Durdali" userId="6282ba3a1cd28c17" providerId="LiveId" clId="{3001F19B-B312-4F30-8542-65AD35526228}" dt="2021-05-09T09:27:50.960" v="495" actId="2711"/>
        <pc:sldMkLst>
          <pc:docMk/>
          <pc:sldMk cId="389946652" sldId="316"/>
        </pc:sldMkLst>
        <pc:spChg chg="mod">
          <ac:chgData name="Levent Durdali" userId="6282ba3a1cd28c17" providerId="LiveId" clId="{3001F19B-B312-4F30-8542-65AD35526228}" dt="2021-05-09T09:27:50.960" v="495" actId="2711"/>
          <ac:spMkLst>
            <pc:docMk/>
            <pc:sldMk cId="389946652" sldId="316"/>
            <ac:spMk id="3" creationId="{DE94AF5D-9F38-4BB7-BFFB-F83B3B6FA9DD}"/>
          </ac:spMkLst>
        </pc:spChg>
      </pc:sldChg>
      <pc:sldChg chg="addSp delSp modSp new mod modClrScheme chgLayout">
        <pc:chgData name="Levent Durdali" userId="6282ba3a1cd28c17" providerId="LiveId" clId="{3001F19B-B312-4F30-8542-65AD35526228}" dt="2021-05-09T10:33:43.774" v="1889" actId="1076"/>
        <pc:sldMkLst>
          <pc:docMk/>
          <pc:sldMk cId="1036379365" sldId="317"/>
        </pc:sldMkLst>
        <pc:spChg chg="mod ord">
          <ac:chgData name="Levent Durdali" userId="6282ba3a1cd28c17" providerId="LiveId" clId="{3001F19B-B312-4F30-8542-65AD35526228}" dt="2021-05-09T10:33:19.720" v="1879" actId="14100"/>
          <ac:spMkLst>
            <pc:docMk/>
            <pc:sldMk cId="1036379365" sldId="317"/>
            <ac:spMk id="2" creationId="{BB2BDDAB-77F1-4011-98FB-3DAC4D575637}"/>
          </ac:spMkLst>
        </pc:spChg>
        <pc:spChg chg="del mod ord">
          <ac:chgData name="Levent Durdali" userId="6282ba3a1cd28c17" providerId="LiveId" clId="{3001F19B-B312-4F30-8542-65AD35526228}" dt="2021-05-09T10:32:27.793" v="1867" actId="700"/>
          <ac:spMkLst>
            <pc:docMk/>
            <pc:sldMk cId="1036379365" sldId="317"/>
            <ac:spMk id="3" creationId="{4649CC6C-4657-4F46-B2D7-382F2668D3D3}"/>
          </ac:spMkLst>
        </pc:spChg>
        <pc:spChg chg="mod ord">
          <ac:chgData name="Levent Durdali" userId="6282ba3a1cd28c17" providerId="LiveId" clId="{3001F19B-B312-4F30-8542-65AD35526228}" dt="2021-05-09T10:32:53.149" v="1872" actId="700"/>
          <ac:spMkLst>
            <pc:docMk/>
            <pc:sldMk cId="1036379365" sldId="317"/>
            <ac:spMk id="4" creationId="{6355220F-D6B4-4532-8CD0-3EE09880C4FA}"/>
          </ac:spMkLst>
        </pc:spChg>
        <pc:spChg chg="add del mod ord">
          <ac:chgData name="Levent Durdali" userId="6282ba3a1cd28c17" providerId="LiveId" clId="{3001F19B-B312-4F30-8542-65AD35526228}" dt="2021-05-09T10:32:53.149" v="1872" actId="700"/>
          <ac:spMkLst>
            <pc:docMk/>
            <pc:sldMk cId="1036379365" sldId="317"/>
            <ac:spMk id="8" creationId="{B6A16200-87B2-42DB-B928-590E0DAE8F47}"/>
          </ac:spMkLst>
        </pc:spChg>
        <pc:spChg chg="add del mod ord">
          <ac:chgData name="Levent Durdali" userId="6282ba3a1cd28c17" providerId="LiveId" clId="{3001F19B-B312-4F30-8542-65AD35526228}" dt="2021-05-09T10:32:53.149" v="1872" actId="700"/>
          <ac:spMkLst>
            <pc:docMk/>
            <pc:sldMk cId="1036379365" sldId="317"/>
            <ac:spMk id="9" creationId="{C1129352-BB6A-4D11-8FA9-C6AE1381D40E}"/>
          </ac:spMkLst>
        </pc:spChg>
        <pc:spChg chg="add mod ord">
          <ac:chgData name="Levent Durdali" userId="6282ba3a1cd28c17" providerId="LiveId" clId="{3001F19B-B312-4F30-8542-65AD35526228}" dt="2021-05-09T10:32:53.149" v="1872" actId="700"/>
          <ac:spMkLst>
            <pc:docMk/>
            <pc:sldMk cId="1036379365" sldId="317"/>
            <ac:spMk id="10" creationId="{88E385BD-B976-4A10-9BE6-FC252B75A15B}"/>
          </ac:spMkLst>
        </pc:spChg>
        <pc:spChg chg="add mod ord">
          <ac:chgData name="Levent Durdali" userId="6282ba3a1cd28c17" providerId="LiveId" clId="{3001F19B-B312-4F30-8542-65AD35526228}" dt="2021-05-09T10:32:53.149" v="1872" actId="700"/>
          <ac:spMkLst>
            <pc:docMk/>
            <pc:sldMk cId="1036379365" sldId="317"/>
            <ac:spMk id="11" creationId="{211F3045-7A7F-481D-906B-6B5C5175420A}"/>
          </ac:spMkLst>
        </pc:spChg>
        <pc:picChg chg="add del mod">
          <ac:chgData name="Levent Durdali" userId="6282ba3a1cd28c17" providerId="LiveId" clId="{3001F19B-B312-4F30-8542-65AD35526228}" dt="2021-05-09T10:32:20.377" v="1865" actId="478"/>
          <ac:picMkLst>
            <pc:docMk/>
            <pc:sldMk cId="1036379365" sldId="317"/>
            <ac:picMk id="5" creationId="{0E84E618-4888-4BD5-B32E-6212AFEAF704}"/>
          </ac:picMkLst>
        </pc:picChg>
        <pc:picChg chg="add del mod">
          <ac:chgData name="Levent Durdali" userId="6282ba3a1cd28c17" providerId="LiveId" clId="{3001F19B-B312-4F30-8542-65AD35526228}" dt="2021-05-09T10:32:20.377" v="1865" actId="478"/>
          <ac:picMkLst>
            <pc:docMk/>
            <pc:sldMk cId="1036379365" sldId="317"/>
            <ac:picMk id="6" creationId="{5C98A164-58F3-4E18-BFCF-BF735082FA8D}"/>
          </ac:picMkLst>
        </pc:picChg>
        <pc:picChg chg="add mod">
          <ac:chgData name="Levent Durdali" userId="6282ba3a1cd28c17" providerId="LiveId" clId="{3001F19B-B312-4F30-8542-65AD35526228}" dt="2021-05-09T10:33:43.774" v="1889" actId="1076"/>
          <ac:picMkLst>
            <pc:docMk/>
            <pc:sldMk cId="1036379365" sldId="317"/>
            <ac:picMk id="7" creationId="{4CD078B6-D0E3-42AE-B328-EC23D2A66EF3}"/>
          </ac:picMkLst>
        </pc:picChg>
        <pc:picChg chg="add del mod">
          <ac:chgData name="Levent Durdali" userId="6282ba3a1cd28c17" providerId="LiveId" clId="{3001F19B-B312-4F30-8542-65AD35526228}" dt="2021-05-09T10:33:37.938" v="1888" actId="21"/>
          <ac:picMkLst>
            <pc:docMk/>
            <pc:sldMk cId="1036379365" sldId="317"/>
            <ac:picMk id="12" creationId="{9B52D2D6-1732-45CE-BF18-9A108814D7E5}"/>
          </ac:picMkLst>
        </pc:picChg>
      </pc:sldChg>
      <pc:sldChg chg="modSp add del mod">
        <pc:chgData name="Levent Durdali" userId="6282ba3a1cd28c17" providerId="LiveId" clId="{3001F19B-B312-4F30-8542-65AD35526228}" dt="2021-05-09T10:30:36.726" v="1778" actId="47"/>
        <pc:sldMkLst>
          <pc:docMk/>
          <pc:sldMk cId="2912736446" sldId="317"/>
        </pc:sldMkLst>
        <pc:spChg chg="mod">
          <ac:chgData name="Levent Durdali" userId="6282ba3a1cd28c17" providerId="LiveId" clId="{3001F19B-B312-4F30-8542-65AD35526228}" dt="2021-05-09T10:30:27.044" v="1777"/>
          <ac:spMkLst>
            <pc:docMk/>
            <pc:sldMk cId="2912736446" sldId="317"/>
            <ac:spMk id="2" creationId="{EE809D5D-DC4B-429D-ADBB-7DB64FC3E792}"/>
          </ac:spMkLst>
        </pc:spChg>
        <pc:spChg chg="mod">
          <ac:chgData name="Levent Durdali" userId="6282ba3a1cd28c17" providerId="LiveId" clId="{3001F19B-B312-4F30-8542-65AD35526228}" dt="2021-05-09T10:29:13.256" v="1749" actId="20577"/>
          <ac:spMkLst>
            <pc:docMk/>
            <pc:sldMk cId="2912736446" sldId="317"/>
            <ac:spMk id="4" creationId="{06A7E434-A4E6-4EB0-8CAD-0603DFBD3872}"/>
          </ac:spMkLst>
        </pc:spChg>
        <pc:spChg chg="mod">
          <ac:chgData name="Levent Durdali" userId="6282ba3a1cd28c17" providerId="LiveId" clId="{3001F19B-B312-4F30-8542-65AD35526228}" dt="2021-05-09T10:30:16.959" v="1767" actId="20578"/>
          <ac:spMkLst>
            <pc:docMk/>
            <pc:sldMk cId="2912736446" sldId="317"/>
            <ac:spMk id="5" creationId="{8F204D3E-AFF0-4037-A60C-DCDD95988A6C}"/>
          </ac:spMkLst>
        </pc:spChg>
      </pc:sldChg>
      <pc:sldChg chg="delSp modSp add del mod">
        <pc:chgData name="Levent Durdali" userId="6282ba3a1cd28c17" providerId="LiveId" clId="{3001F19B-B312-4F30-8542-65AD35526228}" dt="2021-05-09T10:34:06.859" v="1901" actId="47"/>
        <pc:sldMkLst>
          <pc:docMk/>
          <pc:sldMk cId="3079601741" sldId="318"/>
        </pc:sldMkLst>
        <pc:picChg chg="del">
          <ac:chgData name="Levent Durdali" userId="6282ba3a1cd28c17" providerId="LiveId" clId="{3001F19B-B312-4F30-8542-65AD35526228}" dt="2021-05-09T10:33:09.417" v="1877" actId="21"/>
          <ac:picMkLst>
            <pc:docMk/>
            <pc:sldMk cId="3079601741" sldId="318"/>
            <ac:picMk id="5" creationId="{0E84E618-4888-4BD5-B32E-6212AFEAF704}"/>
          </ac:picMkLst>
        </pc:picChg>
        <pc:picChg chg="del mod">
          <ac:chgData name="Levent Durdali" userId="6282ba3a1cd28c17" providerId="LiveId" clId="{3001F19B-B312-4F30-8542-65AD35526228}" dt="2021-05-09T10:34:05.727" v="1900" actId="21"/>
          <ac:picMkLst>
            <pc:docMk/>
            <pc:sldMk cId="3079601741" sldId="318"/>
            <ac:picMk id="6" creationId="{5C98A164-58F3-4E18-BFCF-BF735082FA8D}"/>
          </ac:picMkLst>
        </pc:picChg>
        <pc:picChg chg="del mod">
          <ac:chgData name="Levent Durdali" userId="6282ba3a1cd28c17" providerId="LiveId" clId="{3001F19B-B312-4F30-8542-65AD35526228}" dt="2021-05-09T10:33:06.343" v="1875" actId="478"/>
          <ac:picMkLst>
            <pc:docMk/>
            <pc:sldMk cId="3079601741" sldId="318"/>
            <ac:picMk id="7" creationId="{4CD078B6-D0E3-42AE-B328-EC23D2A66EF3}"/>
          </ac:picMkLst>
        </pc:picChg>
      </pc:sldChg>
      <pc:sldChg chg="addSp delSp modSp new del mod">
        <pc:chgData name="Levent Durdali" userId="6282ba3a1cd28c17" providerId="LiveId" clId="{3001F19B-B312-4F30-8542-65AD35526228}" dt="2021-05-09T10:34:04.079" v="1899" actId="47"/>
        <pc:sldMkLst>
          <pc:docMk/>
          <pc:sldMk cId="2654941533" sldId="319"/>
        </pc:sldMkLst>
        <pc:picChg chg="add del mod">
          <ac:chgData name="Levent Durdali" userId="6282ba3a1cd28c17" providerId="LiveId" clId="{3001F19B-B312-4F30-8542-65AD35526228}" dt="2021-05-09T10:34:00.181" v="1896" actId="21"/>
          <ac:picMkLst>
            <pc:docMk/>
            <pc:sldMk cId="2654941533" sldId="319"/>
            <ac:picMk id="6" creationId="{AC043DB5-8BF0-4699-9716-DCAE2AD70058}"/>
          </ac:picMkLst>
        </pc:picChg>
      </pc:sldChg>
      <pc:sldChg chg="addSp delSp modSp add mod">
        <pc:chgData name="Levent Durdali" userId="6282ba3a1cd28c17" providerId="LiveId" clId="{3001F19B-B312-4F30-8542-65AD35526228}" dt="2021-05-09T10:35:01.599" v="1917" actId="21"/>
        <pc:sldMkLst>
          <pc:docMk/>
          <pc:sldMk cId="1395387149" sldId="320"/>
        </pc:sldMkLst>
        <pc:picChg chg="del">
          <ac:chgData name="Levent Durdali" userId="6282ba3a1cd28c17" providerId="LiveId" clId="{3001F19B-B312-4F30-8542-65AD35526228}" dt="2021-05-09T10:34:02.657" v="1898" actId="478"/>
          <ac:picMkLst>
            <pc:docMk/>
            <pc:sldMk cId="1395387149" sldId="320"/>
            <ac:picMk id="7" creationId="{4CD078B6-D0E3-42AE-B328-EC23D2A66EF3}"/>
          </ac:picMkLst>
        </pc:picChg>
        <pc:picChg chg="add mod">
          <ac:chgData name="Levent Durdali" userId="6282ba3a1cd28c17" providerId="LiveId" clId="{3001F19B-B312-4F30-8542-65AD35526228}" dt="2021-05-09T10:34:01.295" v="1897"/>
          <ac:picMkLst>
            <pc:docMk/>
            <pc:sldMk cId="1395387149" sldId="320"/>
            <ac:picMk id="8" creationId="{66123CBF-1D4F-46EB-BFFC-94CC61D6CCA1}"/>
          </ac:picMkLst>
        </pc:picChg>
        <pc:picChg chg="add del mod">
          <ac:chgData name="Levent Durdali" userId="6282ba3a1cd28c17" providerId="LiveId" clId="{3001F19B-B312-4F30-8542-65AD35526228}" dt="2021-05-09T10:35:01.599" v="1917" actId="21"/>
          <ac:picMkLst>
            <pc:docMk/>
            <pc:sldMk cId="1395387149" sldId="320"/>
            <ac:picMk id="9" creationId="{F557C789-2A36-4D41-BC55-0DE764641AB3}"/>
          </ac:picMkLst>
        </pc:picChg>
      </pc:sldChg>
      <pc:sldChg chg="addSp delSp modSp add mod">
        <pc:chgData name="Levent Durdali" userId="6282ba3a1cd28c17" providerId="LiveId" clId="{3001F19B-B312-4F30-8542-65AD35526228}" dt="2021-05-09T10:34:48.694" v="1913"/>
        <pc:sldMkLst>
          <pc:docMk/>
          <pc:sldMk cId="2134530556" sldId="321"/>
        </pc:sldMkLst>
        <pc:picChg chg="del">
          <ac:chgData name="Levent Durdali" userId="6282ba3a1cd28c17" providerId="LiveId" clId="{3001F19B-B312-4F30-8542-65AD35526228}" dt="2021-05-09T10:34:12.547" v="1904" actId="478"/>
          <ac:picMkLst>
            <pc:docMk/>
            <pc:sldMk cId="2134530556" sldId="321"/>
            <ac:picMk id="7" creationId="{4CD078B6-D0E3-42AE-B328-EC23D2A66EF3}"/>
          </ac:picMkLst>
        </pc:picChg>
        <pc:picChg chg="add mod">
          <ac:chgData name="Levent Durdali" userId="6282ba3a1cd28c17" providerId="LiveId" clId="{3001F19B-B312-4F30-8542-65AD35526228}" dt="2021-05-09T10:34:14.760" v="1905" actId="1076"/>
          <ac:picMkLst>
            <pc:docMk/>
            <pc:sldMk cId="2134530556" sldId="321"/>
            <ac:picMk id="8" creationId="{4CCE127E-045E-4635-A694-FF752AC68725}"/>
          </ac:picMkLst>
        </pc:picChg>
        <pc:picChg chg="add del mod">
          <ac:chgData name="Levent Durdali" userId="6282ba3a1cd28c17" providerId="LiveId" clId="{3001F19B-B312-4F30-8542-65AD35526228}" dt="2021-05-09T10:34:48.694" v="1913"/>
          <ac:picMkLst>
            <pc:docMk/>
            <pc:sldMk cId="2134530556" sldId="321"/>
            <ac:picMk id="9" creationId="{2CBC29F9-2D84-43B2-BF8F-7E222E47D1D2}"/>
          </ac:picMkLst>
        </pc:picChg>
      </pc:sldChg>
      <pc:sldChg chg="addSp modSp new add del mod">
        <pc:chgData name="Levent Durdali" userId="6282ba3a1cd28c17" providerId="LiveId" clId="{3001F19B-B312-4F30-8542-65AD35526228}" dt="2021-05-09T11:42:13.992" v="3146" actId="47"/>
        <pc:sldMkLst>
          <pc:docMk/>
          <pc:sldMk cId="3798352027" sldId="322"/>
        </pc:sldMkLst>
        <pc:spChg chg="mod">
          <ac:chgData name="Levent Durdali" userId="6282ba3a1cd28c17" providerId="LiveId" clId="{3001F19B-B312-4F30-8542-65AD35526228}" dt="2021-05-09T11:42:04.676" v="3140" actId="21"/>
          <ac:spMkLst>
            <pc:docMk/>
            <pc:sldMk cId="3798352027" sldId="322"/>
            <ac:spMk id="2" creationId="{71F7D91B-AAE4-481A-917B-DC0080AA870C}"/>
          </ac:spMkLst>
        </pc:spChg>
        <pc:spChg chg="add mod">
          <ac:chgData name="Levent Durdali" userId="6282ba3a1cd28c17" providerId="LiveId" clId="{3001F19B-B312-4F30-8542-65AD35526228}" dt="2021-05-09T11:41:33.219" v="3134"/>
          <ac:spMkLst>
            <pc:docMk/>
            <pc:sldMk cId="3798352027" sldId="322"/>
            <ac:spMk id="6" creationId="{8B64C3F8-FFF1-4991-86DE-D06D2346A221}"/>
          </ac:spMkLst>
        </pc:spChg>
        <pc:spChg chg="add mod">
          <ac:chgData name="Levent Durdali" userId="6282ba3a1cd28c17" providerId="LiveId" clId="{3001F19B-B312-4F30-8542-65AD35526228}" dt="2021-05-09T11:41:47.565" v="3136"/>
          <ac:spMkLst>
            <pc:docMk/>
            <pc:sldMk cId="3798352027" sldId="322"/>
            <ac:spMk id="7" creationId="{1438F64F-3A83-4E3D-A250-4231B040D7C7}"/>
          </ac:spMkLst>
        </pc:spChg>
      </pc:sldChg>
      <pc:sldChg chg="modSp add del mod">
        <pc:chgData name="Levent Durdali" userId="6282ba3a1cd28c17" providerId="LiveId" clId="{3001F19B-B312-4F30-8542-65AD35526228}" dt="2021-05-09T11:11:20.043" v="2360" actId="47"/>
        <pc:sldMkLst>
          <pc:docMk/>
          <pc:sldMk cId="3830778416" sldId="323"/>
        </pc:sldMkLst>
        <pc:spChg chg="mod">
          <ac:chgData name="Levent Durdali" userId="6282ba3a1cd28c17" providerId="LiveId" clId="{3001F19B-B312-4F30-8542-65AD35526228}" dt="2021-05-09T11:07:46.738" v="2258" actId="20577"/>
          <ac:spMkLst>
            <pc:docMk/>
            <pc:sldMk cId="3830778416" sldId="323"/>
            <ac:spMk id="2" creationId="{43ABFB65-D7A9-44D2-8B0F-FFF2510C6830}"/>
          </ac:spMkLst>
        </pc:spChg>
      </pc:sldChg>
      <pc:sldChg chg="add del">
        <pc:chgData name="Levent Durdali" userId="6282ba3a1cd28c17" providerId="LiveId" clId="{3001F19B-B312-4F30-8542-65AD35526228}" dt="2021-05-09T11:07:53.286" v="2262"/>
        <pc:sldMkLst>
          <pc:docMk/>
          <pc:sldMk cId="335440853" sldId="324"/>
        </pc:sldMkLst>
      </pc:sldChg>
      <pc:sldChg chg="modSp new mod">
        <pc:chgData name="Levent Durdali" userId="6282ba3a1cd28c17" providerId="LiveId" clId="{3001F19B-B312-4F30-8542-65AD35526228}" dt="2021-05-09T11:11:03.138" v="2358" actId="20577"/>
        <pc:sldMkLst>
          <pc:docMk/>
          <pc:sldMk cId="1154017693" sldId="324"/>
        </pc:sldMkLst>
        <pc:spChg chg="mod">
          <ac:chgData name="Levent Durdali" userId="6282ba3a1cd28c17" providerId="LiveId" clId="{3001F19B-B312-4F30-8542-65AD35526228}" dt="2021-05-09T11:10:35.830" v="2346" actId="20577"/>
          <ac:spMkLst>
            <pc:docMk/>
            <pc:sldMk cId="1154017693" sldId="324"/>
            <ac:spMk id="2" creationId="{7DDACA93-6CDF-4480-805B-D4283EAC36D8}"/>
          </ac:spMkLst>
        </pc:spChg>
        <pc:spChg chg="mod">
          <ac:chgData name="Levent Durdali" userId="6282ba3a1cd28c17" providerId="LiveId" clId="{3001F19B-B312-4F30-8542-65AD35526228}" dt="2021-05-09T11:11:03.138" v="2358" actId="20577"/>
          <ac:spMkLst>
            <pc:docMk/>
            <pc:sldMk cId="1154017693" sldId="324"/>
            <ac:spMk id="3" creationId="{260C1F38-0AA9-4832-A5EC-95A07828EA66}"/>
          </ac:spMkLst>
        </pc:spChg>
      </pc:sldChg>
      <pc:sldChg chg="new del">
        <pc:chgData name="Levent Durdali" userId="6282ba3a1cd28c17" providerId="LiveId" clId="{3001F19B-B312-4F30-8542-65AD35526228}" dt="2021-05-09T11:11:21.808" v="2362" actId="47"/>
        <pc:sldMkLst>
          <pc:docMk/>
          <pc:sldMk cId="1397887271" sldId="325"/>
        </pc:sldMkLst>
      </pc:sldChg>
      <pc:sldChg chg="modSp add mod">
        <pc:chgData name="Levent Durdali" userId="6282ba3a1cd28c17" providerId="LiveId" clId="{3001F19B-B312-4F30-8542-65AD35526228}" dt="2021-05-09T11:44:45.232" v="3201"/>
        <pc:sldMkLst>
          <pc:docMk/>
          <pc:sldMk cId="2947502576" sldId="325"/>
        </pc:sldMkLst>
        <pc:spChg chg="mod">
          <ac:chgData name="Levent Durdali" userId="6282ba3a1cd28c17" providerId="LiveId" clId="{3001F19B-B312-4F30-8542-65AD35526228}" dt="2021-05-09T11:44:45.232" v="3201"/>
          <ac:spMkLst>
            <pc:docMk/>
            <pc:sldMk cId="2947502576" sldId="325"/>
            <ac:spMk id="2" creationId="{5E052A65-9445-4DC9-A449-D9CE6C253548}"/>
          </ac:spMkLst>
        </pc:spChg>
        <pc:spChg chg="mod">
          <ac:chgData name="Levent Durdali" userId="6282ba3a1cd28c17" providerId="LiveId" clId="{3001F19B-B312-4F30-8542-65AD35526228}" dt="2021-05-09T11:19:55.649" v="2746" actId="20577"/>
          <ac:spMkLst>
            <pc:docMk/>
            <pc:sldMk cId="2947502576" sldId="325"/>
            <ac:spMk id="6" creationId="{45B6D109-62F6-4FDB-9ADC-D7C34B6DC491}"/>
          </ac:spMkLst>
        </pc:spChg>
      </pc:sldChg>
      <pc:sldChg chg="modSp add mod">
        <pc:chgData name="Levent Durdali" userId="6282ba3a1cd28c17" providerId="LiveId" clId="{3001F19B-B312-4F30-8542-65AD35526228}" dt="2021-05-09T11:50:53.582" v="3554" actId="20577"/>
        <pc:sldMkLst>
          <pc:docMk/>
          <pc:sldMk cId="4139613470" sldId="326"/>
        </pc:sldMkLst>
        <pc:spChg chg="mod">
          <ac:chgData name="Levent Durdali" userId="6282ba3a1cd28c17" providerId="LiveId" clId="{3001F19B-B312-4F30-8542-65AD35526228}" dt="2021-05-09T11:48:14.665" v="3321" actId="11"/>
          <ac:spMkLst>
            <pc:docMk/>
            <pc:sldMk cId="4139613470" sldId="326"/>
            <ac:spMk id="6" creationId="{45B6D109-62F6-4FDB-9ADC-D7C34B6DC491}"/>
          </ac:spMkLst>
        </pc:spChg>
        <pc:spChg chg="mod">
          <ac:chgData name="Levent Durdali" userId="6282ba3a1cd28c17" providerId="LiveId" clId="{3001F19B-B312-4F30-8542-65AD35526228}" dt="2021-05-09T11:50:53.582" v="3554" actId="20577"/>
          <ac:spMkLst>
            <pc:docMk/>
            <pc:sldMk cId="4139613470" sldId="326"/>
            <ac:spMk id="9" creationId="{7297EC0F-2050-480B-8D1D-81C199314E49}"/>
          </ac:spMkLst>
        </pc:spChg>
        <pc:spChg chg="mod">
          <ac:chgData name="Levent Durdali" userId="6282ba3a1cd28c17" providerId="LiveId" clId="{3001F19B-B312-4F30-8542-65AD35526228}" dt="2021-05-09T11:50:36.584" v="3535" actId="2711"/>
          <ac:spMkLst>
            <pc:docMk/>
            <pc:sldMk cId="4139613470" sldId="326"/>
            <ac:spMk id="13" creationId="{A471A2E3-9D02-4DBC-ADC6-A1946379079F}"/>
          </ac:spMkLst>
        </pc:spChg>
      </pc:sldChg>
      <pc:sldChg chg="addSp delSp modSp new mod chgLayout">
        <pc:chgData name="Levent Durdali" userId="6282ba3a1cd28c17" providerId="LiveId" clId="{3001F19B-B312-4F30-8542-65AD35526228}" dt="2021-05-09T11:52:34.391" v="3632" actId="20577"/>
        <pc:sldMkLst>
          <pc:docMk/>
          <pc:sldMk cId="969733355" sldId="327"/>
        </pc:sldMkLst>
        <pc:spChg chg="mod ord">
          <ac:chgData name="Levent Durdali" userId="6282ba3a1cd28c17" providerId="LiveId" clId="{3001F19B-B312-4F30-8542-65AD35526228}" dt="2021-05-09T11:51:32.795" v="3573" actId="700"/>
          <ac:spMkLst>
            <pc:docMk/>
            <pc:sldMk cId="969733355" sldId="327"/>
            <ac:spMk id="2" creationId="{8C834EDD-598A-4913-8C9C-E103B88A4867}"/>
          </ac:spMkLst>
        </pc:spChg>
        <pc:spChg chg="del">
          <ac:chgData name="Levent Durdali" userId="6282ba3a1cd28c17" providerId="LiveId" clId="{3001F19B-B312-4F30-8542-65AD35526228}" dt="2021-05-09T11:51:00.155" v="3556" actId="478"/>
          <ac:spMkLst>
            <pc:docMk/>
            <pc:sldMk cId="969733355" sldId="327"/>
            <ac:spMk id="3" creationId="{084FABE3-5F53-4CF6-B26C-D6B6FA14B420}"/>
          </ac:spMkLst>
        </pc:spChg>
        <pc:spChg chg="del">
          <ac:chgData name="Levent Durdali" userId="6282ba3a1cd28c17" providerId="LiveId" clId="{3001F19B-B312-4F30-8542-65AD35526228}" dt="2021-05-09T11:51:32.795" v="3573" actId="700"/>
          <ac:spMkLst>
            <pc:docMk/>
            <pc:sldMk cId="969733355" sldId="327"/>
            <ac:spMk id="4" creationId="{10A94233-1F0D-43CA-AF2E-CABFA1C3A1C3}"/>
          </ac:spMkLst>
        </pc:spChg>
        <pc:spChg chg="mod ord">
          <ac:chgData name="Levent Durdali" userId="6282ba3a1cd28c17" providerId="LiveId" clId="{3001F19B-B312-4F30-8542-65AD35526228}" dt="2021-05-09T11:51:32.795" v="3573" actId="700"/>
          <ac:spMkLst>
            <pc:docMk/>
            <pc:sldMk cId="969733355" sldId="327"/>
            <ac:spMk id="5" creationId="{15C80CCB-E1BD-4491-9F0D-61993BC92424}"/>
          </ac:spMkLst>
        </pc:spChg>
        <pc:spChg chg="add mod ord">
          <ac:chgData name="Levent Durdali" userId="6282ba3a1cd28c17" providerId="LiveId" clId="{3001F19B-B312-4F30-8542-65AD35526228}" dt="2021-05-09T11:52:31.162" v="3625" actId="20577"/>
          <ac:spMkLst>
            <pc:docMk/>
            <pc:sldMk cId="969733355" sldId="327"/>
            <ac:spMk id="6" creationId="{5EA9EECF-228A-4741-86F2-740A81923C8A}"/>
          </ac:spMkLst>
        </pc:spChg>
        <pc:spChg chg="add mod ord">
          <ac:chgData name="Levent Durdali" userId="6282ba3a1cd28c17" providerId="LiveId" clId="{3001F19B-B312-4F30-8542-65AD35526228}" dt="2021-05-09T11:52:34.391" v="3632" actId="20577"/>
          <ac:spMkLst>
            <pc:docMk/>
            <pc:sldMk cId="969733355" sldId="327"/>
            <ac:spMk id="7" creationId="{E0AEAE4A-8E33-458F-A3DC-7D914A260DC2}"/>
          </ac:spMkLst>
        </pc:spChg>
      </pc:sldChg>
      <pc:sldChg chg="addSp delSp modSp new mod modClrScheme chgLayout">
        <pc:chgData name="Levent Durdali" userId="6282ba3a1cd28c17" providerId="LiveId" clId="{3001F19B-B312-4F30-8542-65AD35526228}" dt="2021-05-09T11:54:51.500" v="3685" actId="20577"/>
        <pc:sldMkLst>
          <pc:docMk/>
          <pc:sldMk cId="1488191922" sldId="328"/>
        </pc:sldMkLst>
        <pc:spChg chg="del mod ord">
          <ac:chgData name="Levent Durdali" userId="6282ba3a1cd28c17" providerId="LiveId" clId="{3001F19B-B312-4F30-8542-65AD35526228}" dt="2021-05-09T11:54:36.809" v="3663" actId="700"/>
          <ac:spMkLst>
            <pc:docMk/>
            <pc:sldMk cId="1488191922" sldId="328"/>
            <ac:spMk id="2" creationId="{E7BA5086-FFCE-41D9-9B06-D8675799A0EB}"/>
          </ac:spMkLst>
        </pc:spChg>
        <pc:spChg chg="del">
          <ac:chgData name="Levent Durdali" userId="6282ba3a1cd28c17" providerId="LiveId" clId="{3001F19B-B312-4F30-8542-65AD35526228}" dt="2021-05-09T11:54:36.809" v="3663" actId="700"/>
          <ac:spMkLst>
            <pc:docMk/>
            <pc:sldMk cId="1488191922" sldId="328"/>
            <ac:spMk id="3" creationId="{09368D9C-248D-4234-B519-9A03A22B9B8B}"/>
          </ac:spMkLst>
        </pc:spChg>
        <pc:spChg chg="del">
          <ac:chgData name="Levent Durdali" userId="6282ba3a1cd28c17" providerId="LiveId" clId="{3001F19B-B312-4F30-8542-65AD35526228}" dt="2021-05-09T11:54:36.809" v="3663" actId="700"/>
          <ac:spMkLst>
            <pc:docMk/>
            <pc:sldMk cId="1488191922" sldId="328"/>
            <ac:spMk id="4" creationId="{D673D70A-3F8B-4075-B9AC-F24316D9B8B3}"/>
          </ac:spMkLst>
        </pc:spChg>
        <pc:spChg chg="mod ord">
          <ac:chgData name="Levent Durdali" userId="6282ba3a1cd28c17" providerId="LiveId" clId="{3001F19B-B312-4F30-8542-65AD35526228}" dt="2021-05-09T11:54:36.809" v="3663" actId="700"/>
          <ac:spMkLst>
            <pc:docMk/>
            <pc:sldMk cId="1488191922" sldId="328"/>
            <ac:spMk id="5" creationId="{CDED9BBA-D315-4823-9241-F68FA9C668F8}"/>
          </ac:spMkLst>
        </pc:spChg>
        <pc:spChg chg="add mod ord">
          <ac:chgData name="Levent Durdali" userId="6282ba3a1cd28c17" providerId="LiveId" clId="{3001F19B-B312-4F30-8542-65AD35526228}" dt="2021-05-09T11:54:51.500" v="3685" actId="20577"/>
          <ac:spMkLst>
            <pc:docMk/>
            <pc:sldMk cId="1488191922" sldId="328"/>
            <ac:spMk id="6" creationId="{AB6C69E5-6D17-43DA-91E0-03812E35A8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C0D72-441E-4EC5-816D-63B99215A082}" type="datetimeFigureOut">
              <a:rPr lang="en-US" smtClean="0"/>
              <a:t>5/9/2021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0099C-EE7C-4206-8593-6274D5481F24}" type="slidenum">
              <a:rPr lang="en-US" smtClean="0"/>
              <a:t>‹#›</a:t>
            </a:fld>
            <a:endParaRPr lang="en-US" dirty="0"/>
          </a:p>
        </p:txBody>
      </p:sp>
    </p:spTree>
    <p:extLst>
      <p:ext uri="{BB962C8B-B14F-4D97-AF65-F5344CB8AC3E}">
        <p14:creationId xmlns:p14="http://schemas.microsoft.com/office/powerpoint/2010/main" val="327345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B4248-E988-48B6-AEB9-111D3335ECA5}" type="datetime1">
              <a:rPr lang="en-US" smtClean="0"/>
              <a:t>5/9/2021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67276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287D-67DF-4B70-9BA1-F097EF2E6E11}"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06754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9C9DB-1E08-4C15-897B-A0E60674CE92}"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508625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7DC3CE-9BF9-43F0-80AC-AFFD40B50B73}"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955036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CB86DA-AA9A-4E7D-90D1-58476F4A6CA0}"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80248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CF75C-04C3-49DE-9435-09F93B31AA1D}"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790840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CAAF0-B4E7-4521-A11E-BF2261459ADA}"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6482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AC303-E5DF-4B36-97E0-A43C9BDB719B}"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416926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B39AF-54E4-4913-90B9-8D9A0C31177A}"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92957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0F646-AFFB-4C93-B74F-6F1CC20E896F}"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47631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2EBBB0-D89D-4203-8465-28B2083DC807}"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40816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AB193-D08C-44F4-B881-DEE05F8A8A24}"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416229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0490D-708C-4268-9A56-964426AC246E}" type="datetime1">
              <a:rPr lang="en-US" smtClean="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35633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8EFE13-AB64-42FB-9EC7-BB61EA5EA8D2}" type="datetime1">
              <a:rPr lang="en-US" smtClean="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404627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699FF-4205-4A48-A080-884315E265A9}" type="datetime1">
              <a:rPr lang="en-US" smtClean="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41510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99B02D-A257-4D20-80E0-C95245B44FF0}"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3093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DE8479-CDD4-4BA8-ABC2-1B3D81643C8E}"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52630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79969E-6996-4C5E-A20E-ACD8692268B1}" type="datetime1">
              <a:rPr lang="en-US" smtClean="0"/>
              <a:t>5/9/2021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C5BEA8-4E64-45B5-91EA-CC26DB652464}" type="slidenum">
              <a:rPr lang="en-US" smtClean="0"/>
              <a:t>‹#›</a:t>
            </a:fld>
            <a:endParaRPr lang="en-US" dirty="0"/>
          </a:p>
        </p:txBody>
      </p:sp>
    </p:spTree>
    <p:extLst>
      <p:ext uri="{BB962C8B-B14F-4D97-AF65-F5344CB8AC3E}">
        <p14:creationId xmlns:p14="http://schemas.microsoft.com/office/powerpoint/2010/main" val="161357928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dotnet/api/system.threading.parameterizedthreadstart?view=net-5.0"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hyperlink" Target="https://docs.microsoft.com/en-us/dotnet/api/system.threading.parameterizedthreadstart?view=net-5.0" TargetMode="External"/><Relationship Id="rId3" Type="http://schemas.openxmlformats.org/officeDocument/2006/relationships/hyperlink" Target="https://www.pulpfreepress.com/csharp-for-artists-1st-edition/" TargetMode="External"/><Relationship Id="rId7" Type="http://schemas.openxmlformats.org/officeDocument/2006/relationships/hyperlink" Target="https://docs.microsoft.com/en-us/dotnet/framework/network-programming/" TargetMode="External"/><Relationship Id="rId2" Type="http://schemas.openxmlformats.org/officeDocument/2006/relationships/hyperlink" Target="https://www.cloudflare.com/en-gb/learning/ddos/glossary/tcp-ip/" TargetMode="External"/><Relationship Id="rId1" Type="http://schemas.openxmlformats.org/officeDocument/2006/relationships/slideLayout" Target="../slideLayouts/slideLayout2.xml"/><Relationship Id="rId6" Type="http://schemas.openxmlformats.org/officeDocument/2006/relationships/hyperlink" Target="https://docs.microsoft.com/en-us/dotnet/framework/network-programming/how-to-create-a-socket" TargetMode="External"/><Relationship Id="rId5" Type="http://schemas.openxmlformats.org/officeDocument/2006/relationships/hyperlink" Target="https://docs.microsoft.com/en-us/dotnet/framework/network-programming/using-client-sockets" TargetMode="External"/><Relationship Id="rId4" Type="http://schemas.openxmlformats.org/officeDocument/2006/relationships/hyperlink" Target="https://www.geeksforgeeks.org/socket-programming-in-c-sharp/"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www.youtube.com/watch?v=QrdfegS3iDg" TargetMode="External"/><Relationship Id="rId3" Type="http://schemas.openxmlformats.org/officeDocument/2006/relationships/hyperlink" Target="http://csharp.net-informations.com/communications/csharp-chat-server-programming.htm" TargetMode="External"/><Relationship Id="rId7" Type="http://schemas.openxmlformats.org/officeDocument/2006/relationships/hyperlink" Target="http://csharp.net-informations.com/communications/csharp-socket-programming.htm" TargetMode="External"/><Relationship Id="rId2" Type="http://schemas.openxmlformats.org/officeDocument/2006/relationships/hyperlink" Target="http://csharp.net-informations.com/communications/csharp-chat-client.htm" TargetMode="External"/><Relationship Id="rId1" Type="http://schemas.openxmlformats.org/officeDocument/2006/relationships/slideLayout" Target="../slideLayouts/slideLayout2.xml"/><Relationship Id="rId6" Type="http://schemas.openxmlformats.org/officeDocument/2006/relationships/hyperlink" Target="http://csharp.net-informations.com/communications/csharp-server-socket.htm" TargetMode="External"/><Relationship Id="rId5" Type="http://schemas.openxmlformats.org/officeDocument/2006/relationships/hyperlink" Target="http://csharp.net-informations.com/communications/csharp-multi-threaded-socket.htm" TargetMode="External"/><Relationship Id="rId4" Type="http://schemas.openxmlformats.org/officeDocument/2006/relationships/hyperlink" Target="http://csharp.net-informations.com/communications/csharp-chat-server.htm" TargetMode="External"/><Relationship Id="rId9" Type="http://schemas.openxmlformats.org/officeDocument/2006/relationships/hyperlink" Target="https://foxlearn.com/articles/chat-tcp-ip-client-server-in-csharp-98.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158" y="1898684"/>
            <a:ext cx="9231755" cy="2018224"/>
          </a:xfrm>
        </p:spPr>
        <p:txBody>
          <a:bodyPr/>
          <a:lstStyle/>
          <a:p>
            <a:pPr algn="ctr"/>
            <a:r>
              <a:rPr lang="en-US" dirty="0">
                <a:latin typeface="Calibri" panose="020F0502020204030204" pitchFamily="34" charset="0"/>
                <a:cs typeface="Calibri" panose="020F0502020204030204" pitchFamily="34" charset="0"/>
              </a:rPr>
              <a:t>C# Server and Client Socket Programming</a:t>
            </a:r>
          </a:p>
        </p:txBody>
      </p:sp>
      <p:sp>
        <p:nvSpPr>
          <p:cNvPr id="3" name="Subtitle 2"/>
          <p:cNvSpPr>
            <a:spLocks noGrp="1"/>
          </p:cNvSpPr>
          <p:nvPr>
            <p:ph type="subTitle" idx="1"/>
          </p:nvPr>
        </p:nvSpPr>
        <p:spPr>
          <a:xfrm>
            <a:off x="4856571" y="4910667"/>
            <a:ext cx="6987645" cy="1388534"/>
          </a:xfrm>
        </p:spPr>
        <p:txBody>
          <a:bodyPr/>
          <a:lstStyle/>
          <a:p>
            <a:r>
              <a:rPr lang="en-US" b="1" dirty="0">
                <a:latin typeface="Calibri" panose="020F0502020204030204" pitchFamily="34" charset="0"/>
                <a:cs typeface="Calibri" panose="020F0502020204030204" pitchFamily="34" charset="0"/>
              </a:rPr>
              <a:t>Concepts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and</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Examples</a:t>
            </a:r>
          </a:p>
          <a:p>
            <a:r>
              <a:rPr lang="en-US" dirty="0">
                <a:latin typeface="Calibri" panose="020F0502020204030204" pitchFamily="34" charset="0"/>
                <a:cs typeface="Calibri" panose="020F0502020204030204" pitchFamily="34" charset="0"/>
              </a:rPr>
              <a:t>Ömer Levent Durdalı – 21702600</a:t>
            </a:r>
          </a:p>
          <a:p>
            <a:r>
              <a:rPr lang="en-US" dirty="0">
                <a:latin typeface="Calibri" panose="020F0502020204030204" pitchFamily="34" charset="0"/>
                <a:cs typeface="Calibri" panose="020F0502020204030204" pitchFamily="34" charset="0"/>
              </a:rPr>
              <a:t>2021 – Spring Semester</a:t>
            </a: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451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DDAB-77F1-4011-98FB-3DAC4D575637}"/>
              </a:ext>
            </a:extLst>
          </p:cNvPr>
          <p:cNvSpPr>
            <a:spLocks noGrp="1"/>
          </p:cNvSpPr>
          <p:nvPr>
            <p:ph type="title"/>
          </p:nvPr>
        </p:nvSpPr>
        <p:spPr>
          <a:xfrm>
            <a:off x="1484311" y="685800"/>
            <a:ext cx="10018713" cy="1019165"/>
          </a:xfrm>
        </p:spPr>
        <p:txBody>
          <a:bodyPr/>
          <a:lstStyle/>
          <a:p>
            <a:r>
              <a:rPr lang="en-US" dirty="0"/>
              <a:t>Socket Connection - Diagram</a:t>
            </a:r>
            <a:endParaRPr lang="tr-TR" dirty="0"/>
          </a:p>
        </p:txBody>
      </p:sp>
      <p:sp>
        <p:nvSpPr>
          <p:cNvPr id="10" name="Content Placeholder 9">
            <a:extLst>
              <a:ext uri="{FF2B5EF4-FFF2-40B4-BE49-F238E27FC236}">
                <a16:creationId xmlns:a16="http://schemas.microsoft.com/office/drawing/2014/main" id="{88E385BD-B976-4A10-9BE6-FC252B75A15B}"/>
              </a:ext>
            </a:extLst>
          </p:cNvPr>
          <p:cNvSpPr>
            <a:spLocks noGrp="1"/>
          </p:cNvSpPr>
          <p:nvPr>
            <p:ph sz="half" idx="1"/>
          </p:nvPr>
        </p:nvSpPr>
        <p:spPr/>
        <p:txBody>
          <a:bodyPr/>
          <a:lstStyle/>
          <a:p>
            <a:endParaRPr lang="tr-TR" dirty="0"/>
          </a:p>
        </p:txBody>
      </p:sp>
      <p:sp>
        <p:nvSpPr>
          <p:cNvPr id="11" name="Content Placeholder 10">
            <a:extLst>
              <a:ext uri="{FF2B5EF4-FFF2-40B4-BE49-F238E27FC236}">
                <a16:creationId xmlns:a16="http://schemas.microsoft.com/office/drawing/2014/main" id="{211F3045-7A7F-481D-906B-6B5C5175420A}"/>
              </a:ext>
            </a:extLst>
          </p:cNvPr>
          <p:cNvSpPr>
            <a:spLocks noGrp="1"/>
          </p:cNvSpPr>
          <p:nvPr>
            <p:ph sz="half" idx="2"/>
          </p:nvPr>
        </p:nvSpPr>
        <p:spPr/>
        <p:txBody>
          <a:bodyPr/>
          <a:lstStyle/>
          <a:p>
            <a:endParaRPr lang="tr-TR" dirty="0"/>
          </a:p>
        </p:txBody>
      </p:sp>
      <p:sp>
        <p:nvSpPr>
          <p:cNvPr id="4" name="Slide Number Placeholder 3">
            <a:extLst>
              <a:ext uri="{FF2B5EF4-FFF2-40B4-BE49-F238E27FC236}">
                <a16:creationId xmlns:a16="http://schemas.microsoft.com/office/drawing/2014/main" id="{6355220F-D6B4-4532-8CD0-3EE09880C4FA}"/>
              </a:ext>
            </a:extLst>
          </p:cNvPr>
          <p:cNvSpPr>
            <a:spLocks noGrp="1"/>
          </p:cNvSpPr>
          <p:nvPr>
            <p:ph type="sldNum" sz="quarter" idx="12"/>
          </p:nvPr>
        </p:nvSpPr>
        <p:spPr/>
        <p:txBody>
          <a:bodyPr/>
          <a:lstStyle/>
          <a:p>
            <a:fld id="{BBC5BEA8-4E64-45B5-91EA-CC26DB652464}" type="slidenum">
              <a:rPr lang="en-US" smtClean="0"/>
              <a:t>10</a:t>
            </a:fld>
            <a:endParaRPr lang="en-US" dirty="0"/>
          </a:p>
        </p:txBody>
      </p:sp>
      <p:pic>
        <p:nvPicPr>
          <p:cNvPr id="8" name="Picture 7">
            <a:extLst>
              <a:ext uri="{FF2B5EF4-FFF2-40B4-BE49-F238E27FC236}">
                <a16:creationId xmlns:a16="http://schemas.microsoft.com/office/drawing/2014/main" id="{4CCE127E-045E-4635-A694-FF752AC68725}"/>
              </a:ext>
            </a:extLst>
          </p:cNvPr>
          <p:cNvPicPr>
            <a:picLocks noChangeAspect="1"/>
          </p:cNvPicPr>
          <p:nvPr/>
        </p:nvPicPr>
        <p:blipFill>
          <a:blip r:embed="rId2"/>
          <a:stretch>
            <a:fillRect/>
          </a:stretch>
        </p:blipFill>
        <p:spPr>
          <a:xfrm>
            <a:off x="2448069" y="2848307"/>
            <a:ext cx="7862596" cy="2761583"/>
          </a:xfrm>
          <a:prstGeom prst="rect">
            <a:avLst/>
          </a:prstGeom>
        </p:spPr>
      </p:pic>
    </p:spTree>
    <p:extLst>
      <p:ext uri="{BB962C8B-B14F-4D97-AF65-F5344CB8AC3E}">
        <p14:creationId xmlns:p14="http://schemas.microsoft.com/office/powerpoint/2010/main" val="213453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3237-276A-4D65-ABF4-E24CA4A230D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 Server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Information/Tools/</a:t>
            </a:r>
            <a:r>
              <a:rPr lang="tr-TR" dirty="0"/>
              <a:t> </a:t>
            </a:r>
            <a:r>
              <a:rPr lang="en-US" dirty="0"/>
              <a:t>Libraries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D0D86BB-7E33-4CB6-9FF7-6FAA64BC93BA}"/>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This example will be a Directional Application.</a:t>
            </a:r>
          </a:p>
          <a:p>
            <a:r>
              <a:rPr lang="en-US" sz="1700" b="1" dirty="0">
                <a:latin typeface="Calibri" panose="020F0502020204030204" pitchFamily="34" charset="0"/>
                <a:cs typeface="Calibri" panose="020F0502020204030204" pitchFamily="34" charset="0"/>
              </a:rPr>
              <a:t>Visual Studio 2019 </a:t>
            </a:r>
            <a:r>
              <a:rPr lang="en-US" sz="1700" dirty="0">
                <a:latin typeface="Calibri" panose="020F0502020204030204" pitchFamily="34" charset="0"/>
                <a:cs typeface="Calibri" panose="020F0502020204030204" pitchFamily="34" charset="0"/>
              </a:rPr>
              <a:t>was used during the creation of the project.</a:t>
            </a:r>
          </a:p>
          <a:p>
            <a:r>
              <a:rPr lang="en-US" sz="1700" dirty="0">
                <a:latin typeface="Calibri" panose="020F0502020204030204" pitchFamily="34" charset="0"/>
                <a:cs typeface="Calibri" panose="020F0502020204030204" pitchFamily="34" charset="0"/>
              </a:rPr>
              <a:t>The Client Program app will get the IP from the User to send message to the Server Program.</a:t>
            </a:r>
          </a:p>
          <a:p>
            <a:pPr lvl="1"/>
            <a:r>
              <a:rPr lang="en-US" sz="1700" dirty="0">
                <a:latin typeface="Calibri" panose="020F0502020204030204" pitchFamily="34" charset="0"/>
                <a:cs typeface="Calibri" panose="020F0502020204030204" pitchFamily="34" charset="0"/>
              </a:rPr>
              <a:t>Make sure that your computers firewall </a:t>
            </a:r>
            <a:r>
              <a:rPr lang="en-US" sz="1700" b="1" dirty="0">
                <a:latin typeface="Calibri" panose="020F0502020204030204" pitchFamily="34" charset="0"/>
                <a:cs typeface="Calibri" panose="020F0502020204030204" pitchFamily="34" charset="0"/>
              </a:rPr>
              <a:t>allow</a:t>
            </a:r>
            <a:r>
              <a:rPr lang="en-US" sz="1700" dirty="0">
                <a:latin typeface="Calibri" panose="020F0502020204030204" pitchFamily="34" charset="0"/>
                <a:cs typeface="Calibri" panose="020F0502020204030204" pitchFamily="34" charset="0"/>
              </a:rPr>
              <a:t> the usage of the “</a:t>
            </a:r>
            <a:r>
              <a:rPr lang="en-US" sz="1700" b="1" dirty="0">
                <a:latin typeface="Calibri" panose="020F0502020204030204" pitchFamily="34" charset="0"/>
                <a:cs typeface="Calibri" panose="020F0502020204030204" pitchFamily="34" charset="0"/>
              </a:rPr>
              <a:t>Port </a:t>
            </a:r>
            <a:r>
              <a:rPr lang="en-US" sz="1700" b="1" dirty="0">
                <a:solidFill>
                  <a:srgbClr val="000000"/>
                </a:solidFill>
                <a:latin typeface="Calibri" panose="020F0502020204030204" pitchFamily="34" charset="0"/>
                <a:cs typeface="Calibri" panose="020F0502020204030204" pitchFamily="34" charset="0"/>
              </a:rPr>
              <a:t>8080</a:t>
            </a:r>
            <a:r>
              <a:rPr lang="en-US" sz="1700"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Project was made as an </a:t>
            </a:r>
            <a:r>
              <a:rPr lang="en-US" sz="1700" b="1" dirty="0">
                <a:latin typeface="Calibri" panose="020F0502020204030204" pitchFamily="34" charset="0"/>
                <a:cs typeface="Calibri" panose="020F0502020204030204" pitchFamily="34" charset="0"/>
              </a:rPr>
              <a:t>new Console Application (.Net Core) </a:t>
            </a:r>
          </a:p>
        </p:txBody>
      </p:sp>
      <p:sp>
        <p:nvSpPr>
          <p:cNvPr id="5" name="Content Placeholder 4">
            <a:extLst>
              <a:ext uri="{FF2B5EF4-FFF2-40B4-BE49-F238E27FC236}">
                <a16:creationId xmlns:a16="http://schemas.microsoft.com/office/drawing/2014/main" id="{63855154-BB10-479B-8642-F1575D74F6F3}"/>
              </a:ext>
            </a:extLst>
          </p:cNvPr>
          <p:cNvSpPr>
            <a:spLocks noGrp="1"/>
          </p:cNvSpPr>
          <p:nvPr>
            <p:ph sz="half" idx="2"/>
          </p:nvPr>
        </p:nvSpPr>
        <p:spPr/>
        <p:txBody>
          <a:bodyPr>
            <a:normAutofit/>
          </a:bodyPr>
          <a:lstStyle/>
          <a:p>
            <a:r>
              <a:rPr lang="en-US" sz="1700" dirty="0">
                <a:latin typeface="Calibri" panose="020F0502020204030204" pitchFamily="34" charset="0"/>
                <a:cs typeface="Calibri" panose="020F0502020204030204" pitchFamily="34" charset="0"/>
              </a:rPr>
              <a:t>No external libraries are needed.</a:t>
            </a:r>
          </a:p>
          <a:p>
            <a:r>
              <a:rPr lang="en-US" sz="1700" dirty="0">
                <a:latin typeface="Calibri" panose="020F0502020204030204" pitchFamily="34" charset="0"/>
                <a:cs typeface="Calibri" panose="020F0502020204030204" pitchFamily="34" charset="0"/>
              </a:rPr>
              <a:t>No external tools are needed.</a:t>
            </a:r>
          </a:p>
          <a:p>
            <a:r>
              <a:rPr lang="en-US" sz="1700" dirty="0">
                <a:latin typeface="Calibri" panose="020F0502020204030204" pitchFamily="34" charset="0"/>
                <a:cs typeface="Calibri" panose="020F0502020204030204" pitchFamily="34" charset="0"/>
              </a:rPr>
              <a:t>Project .EXE will be given to run the Program without seeing code.</a:t>
            </a:r>
            <a:endParaRPr lang="tr-TR" sz="17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6133A72-D369-48C5-8300-004F4544EE40}"/>
              </a:ext>
            </a:extLst>
          </p:cNvPr>
          <p:cNvSpPr>
            <a:spLocks noGrp="1"/>
          </p:cNvSpPr>
          <p:nvPr>
            <p:ph type="sldNum" sz="quarter" idx="12"/>
          </p:nvPr>
        </p:nvSpPr>
        <p:spPr/>
        <p:txBody>
          <a:bodyPr/>
          <a:lstStyle/>
          <a:p>
            <a:fld id="{BBC5BEA8-4E64-45B5-91EA-CC26DB652464}" type="slidenum">
              <a:rPr lang="en-US" smtClean="0"/>
              <a:t>11</a:t>
            </a:fld>
            <a:endParaRPr lang="en-US" dirty="0"/>
          </a:p>
        </p:txBody>
      </p:sp>
    </p:spTree>
    <p:extLst>
      <p:ext uri="{BB962C8B-B14F-4D97-AF65-F5344CB8AC3E}">
        <p14:creationId xmlns:p14="http://schemas.microsoft.com/office/powerpoint/2010/main" val="72364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756854-B28F-4D8E-AF13-22B75BDA3C4B}"/>
              </a:ext>
            </a:extLst>
          </p:cNvPr>
          <p:cNvSpPr>
            <a:spLocks noGrp="1"/>
          </p:cNvSpPr>
          <p:nvPr>
            <p:ph type="title"/>
          </p:nvPr>
        </p:nvSpPr>
        <p:spPr>
          <a:xfrm>
            <a:off x="1086644" y="2552700"/>
            <a:ext cx="10018712" cy="1752600"/>
          </a:xfrm>
        </p:spPr>
        <p:txBody>
          <a:bodyPr/>
          <a:lstStyle/>
          <a:p>
            <a:r>
              <a:rPr lang="en-US" b="1" dirty="0">
                <a:latin typeface="Calibri" panose="020F0502020204030204" pitchFamily="34" charset="0"/>
                <a:cs typeface="Calibri" panose="020F0502020204030204" pitchFamily="34" charset="0"/>
              </a:rPr>
              <a:t>Single Threaded Client – Server Example</a:t>
            </a:r>
          </a:p>
        </p:txBody>
      </p:sp>
      <p:sp>
        <p:nvSpPr>
          <p:cNvPr id="6" name="Slide Number Placeholder 5">
            <a:extLst>
              <a:ext uri="{FF2B5EF4-FFF2-40B4-BE49-F238E27FC236}">
                <a16:creationId xmlns:a16="http://schemas.microsoft.com/office/drawing/2014/main" id="{A17B1B8C-4074-4329-AE1E-C140D2EA405E}"/>
              </a:ext>
            </a:extLst>
          </p:cNvPr>
          <p:cNvSpPr>
            <a:spLocks noGrp="1"/>
          </p:cNvSpPr>
          <p:nvPr>
            <p:ph type="sldNum" sz="quarter" idx="12"/>
          </p:nvPr>
        </p:nvSpPr>
        <p:spPr/>
        <p:txBody>
          <a:bodyPr/>
          <a:lstStyle/>
          <a:p>
            <a:fld id="{BBC5BEA8-4E64-45B5-91EA-CC26DB652464}" type="slidenum">
              <a:rPr lang="en-US" smtClean="0"/>
              <a:t>12</a:t>
            </a:fld>
            <a:endParaRPr lang="en-US" dirty="0"/>
          </a:p>
        </p:txBody>
      </p:sp>
    </p:spTree>
    <p:extLst>
      <p:ext uri="{BB962C8B-B14F-4D97-AF65-F5344CB8AC3E}">
        <p14:creationId xmlns:p14="http://schemas.microsoft.com/office/powerpoint/2010/main" val="140138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 Example</a:t>
            </a:r>
          </a:p>
        </p:txBody>
      </p:sp>
      <p:sp>
        <p:nvSpPr>
          <p:cNvPr id="12" name="Content Placeholder 11">
            <a:extLst>
              <a:ext uri="{FF2B5EF4-FFF2-40B4-BE49-F238E27FC236}">
                <a16:creationId xmlns:a16="http://schemas.microsoft.com/office/drawing/2014/main" id="{962D6A3F-A3D8-4783-8900-3F63E0ED3CCD}"/>
              </a:ext>
            </a:extLst>
          </p:cNvPr>
          <p:cNvSpPr>
            <a:spLocks noGrp="1"/>
          </p:cNvSpPr>
          <p:nvPr>
            <p:ph sz="half" idx="1"/>
          </p:nvPr>
        </p:nvSpPr>
        <p:spPr>
          <a:xfrm>
            <a:off x="1484313" y="2666999"/>
            <a:ext cx="4724258" cy="3124201"/>
          </a:xfrm>
        </p:spPr>
        <p:txBody>
          <a:bodyPr>
            <a:normAutofit/>
          </a:bodyPr>
          <a:lstStyle/>
          <a:p>
            <a:r>
              <a:rPr lang="en-US" sz="1700" dirty="0">
                <a:latin typeface="Calibri" panose="020F0502020204030204" pitchFamily="34" charset="0"/>
                <a:cs typeface="Calibri" panose="020F0502020204030204" pitchFamily="34" charset="0"/>
              </a:rPr>
              <a:t>As you can see the </a:t>
            </a:r>
            <a:r>
              <a:rPr lang="en-US" sz="1700" b="1" dirty="0">
                <a:latin typeface="Calibri" panose="020F0502020204030204" pitchFamily="34" charset="0"/>
                <a:cs typeface="Calibri" panose="020F0502020204030204" pitchFamily="34" charset="0"/>
              </a:rPr>
              <a:t>Client</a:t>
            </a:r>
            <a:r>
              <a:rPr lang="en-US" sz="1700" dirty="0">
                <a:latin typeface="Calibri" panose="020F0502020204030204" pitchFamily="34" charset="0"/>
                <a:cs typeface="Calibri" panose="020F0502020204030204" pitchFamily="34" charset="0"/>
              </a:rPr>
              <a:t> Program can </a:t>
            </a:r>
            <a:r>
              <a:rPr lang="en-US" sz="1700" b="1" dirty="0">
                <a:latin typeface="Calibri" panose="020F0502020204030204" pitchFamily="34" charset="0"/>
                <a:cs typeface="Calibri" panose="020F0502020204030204" pitchFamily="34" charset="0"/>
              </a:rPr>
              <a:t>Send</a:t>
            </a:r>
            <a:r>
              <a:rPr lang="en-US" sz="1700" dirty="0">
                <a:latin typeface="Calibri" panose="020F0502020204030204" pitchFamily="34" charset="0"/>
                <a:cs typeface="Calibri" panose="020F0502020204030204" pitchFamily="34" charset="0"/>
              </a:rPr>
              <a:t> a message and </a:t>
            </a:r>
            <a:r>
              <a:rPr lang="en-US" sz="1700" b="1" dirty="0">
                <a:latin typeface="Calibri" panose="020F0502020204030204" pitchFamily="34" charset="0"/>
                <a:cs typeface="Calibri" panose="020F0502020204030204" pitchFamily="34" charset="0"/>
              </a:rPr>
              <a:t>Receive</a:t>
            </a:r>
            <a:r>
              <a:rPr lang="en-US" sz="1700" dirty="0">
                <a:latin typeface="Calibri" panose="020F0502020204030204" pitchFamily="34" charset="0"/>
                <a:cs typeface="Calibri" panose="020F0502020204030204" pitchFamily="34" charset="0"/>
              </a:rPr>
              <a:t> a reply from the server on the chosen </a:t>
            </a:r>
            <a:r>
              <a:rPr lang="en-US" sz="1700" b="1" dirty="0">
                <a:latin typeface="Calibri" panose="020F0502020204030204" pitchFamily="34" charset="0"/>
                <a:cs typeface="Calibri" panose="020F0502020204030204" pitchFamily="34" charset="0"/>
              </a:rPr>
              <a:t>Local</a:t>
            </a:r>
            <a:r>
              <a:rPr lang="en-US" sz="1700" dirty="0">
                <a:latin typeface="Calibri" panose="020F0502020204030204" pitchFamily="34" charset="0"/>
                <a:cs typeface="Calibri" panose="020F0502020204030204" pitchFamily="34" charset="0"/>
              </a:rPr>
              <a:t> IP address.</a:t>
            </a:r>
          </a:p>
        </p:txBody>
      </p:sp>
      <p:sp>
        <p:nvSpPr>
          <p:cNvPr id="14" name="Slide Number Placeholder 13">
            <a:extLst>
              <a:ext uri="{FF2B5EF4-FFF2-40B4-BE49-F238E27FC236}">
                <a16:creationId xmlns:a16="http://schemas.microsoft.com/office/drawing/2014/main" id="{5E4FDA08-81DB-45C2-A058-B0DB53151110}"/>
              </a:ext>
            </a:extLst>
          </p:cNvPr>
          <p:cNvSpPr>
            <a:spLocks noGrp="1"/>
          </p:cNvSpPr>
          <p:nvPr>
            <p:ph type="sldNum" sz="quarter" idx="12"/>
          </p:nvPr>
        </p:nvSpPr>
        <p:spPr/>
        <p:txBody>
          <a:bodyPr/>
          <a:lstStyle/>
          <a:p>
            <a:fld id="{BBC5BEA8-4E64-45B5-91EA-CC26DB652464}" type="slidenum">
              <a:rPr lang="en-US" smtClean="0"/>
              <a:t>13</a:t>
            </a:fld>
            <a:endParaRPr lang="en-US" dirty="0"/>
          </a:p>
        </p:txBody>
      </p:sp>
      <p:sp>
        <p:nvSpPr>
          <p:cNvPr id="7" name="TextBox 6">
            <a:extLst>
              <a:ext uri="{FF2B5EF4-FFF2-40B4-BE49-F238E27FC236}">
                <a16:creationId xmlns:a16="http://schemas.microsoft.com/office/drawing/2014/main" id="{B1F745C6-0CE1-4543-AF93-C4A7151B14DB}"/>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pic>
        <p:nvPicPr>
          <p:cNvPr id="8" name="Picture 7">
            <a:extLst>
              <a:ext uri="{FF2B5EF4-FFF2-40B4-BE49-F238E27FC236}">
                <a16:creationId xmlns:a16="http://schemas.microsoft.com/office/drawing/2014/main" id="{1EF8662C-895C-4D4E-A767-F772B0002414}"/>
              </a:ext>
            </a:extLst>
          </p:cNvPr>
          <p:cNvPicPr>
            <a:picLocks noChangeAspect="1"/>
          </p:cNvPicPr>
          <p:nvPr/>
        </p:nvPicPr>
        <p:blipFill>
          <a:blip r:embed="rId2"/>
          <a:stretch>
            <a:fillRect/>
          </a:stretch>
        </p:blipFill>
        <p:spPr>
          <a:xfrm>
            <a:off x="6208570" y="2666999"/>
            <a:ext cx="5693850" cy="2977784"/>
          </a:xfrm>
          <a:prstGeom prst="rect">
            <a:avLst/>
          </a:prstGeom>
        </p:spPr>
      </p:pic>
      <p:sp>
        <p:nvSpPr>
          <p:cNvPr id="9" name="TextBox 8">
            <a:extLst>
              <a:ext uri="{FF2B5EF4-FFF2-40B4-BE49-F238E27FC236}">
                <a16:creationId xmlns:a16="http://schemas.microsoft.com/office/drawing/2014/main" id="{FA3181B2-124C-4268-9160-63FA00331BBD}"/>
              </a:ext>
            </a:extLst>
          </p:cNvPr>
          <p:cNvSpPr txBox="1"/>
          <p:nvPr/>
        </p:nvSpPr>
        <p:spPr>
          <a:xfrm>
            <a:off x="6208570" y="5652700"/>
            <a:ext cx="493785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NormalClientServer</a:t>
            </a:r>
            <a:r>
              <a:rPr lang="tr-TR" sz="1200" dirty="0">
                <a:latin typeface="Calibri" panose="020F0502020204030204" pitchFamily="34" charset="0"/>
                <a:cs typeface="Calibri" panose="020F0502020204030204" pitchFamily="34" charset="0"/>
              </a:rPr>
              <a:t>-Project-EXE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NormalClient</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63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Imports</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a:t>
            </a:r>
            <a:endParaRPr lang="en-US" sz="1700" dirty="0">
              <a:solidFill>
                <a:srgbClr val="000000"/>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14</a:t>
            </a:fld>
            <a:endParaRPr lang="en-US" dirty="0"/>
          </a:p>
        </p:txBody>
      </p:sp>
    </p:spTree>
    <p:extLst>
      <p:ext uri="{BB962C8B-B14F-4D97-AF65-F5344CB8AC3E}">
        <p14:creationId xmlns:p14="http://schemas.microsoft.com/office/powerpoint/2010/main" val="67528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Client</a:t>
            </a:r>
          </a:p>
        </p:txBody>
      </p:sp>
      <p:sp>
        <p:nvSpPr>
          <p:cNvPr id="4" name="Content Placeholder 3">
            <a:extLst>
              <a:ext uri="{FF2B5EF4-FFF2-40B4-BE49-F238E27FC236}">
                <a16:creationId xmlns:a16="http://schemas.microsoft.com/office/drawing/2014/main" id="{CB692796-F137-4D89-B3CD-2DB1E967294F}"/>
              </a:ext>
            </a:extLst>
          </p:cNvPr>
          <p:cNvSpPr>
            <a:spLocks noGrp="1"/>
          </p:cNvSpPr>
          <p:nvPr>
            <p:ph sz="half" idx="1"/>
          </p:nvPr>
        </p:nvSpPr>
        <p:spPr/>
        <p:txBody>
          <a:bodyPr>
            <a:normAutofit fontScale="850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p>
          <a:p>
            <a:pPr lvl="1"/>
            <a:r>
              <a:rPr lang="en-US" sz="1500" dirty="0">
                <a:latin typeface="Calibri" panose="020F0502020204030204" pitchFamily="34" charset="0"/>
                <a:cs typeface="Calibri" panose="020F0502020204030204" pitchFamily="34" charset="0"/>
              </a:rPr>
              <a:t>Listens to a specified IP (one or more) and Port.</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r>
              <a:rPr lang="en-US" sz="1700" dirty="0"/>
              <a:t>.</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DB94C9C-8F66-4ACB-8CC3-B9578B967C18}"/>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4" name="Slide Number Placeholder 13">
            <a:extLst>
              <a:ext uri="{FF2B5EF4-FFF2-40B4-BE49-F238E27FC236}">
                <a16:creationId xmlns:a16="http://schemas.microsoft.com/office/drawing/2014/main" id="{8DA3E7D1-BF9E-478D-91C4-FE2942BE8D59}"/>
              </a:ext>
            </a:extLst>
          </p:cNvPr>
          <p:cNvSpPr>
            <a:spLocks noGrp="1"/>
          </p:cNvSpPr>
          <p:nvPr>
            <p:ph type="sldNum" sz="quarter" idx="12"/>
          </p:nvPr>
        </p:nvSpPr>
        <p:spPr/>
        <p:txBody>
          <a:bodyPr/>
          <a:lstStyle/>
          <a:p>
            <a:fld id="{BBC5BEA8-4E64-45B5-91EA-CC26DB652464}" type="slidenum">
              <a:rPr lang="en-US" smtClean="0"/>
              <a:t>15</a:t>
            </a:fld>
            <a:endParaRPr lang="en-US" dirty="0"/>
          </a:p>
        </p:txBody>
      </p:sp>
      <p:sp>
        <p:nvSpPr>
          <p:cNvPr id="17" name="Content Placeholder 5">
            <a:extLst>
              <a:ext uri="{FF2B5EF4-FFF2-40B4-BE49-F238E27FC236}">
                <a16:creationId xmlns:a16="http://schemas.microsoft.com/office/drawing/2014/main" id="{3A059FA6-0C9D-4367-BEA0-6729B9028B6A}"/>
              </a:ext>
            </a:extLst>
          </p:cNvPr>
          <p:cNvSpPr>
            <a:spLocks noGrp="1"/>
          </p:cNvSpPr>
          <p:nvPr>
            <p:ph sz="half" idx="2"/>
          </p:nvPr>
        </p:nvSpPr>
        <p:spPr>
          <a:xfrm>
            <a:off x="6607175" y="2667000"/>
            <a:ext cx="4895850"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“Client Program"</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Tree>
    <p:extLst>
      <p:ext uri="{BB962C8B-B14F-4D97-AF65-F5344CB8AC3E}">
        <p14:creationId xmlns:p14="http://schemas.microsoft.com/office/powerpoint/2010/main" val="248961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NormalClient_Project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 {</a:t>
            </a:r>
            <a:r>
              <a:rPr lang="en-US" sz="1000" b="0" dirty="0">
                <a:solidFill>
                  <a:srgbClr val="D4D4D4"/>
                </a:solidFill>
                <a:effectLst/>
                <a:latin typeface="Consolas" panose="020B0609020204030204" pitchFamily="49" charset="0"/>
              </a:rPr>
              <a:t>  </a:t>
            </a:r>
            <a:r>
              <a:rPr lang="tr-TR" sz="1000" dirty="0">
                <a:solidFill>
                  <a:srgbClr val="6A9955"/>
                </a:solidFill>
                <a:latin typeface="Consolas" panose="020B0609020204030204" pitchFamily="49" charset="0"/>
              </a:rPr>
              <a:t>// Main Method</a:t>
            </a:r>
          </a:p>
          <a:p>
            <a:pPr marL="228600" indent="-228600">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"Client Program"</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ipAdd = string.Empty;</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IPAddress</a:t>
            </a:r>
            <a:r>
              <a:rPr lang="tr-TR" sz="1000" b="0" dirty="0">
                <a:solidFill>
                  <a:srgbClr val="D4D4D4"/>
                </a:solidFill>
                <a:effectLst/>
                <a:latin typeface="Consolas" panose="020B0609020204030204" pitchFamily="49" charset="0"/>
              </a:rPr>
              <a:t> ip_address_def = IPAddress.Parse(</a:t>
            </a:r>
            <a:r>
              <a:rPr lang="tr-TR" sz="1000" b="0" dirty="0">
                <a:solidFill>
                  <a:srgbClr val="CE9178"/>
                </a:solidFill>
                <a:effectLst/>
                <a:latin typeface="Consolas" panose="020B0609020204030204" pitchFamily="49" charset="0"/>
              </a:rPr>
              <a:t>"127.0.0.1"</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Your IP address or leave blank for </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127.0.0.1 (Port is  8080):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ipAdd = Console.ReadLine();</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(ipAdd == </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Defult IP addres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(ip_address_def.ToString(), port);</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else</a:t>
            </a: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IP addres"</a:t>
            </a:r>
            <a:r>
              <a:rPr lang="tr-TR" sz="1000" b="0" dirty="0">
                <a:solidFill>
                  <a:srgbClr val="D4D4D4"/>
                </a:solidFill>
                <a:effectLst/>
                <a:latin typeface="Consolas" panose="020B0609020204030204" pitchFamily="49" charset="0"/>
              </a:rPr>
              <a:t> + ipAdd);</a:t>
            </a:r>
          </a:p>
          <a:p>
            <a:pPr marL="228600" indent="-228600">
              <a:buFont typeface="+mj-lt"/>
              <a:buAutoNum type="arabicPeriod"/>
            </a:pP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(ipAdd, port);</a:t>
            </a:r>
          </a:p>
          <a:p>
            <a:pPr marL="228600" indent="-228600">
              <a:buFont typeface="+mj-lt"/>
              <a:buAutoNum type="arabicPeriod"/>
            </a:pP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marL="228600" indent="-228600">
              <a:buFont typeface="+mj-lt"/>
              <a:buAutoNum type="arabicPeriod"/>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p>
          <a:p>
            <a:pPr marL="228600" indent="-228600">
              <a:buFont typeface="+mj-lt"/>
              <a:buAutoNum type="arabicPeriod"/>
            </a:pPr>
            <a:endParaRPr lang="en-US" sz="1000" dirty="0">
              <a:solidFill>
                <a:srgbClr val="6A9955"/>
              </a:solidFill>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Client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7 </a:t>
            </a:r>
            <a:r>
              <a:rPr lang="en-US" sz="1700" dirty="0">
                <a:latin typeface="Calibri" panose="020F0502020204030204" pitchFamily="34" charset="0"/>
                <a:cs typeface="Calibri" panose="020F0502020204030204" pitchFamily="34" charset="0"/>
              </a:rPr>
              <a:t>we are setting a default fallback IP address</a:t>
            </a:r>
            <a:r>
              <a:rPr lang="en-US" sz="1700" b="1"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8</a:t>
            </a:r>
            <a:r>
              <a:rPr lang="en-US" sz="1700" dirty="0">
                <a:latin typeface="Calibri" panose="020F0502020204030204" pitchFamily="34" charset="0"/>
                <a:cs typeface="Calibri" panose="020F0502020204030204" pitchFamily="34" charset="0"/>
              </a:rPr>
              <a:t> we are setting a Port,</a:t>
            </a:r>
          </a:p>
          <a:p>
            <a:pPr lvl="1"/>
            <a:r>
              <a:rPr lang="en-US" sz="1500" dirty="0">
                <a:latin typeface="Calibri" panose="020F0502020204030204" pitchFamily="34" charset="0"/>
                <a:cs typeface="Calibri" panose="020F0502020204030204" pitchFamily="34" charset="0"/>
              </a:rPr>
              <a:t>Line 7 and 8 are used, if the user doesn't specify an IP or Port.</a:t>
            </a:r>
          </a:p>
          <a:p>
            <a:r>
              <a:rPr lang="en-US" sz="1700" dirty="0">
                <a:latin typeface="Calibri" panose="020F0502020204030204" pitchFamily="34" charset="0"/>
                <a:cs typeface="Calibri" panose="020F0502020204030204" pitchFamily="34" charset="0"/>
              </a:rPr>
              <a:t>In the </a:t>
            </a:r>
            <a:r>
              <a:rPr lang="tr-TR" sz="1800" b="0" dirty="0">
                <a:solidFill>
                  <a:srgbClr val="569CD6"/>
                </a:solidFill>
                <a:effectLst/>
                <a:latin typeface="Consolas" panose="020B0609020204030204" pitchFamily="49" charset="0"/>
              </a:rPr>
              <a:t>if</a:t>
            </a:r>
            <a:r>
              <a:rPr lang="en-US" sz="1700" b="0" dirty="0">
                <a:effectLst/>
                <a:latin typeface="Calibri" panose="020F0502020204030204" pitchFamily="34" charset="0"/>
                <a:cs typeface="Calibri" panose="020F0502020204030204" pitchFamily="34" charset="0"/>
              </a:rPr>
              <a:t>/</a:t>
            </a:r>
            <a:r>
              <a:rPr lang="en-US" sz="1700" b="0" dirty="0">
                <a:solidFill>
                  <a:srgbClr val="569CD6"/>
                </a:solidFill>
                <a:effectLst/>
                <a:latin typeface="Calibri" panose="020F0502020204030204" pitchFamily="34" charset="0"/>
                <a:cs typeface="Calibri" panose="020F0502020204030204" pitchFamily="34" charset="0"/>
              </a:rPr>
              <a:t>else </a:t>
            </a:r>
            <a:r>
              <a:rPr lang="en-US" sz="1700" dirty="0">
                <a:latin typeface="Calibri" panose="020F0502020204030204" pitchFamily="34" charset="0"/>
                <a:cs typeface="Calibri" panose="020F0502020204030204" pitchFamily="34" charset="0"/>
              </a:rPr>
              <a:t>block we get user inputs or set the default values.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14,</a:t>
            </a:r>
            <a:r>
              <a:rPr lang="en-US" sz="1700" dirty="0">
                <a:latin typeface="Calibri" panose="020F0502020204030204" pitchFamily="34" charset="0"/>
                <a:cs typeface="Calibri" panose="020F0502020204030204" pitchFamily="34" charset="0"/>
              </a:rPr>
              <a:t> a new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 </a:t>
            </a:r>
            <a:r>
              <a:rPr lang="en-US" sz="1700" dirty="0">
                <a:latin typeface="Calibri" panose="020F0502020204030204" pitchFamily="34" charset="0"/>
                <a:cs typeface="Calibri" panose="020F0502020204030204" pitchFamily="34" charset="0"/>
              </a:rPr>
              <a:t>is created and started with the default IP address. </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18,</a:t>
            </a:r>
            <a:r>
              <a:rPr lang="en-US" sz="1700" dirty="0">
                <a:latin typeface="Calibri" panose="020F0502020204030204" pitchFamily="34" charset="0"/>
                <a:cs typeface="Calibri" panose="020F0502020204030204" pitchFamily="34" charset="0"/>
              </a:rPr>
              <a:t> a new user specified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a:t>
            </a:r>
            <a:r>
              <a:rPr lang="en-US" sz="1700" dirty="0"/>
              <a:t> </a:t>
            </a:r>
            <a:r>
              <a:rPr lang="en-US" sz="1700" dirty="0">
                <a:latin typeface="Calibri" panose="020F0502020204030204" pitchFamily="34" charset="0"/>
                <a:cs typeface="Calibri" panose="020F0502020204030204" pitchFamily="34" charset="0"/>
              </a:rPr>
              <a:t>is created.</a:t>
            </a:r>
          </a:p>
        </p:txBody>
      </p:sp>
    </p:spTree>
    <p:extLst>
      <p:ext uri="{BB962C8B-B14F-4D97-AF65-F5344CB8AC3E}">
        <p14:creationId xmlns:p14="http://schemas.microsoft.com/office/powerpoint/2010/main" val="302897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startAt="21"/>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reader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writer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(!s.Equals(</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 !s.Equals(</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a:t>
            </a:r>
          </a:p>
          <a:p>
            <a:pPr>
              <a:buFont typeface="+mj-lt"/>
              <a:buAutoNum type="arabicPeriod" startAt="21"/>
            </a:pPr>
            <a:r>
              <a:rPr lang="tr-TR" sz="1000" b="0" dirty="0">
                <a:solidFill>
                  <a:srgbClr val="D4D4D4"/>
                </a:solidFill>
                <a:effectLst/>
                <a:latin typeface="Consolas" panose="020B0609020204030204" pitchFamily="49" charset="0"/>
              </a:rPr>
              <a:t>                {</a:t>
            </a:r>
          </a:p>
          <a:p>
            <a:pPr>
              <a:buFont typeface="+mj-lt"/>
              <a:buAutoNum type="arabicPeriod" startAt="21"/>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Enter</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something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to</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send</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21"/>
            </a:pPr>
            <a:r>
              <a:rPr lang="tr-TR" sz="1000" b="0" dirty="0">
                <a:solidFill>
                  <a:srgbClr val="D4D4D4"/>
                </a:solidFill>
                <a:effectLst/>
                <a:latin typeface="Consolas" panose="020B0609020204030204" pitchFamily="49" charset="0"/>
              </a:rPr>
              <a:t>                    s = Console.ReadLine();</a:t>
            </a:r>
          </a:p>
          <a:p>
            <a:pPr>
              <a:buFont typeface="+mj-lt"/>
              <a:buAutoNum type="arabicPeriod" startAt="21"/>
            </a:pPr>
            <a:r>
              <a:rPr lang="tr-TR" sz="1000" b="0" dirty="0">
                <a:solidFill>
                  <a:srgbClr val="D4D4D4"/>
                </a:solidFill>
                <a:effectLst/>
                <a:latin typeface="Consolas" panose="020B0609020204030204" pitchFamily="49" charset="0"/>
              </a:rPr>
              <a:t>                    Console.WriteLine();</a:t>
            </a:r>
          </a:p>
          <a:p>
            <a:pPr>
              <a:buFont typeface="+mj-lt"/>
              <a:buAutoNum type="arabicPeriod" startAt="21"/>
            </a:pPr>
            <a:r>
              <a:rPr lang="tr-TR" sz="1000" b="0" dirty="0">
                <a:solidFill>
                  <a:srgbClr val="D4D4D4"/>
                </a:solidFill>
                <a:effectLst/>
                <a:latin typeface="Consolas" panose="020B0609020204030204" pitchFamily="49" charset="0"/>
              </a:rPr>
              <a:t>                    writer.WriteLine(s);</a:t>
            </a:r>
          </a:p>
          <a:p>
            <a:pPr>
              <a:buFont typeface="+mj-lt"/>
              <a:buAutoNum type="arabicPeriod" startAt="21"/>
            </a:pPr>
            <a:r>
              <a:rPr lang="tr-TR" sz="1000" b="0" dirty="0">
                <a:solidFill>
                  <a:srgbClr val="D4D4D4"/>
                </a:solidFill>
                <a:effectLst/>
                <a:latin typeface="Consolas" panose="020B0609020204030204" pitchFamily="49" charset="0"/>
              </a:rPr>
              <a:t>                    writer.Flush();</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server_string = reader.ReadLine();</a:t>
            </a:r>
          </a:p>
          <a:p>
            <a:pPr>
              <a:buFont typeface="+mj-lt"/>
              <a:buAutoNum type="arabicPeriod" startAt="21"/>
            </a:pPr>
            <a:r>
              <a:rPr lang="tr-TR" sz="1000" b="0" dirty="0">
                <a:solidFill>
                  <a:srgbClr val="D4D4D4"/>
                </a:solidFill>
                <a:effectLst/>
                <a:latin typeface="Consolas" panose="020B0609020204030204" pitchFamily="49" charset="0"/>
              </a:rPr>
              <a:t>                    Console.WriteLine(server_string);</a:t>
            </a:r>
          </a:p>
          <a:p>
            <a:pPr>
              <a:buFont typeface="+mj-lt"/>
              <a:buAutoNum type="arabicPeriod" startAt="21"/>
            </a:pPr>
            <a:r>
              <a:rPr lang="tr-TR" sz="1000" b="0" dirty="0">
                <a:solidFill>
                  <a:srgbClr val="D4D4D4"/>
                </a:solidFill>
                <a:effectLst/>
                <a:latin typeface="Consolas" panose="020B0609020204030204" pitchFamily="49" charset="0"/>
              </a:rPr>
              <a:t>                }</a:t>
            </a:r>
          </a:p>
          <a:p>
            <a:pPr>
              <a:buFont typeface="+mj-lt"/>
              <a:buAutoNum type="arabicPeriod" startAt="21"/>
            </a:pPr>
            <a:r>
              <a:rPr lang="tr-TR" sz="1000" b="0" dirty="0">
                <a:solidFill>
                  <a:srgbClr val="D4D4D4"/>
                </a:solidFill>
                <a:effectLst/>
                <a:latin typeface="Consolas" panose="020B0609020204030204" pitchFamily="49" charset="0"/>
              </a:rPr>
              <a:t>                reader.Close();</a:t>
            </a:r>
          </a:p>
          <a:p>
            <a:pPr>
              <a:buFont typeface="+mj-lt"/>
              <a:buAutoNum type="arabicPeriod" startAt="21"/>
            </a:pPr>
            <a:r>
              <a:rPr lang="tr-TR" sz="1000" b="0" dirty="0">
                <a:solidFill>
                  <a:srgbClr val="D4D4D4"/>
                </a:solidFill>
                <a:effectLst/>
                <a:latin typeface="Consolas" panose="020B0609020204030204" pitchFamily="49" charset="0"/>
              </a:rPr>
              <a:t>                writer.Close();</a:t>
            </a:r>
          </a:p>
          <a:p>
            <a:pPr>
              <a:buFont typeface="+mj-lt"/>
              <a:buAutoNum type="arabicPeriod" startAt="21"/>
            </a:pPr>
            <a:r>
              <a:rPr lang="tr-TR" sz="1000" b="0" dirty="0">
                <a:solidFill>
                  <a:srgbClr val="D4D4D4"/>
                </a:solidFill>
                <a:effectLst/>
                <a:latin typeface="Consolas" panose="020B0609020204030204" pitchFamily="49" charset="0"/>
              </a:rPr>
              <a:t>                client.Close();</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//try</a:t>
            </a:r>
            <a:endParaRPr lang="en-US" sz="1000" b="0" dirty="0">
              <a:solidFill>
                <a:srgbClr val="6A9955"/>
              </a:solidFill>
              <a:effectLst/>
              <a:latin typeface="Consolas" panose="020B0609020204030204" pitchFamily="49" charset="0"/>
            </a:endParaRPr>
          </a:p>
          <a:p>
            <a:pPr>
              <a:buFont typeface="+mj-lt"/>
              <a:buAutoNum type="arabicPeriod" startAt="21"/>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Client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405743"/>
            <a:ext cx="5258976" cy="3378926"/>
          </a:xfrm>
        </p:spPr>
        <p:txBody>
          <a:bodyPr>
            <a:normAutofit fontScale="92500" lnSpcReduction="2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22</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32</a:t>
            </a:r>
            <a:r>
              <a:rPr lang="en-US" sz="1700" dirty="0">
                <a:latin typeface="Calibri" panose="020F0502020204030204" pitchFamily="34" charset="0"/>
                <a:cs typeface="Calibri" panose="020F0502020204030204" pitchFamily="34" charset="0"/>
              </a:rPr>
              <a:t>),</a:t>
            </a:r>
            <a:r>
              <a:rPr lang="en-US" sz="1700" dirty="0"/>
              <a:t> than  we can </a:t>
            </a:r>
            <a:r>
              <a:rPr lang="en-US" sz="1700" dirty="0">
                <a:latin typeface="Calibri" panose="020F0502020204030204" pitchFamily="34" charset="0"/>
                <a:cs typeface="Calibri" panose="020F0502020204030204" pitchFamily="34" charset="0"/>
              </a:rPr>
              <a:t>print the received data.</a:t>
            </a:r>
          </a:p>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23</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sends the data(</a:t>
            </a:r>
            <a:r>
              <a:rPr lang="en-US" sz="1700" b="1" dirty="0">
                <a:latin typeface="Calibri" panose="020F0502020204030204" pitchFamily="34" charset="0"/>
                <a:cs typeface="Calibri" panose="020F0502020204030204" pitchFamily="34" charset="0"/>
              </a:rPr>
              <a:t>30</a:t>
            </a:r>
            <a:r>
              <a:rPr lang="en-US" sz="1700" dirty="0">
                <a:latin typeface="Calibri" panose="020F0502020204030204" pitchFamily="34" charset="0"/>
                <a:cs typeface="Calibri" panose="020F0502020204030204" pitchFamily="34" charset="0"/>
              </a:rPr>
              <a:t>) to the server. </a:t>
            </a: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25</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31</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Tree>
    <p:extLst>
      <p:ext uri="{BB962C8B-B14F-4D97-AF65-F5344CB8AC3E}">
        <p14:creationId xmlns:p14="http://schemas.microsoft.com/office/powerpoint/2010/main" val="209761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40"/>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FormatException</a:t>
            </a:r>
            <a:r>
              <a:rPr lang="tr-TR" sz="1000" b="0" dirty="0">
                <a:solidFill>
                  <a:srgbClr val="D4D4D4"/>
                </a:solidFill>
                <a:effectLst/>
                <a:latin typeface="Consolas" panose="020B0609020204030204" pitchFamily="49" charset="0"/>
              </a:rPr>
              <a:t> e) {</a:t>
            </a:r>
          </a:p>
          <a:p>
            <a:pPr>
              <a:buFont typeface="+mj-lt"/>
              <a:buAutoNum type="arabicPeriod" startAt="40"/>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address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p>
          <a:p>
            <a:pPr>
              <a:buFont typeface="+mj-lt"/>
              <a:buAutoNum type="arabicPeriod" startAt="40"/>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SocketException</a:t>
            </a:r>
            <a:r>
              <a:rPr lang="tr-TR" sz="1000" b="0" dirty="0">
                <a:solidFill>
                  <a:srgbClr val="D4D4D4"/>
                </a:solidFill>
                <a:effectLst/>
                <a:latin typeface="Consolas" panose="020B0609020204030204" pitchFamily="49" charset="0"/>
              </a:rPr>
              <a:t> e) {</a:t>
            </a:r>
          </a:p>
          <a:p>
            <a:pPr>
              <a:buFont typeface="+mj-lt"/>
              <a:buAutoNum type="arabicPeriod" startAt="40"/>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address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p>
          <a:p>
            <a:pPr>
              <a:buFont typeface="+mj-lt"/>
              <a:buAutoNum type="arabicPeriod" startAt="40"/>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IOException</a:t>
            </a:r>
            <a:r>
              <a:rPr lang="tr-TR" sz="1000" b="0" dirty="0">
                <a:solidFill>
                  <a:srgbClr val="D4D4D4"/>
                </a:solidFill>
                <a:effectLst/>
                <a:latin typeface="Consolas" panose="020B0609020204030204" pitchFamily="49" charset="0"/>
              </a:rPr>
              <a:t> e) {</a:t>
            </a:r>
          </a:p>
          <a:p>
            <a:pPr>
              <a:buFont typeface="+mj-lt"/>
              <a:buAutoNum type="arabicPeriod" startAt="40"/>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Connection has </a:t>
            </a:r>
            <a:r>
              <a:rPr lang="en-GB" sz="1000" b="0" dirty="0">
                <a:solidFill>
                  <a:srgbClr val="CE9178"/>
                </a:solidFill>
                <a:effectLst/>
                <a:latin typeface="Consolas" panose="020B0609020204030204" pitchFamily="49" charset="0"/>
              </a:rPr>
              <a:t>been</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interrupted</a:t>
            </a:r>
            <a:r>
              <a:rPr lang="tr-TR" sz="1000" b="0" dirty="0">
                <a:solidFill>
                  <a:srgbClr val="CE9178"/>
                </a:solidFill>
                <a:effectLst/>
                <a:latin typeface="Consolas" panose="020B0609020204030204" pitchFamily="49" charset="0"/>
              </a:rPr>
              <a:t>, </a:t>
            </a:r>
            <a:r>
              <a:rPr lang="en-US"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//class</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//namespace</a:t>
            </a:r>
            <a:endParaRPr lang="tr-TR" sz="1000" b="0" dirty="0">
              <a:solidFill>
                <a:srgbClr val="D4D4D4"/>
              </a:solidFill>
              <a:effectLst/>
              <a:latin typeface="Consolas" panose="020B0609020204030204" pitchFamily="49" charset="0"/>
            </a:endParaRPr>
          </a:p>
          <a:p>
            <a:pPr marL="0" indent="0">
              <a:buNone/>
            </a:pPr>
            <a:endParaRPr lang="tr-TR" sz="1000"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Client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en-US" sz="1700" dirty="0">
                <a:latin typeface="Calibri" panose="020F0502020204030204" pitchFamily="34" charset="0"/>
                <a:cs typeface="Calibri" panose="020F0502020204030204" pitchFamily="34" charset="0"/>
              </a:rPr>
              <a:t>This part is for error catching as the program has multiple point of failures, so we have 3 different error catching.</a:t>
            </a:r>
          </a:p>
          <a:p>
            <a:pPr lvl="1"/>
            <a:r>
              <a:rPr lang="tr-TR" sz="1700" b="0" dirty="0">
                <a:solidFill>
                  <a:srgbClr val="569CD6"/>
                </a:solidFill>
                <a:effectLst/>
                <a:latin typeface="Consolas" panose="020B0609020204030204" pitchFamily="49" charset="0"/>
              </a:rPr>
              <a:t>FormatException</a:t>
            </a:r>
            <a:r>
              <a:rPr lang="en-US" sz="1700" dirty="0"/>
              <a:t> </a:t>
            </a:r>
            <a:r>
              <a:rPr lang="en-US" sz="1700" dirty="0">
                <a:latin typeface="Calibri" panose="020F0502020204030204" pitchFamily="34" charset="0"/>
                <a:cs typeface="Calibri" panose="020F0502020204030204" pitchFamily="34" charset="0"/>
              </a:rPr>
              <a:t>is for IP address parsing errors from line </a:t>
            </a:r>
            <a:r>
              <a:rPr lang="en-US" sz="1700" b="1" dirty="0">
                <a:latin typeface="Calibri" panose="020F0502020204030204" pitchFamily="34" charset="0"/>
                <a:cs typeface="Calibri" panose="020F0502020204030204" pitchFamily="34" charset="0"/>
              </a:rPr>
              <a:t>18</a:t>
            </a:r>
            <a:r>
              <a:rPr lang="en-US" sz="1700" dirty="0">
                <a:latin typeface="Calibri" panose="020F0502020204030204" pitchFamily="34" charset="0"/>
                <a:cs typeface="Calibri" panose="020F0502020204030204" pitchFamily="34" charset="0"/>
              </a:rPr>
              <a:t>.</a:t>
            </a:r>
          </a:p>
          <a:p>
            <a:pPr lvl="1"/>
            <a:r>
              <a:rPr lang="tr-TR" sz="1700" b="0" dirty="0">
                <a:solidFill>
                  <a:srgbClr val="569CD6"/>
                </a:solidFill>
                <a:effectLst/>
                <a:latin typeface="Consolas" panose="020B0609020204030204" pitchFamily="49" charset="0"/>
              </a:rPr>
              <a:t>SocketException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Errors. </a:t>
            </a:r>
          </a:p>
          <a:p>
            <a:pPr lvl="1"/>
            <a:r>
              <a:rPr lang="tr-TR" sz="1700" b="0" dirty="0">
                <a:solidFill>
                  <a:srgbClr val="569CD6"/>
                </a:solidFill>
                <a:effectLst/>
                <a:latin typeface="Consolas" panose="020B0609020204030204" pitchFamily="49" charset="0"/>
              </a:rPr>
              <a:t>IOException</a:t>
            </a:r>
            <a:r>
              <a:rPr lang="en-US" sz="1700" dirty="0"/>
              <a:t> </a:t>
            </a:r>
            <a:r>
              <a:rPr lang="en-US" sz="1700" dirty="0">
                <a:latin typeface="Calibri" panose="020F0502020204030204" pitchFamily="34" charset="0"/>
                <a:cs typeface="Calibri" panose="020F0502020204030204" pitchFamily="34" charset="0"/>
              </a:rPr>
              <a:t>is for all </a:t>
            </a:r>
            <a:r>
              <a:rPr lang="tr-TR" sz="1700" b="0" dirty="0">
                <a:solidFill>
                  <a:srgbClr val="CE9178"/>
                </a:solidFill>
                <a:effectLst/>
                <a:latin typeface="Consolas" panose="020B0609020204030204" pitchFamily="49" charset="0"/>
              </a:rPr>
              <a:t>Client</a:t>
            </a:r>
            <a:r>
              <a:rPr lang="en-US" sz="1700" dirty="0">
                <a:latin typeface="Calibri" panose="020F0502020204030204" pitchFamily="34" charset="0"/>
                <a:cs typeface="Calibri" panose="020F0502020204030204" pitchFamily="34" charset="0"/>
              </a:rPr>
              <a:t> connections.</a:t>
            </a:r>
          </a:p>
        </p:txBody>
      </p:sp>
    </p:spTree>
    <p:extLst>
      <p:ext uri="{BB962C8B-B14F-4D97-AF65-F5344CB8AC3E}">
        <p14:creationId xmlns:p14="http://schemas.microsoft.com/office/powerpoint/2010/main" val="106241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 Example</a:t>
            </a:r>
          </a:p>
        </p:txBody>
      </p:sp>
      <p:sp>
        <p:nvSpPr>
          <p:cNvPr id="3" name="Content Placeholder 2">
            <a:extLst>
              <a:ext uri="{FF2B5EF4-FFF2-40B4-BE49-F238E27FC236}">
                <a16:creationId xmlns:a16="http://schemas.microsoft.com/office/drawing/2014/main" id="{25C32BB3-4DBA-4874-B7F5-EAA2A5273BD1}"/>
              </a:ext>
            </a:extLst>
          </p:cNvPr>
          <p:cNvSpPr>
            <a:spLocks noGrp="1"/>
          </p:cNvSpPr>
          <p:nvPr>
            <p:ph idx="1"/>
          </p:nvPr>
        </p:nvSpPr>
        <p:spPr>
          <a:xfrm>
            <a:off x="1484311" y="2666999"/>
            <a:ext cx="4611689" cy="3124201"/>
          </a:xfrm>
        </p:spPr>
        <p:txBody>
          <a:bodyPr vert="horz" lIns="91440" tIns="45720" rIns="91440" bIns="45720" rtlCol="0" anchor="ctr">
            <a:normAutofit/>
          </a:bodyPr>
          <a:lstStyle/>
          <a:p>
            <a:r>
              <a:rPr lang="en-US" sz="1700" dirty="0">
                <a:latin typeface="Calibri" panose="020F0502020204030204" pitchFamily="34" charset="0"/>
                <a:cs typeface="Calibri" panose="020F0502020204030204" pitchFamily="34" charset="0"/>
              </a:rPr>
              <a:t>As you can see the </a:t>
            </a:r>
            <a:r>
              <a:rPr lang="en-US" sz="1700" b="1" dirty="0">
                <a:latin typeface="Calibri" panose="020F0502020204030204" pitchFamily="34" charset="0"/>
                <a:cs typeface="Calibri" panose="020F0502020204030204" pitchFamily="34" charset="0"/>
              </a:rPr>
              <a:t>Server</a:t>
            </a:r>
            <a:r>
              <a:rPr lang="en-US" sz="1700" dirty="0">
                <a:latin typeface="Calibri" panose="020F0502020204030204" pitchFamily="34" charset="0"/>
                <a:cs typeface="Calibri" panose="020F0502020204030204" pitchFamily="34" charset="0"/>
              </a:rPr>
              <a:t> Program can </a:t>
            </a:r>
            <a:r>
              <a:rPr lang="en-US" sz="1700" b="1" dirty="0">
                <a:latin typeface="Calibri" panose="020F0502020204030204" pitchFamily="34" charset="0"/>
                <a:cs typeface="Calibri" panose="020F0502020204030204" pitchFamily="34" charset="0"/>
              </a:rPr>
              <a:t>Receive</a:t>
            </a:r>
            <a:r>
              <a:rPr lang="en-US" sz="1700" dirty="0">
                <a:latin typeface="Calibri" panose="020F0502020204030204" pitchFamily="34" charset="0"/>
                <a:cs typeface="Calibri" panose="020F0502020204030204" pitchFamily="34" charset="0"/>
              </a:rPr>
              <a:t> a message from the Client on the chosen </a:t>
            </a:r>
            <a:r>
              <a:rPr lang="en-US" sz="1700" b="1" dirty="0">
                <a:latin typeface="Calibri" panose="020F0502020204030204" pitchFamily="34" charset="0"/>
                <a:cs typeface="Calibri" panose="020F0502020204030204" pitchFamily="34" charset="0"/>
              </a:rPr>
              <a:t>Local</a:t>
            </a:r>
            <a:r>
              <a:rPr lang="en-US" sz="1700" dirty="0">
                <a:latin typeface="Calibri" panose="020F0502020204030204" pitchFamily="34" charset="0"/>
                <a:cs typeface="Calibri" panose="020F0502020204030204" pitchFamily="34" charset="0"/>
              </a:rPr>
              <a:t> IP address.</a:t>
            </a:r>
          </a:p>
          <a:p>
            <a:r>
              <a:rPr lang="en-US" sz="1700" dirty="0">
                <a:latin typeface="Calibri" panose="020F0502020204030204" pitchFamily="34" charset="0"/>
                <a:cs typeface="Calibri" panose="020F0502020204030204" pitchFamily="34" charset="0"/>
              </a:rPr>
              <a:t>The server also logs it startup in the window.</a:t>
            </a:r>
          </a:p>
          <a:p>
            <a:r>
              <a:rPr lang="en-US" sz="1700" dirty="0">
                <a:latin typeface="Calibri" panose="020F0502020204030204" pitchFamily="34" charset="0"/>
                <a:cs typeface="Calibri" panose="020F0502020204030204" pitchFamily="34" charset="0"/>
              </a:rPr>
              <a:t>.EXE location ./NormalClientServer-Project-EXE</a:t>
            </a:r>
          </a:p>
        </p:txBody>
      </p:sp>
      <p:sp>
        <p:nvSpPr>
          <p:cNvPr id="6" name="TextBox 5">
            <a:extLst>
              <a:ext uri="{FF2B5EF4-FFF2-40B4-BE49-F238E27FC236}">
                <a16:creationId xmlns:a16="http://schemas.microsoft.com/office/drawing/2014/main" id="{6C903708-2123-4B60-9B10-8350815D4DA1}"/>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pic>
        <p:nvPicPr>
          <p:cNvPr id="8" name="Picture 7">
            <a:extLst>
              <a:ext uri="{FF2B5EF4-FFF2-40B4-BE49-F238E27FC236}">
                <a16:creationId xmlns:a16="http://schemas.microsoft.com/office/drawing/2014/main" id="{D382A9E4-DF52-4F4C-BF01-3FE447C1424D}"/>
              </a:ext>
            </a:extLst>
          </p:cNvPr>
          <p:cNvPicPr>
            <a:picLocks noChangeAspect="1"/>
          </p:cNvPicPr>
          <p:nvPr/>
        </p:nvPicPr>
        <p:blipFill>
          <a:blip r:embed="rId2"/>
          <a:stretch>
            <a:fillRect/>
          </a:stretch>
        </p:blipFill>
        <p:spPr>
          <a:xfrm>
            <a:off x="6196678" y="2752293"/>
            <a:ext cx="5831074" cy="3124201"/>
          </a:xfrm>
          <a:prstGeom prst="rect">
            <a:avLst/>
          </a:prstGeom>
        </p:spPr>
      </p:pic>
      <p:sp>
        <p:nvSpPr>
          <p:cNvPr id="9" name="Slide Number Placeholder 8">
            <a:extLst>
              <a:ext uri="{FF2B5EF4-FFF2-40B4-BE49-F238E27FC236}">
                <a16:creationId xmlns:a16="http://schemas.microsoft.com/office/drawing/2014/main" id="{091965C3-3F52-4388-B160-E807CBE1A121}"/>
              </a:ext>
            </a:extLst>
          </p:cNvPr>
          <p:cNvSpPr>
            <a:spLocks noGrp="1"/>
          </p:cNvSpPr>
          <p:nvPr>
            <p:ph type="sldNum" sz="quarter" idx="12"/>
          </p:nvPr>
        </p:nvSpPr>
        <p:spPr/>
        <p:txBody>
          <a:bodyPr/>
          <a:lstStyle/>
          <a:p>
            <a:fld id="{BBC5BEA8-4E64-45B5-91EA-CC26DB652464}" type="slidenum">
              <a:rPr lang="en-US" smtClean="0"/>
              <a:t>19</a:t>
            </a:fld>
            <a:endParaRPr lang="en-US" dirty="0"/>
          </a:p>
        </p:txBody>
      </p:sp>
      <p:sp>
        <p:nvSpPr>
          <p:cNvPr id="7" name="TextBox 6">
            <a:extLst>
              <a:ext uri="{FF2B5EF4-FFF2-40B4-BE49-F238E27FC236}">
                <a16:creationId xmlns:a16="http://schemas.microsoft.com/office/drawing/2014/main" id="{887D8F31-5A28-4C16-87E6-2630F9164407}"/>
              </a:ext>
            </a:extLst>
          </p:cNvPr>
          <p:cNvSpPr txBox="1"/>
          <p:nvPr/>
        </p:nvSpPr>
        <p:spPr>
          <a:xfrm>
            <a:off x="6196678" y="5895201"/>
            <a:ext cx="493785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NormalClientServer</a:t>
            </a:r>
            <a:r>
              <a:rPr lang="tr-TR" sz="1200" dirty="0">
                <a:latin typeface="Calibri" panose="020F0502020204030204" pitchFamily="34" charset="0"/>
                <a:cs typeface="Calibri" panose="020F0502020204030204" pitchFamily="34" charset="0"/>
              </a:rPr>
              <a:t>-Project-EXE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NormalServer</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20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E40B-CC9F-4659-BA18-6CF89FB2F42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E3F4B783-9DC5-48CE-9DB4-4F28D82C6A05}"/>
              </a:ext>
            </a:extLst>
          </p:cNvPr>
          <p:cNvSpPr>
            <a:spLocks noGrp="1"/>
          </p:cNvSpPr>
          <p:nvPr>
            <p:ph idx="1"/>
          </p:nvPr>
        </p:nvSpPr>
        <p:spPr>
          <a:xfrm>
            <a:off x="1484310" y="1900053"/>
            <a:ext cx="10018713" cy="3891148"/>
          </a:xfrm>
        </p:spPr>
        <p:txBody>
          <a:bodyPr>
            <a:normAutofit/>
          </a:bodyPr>
          <a:lstStyle/>
          <a:p>
            <a:r>
              <a:rPr lang="en-US" dirty="0">
                <a:latin typeface="Calibri" panose="020F0502020204030204" pitchFamily="34" charset="0"/>
                <a:cs typeface="Calibri" panose="020F0502020204030204" pitchFamily="34" charset="0"/>
              </a:rPr>
              <a:t>What is S</a:t>
            </a:r>
            <a:r>
              <a:rPr lang="en-GB" dirty="0">
                <a:latin typeface="Calibri" panose="020F0502020204030204" pitchFamily="34" charset="0"/>
                <a:cs typeface="Calibri" panose="020F0502020204030204" pitchFamily="34" charset="0"/>
              </a:rPr>
              <a:t>ocket Programming</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Basic TCP/IP Concepts</a:t>
            </a:r>
          </a:p>
          <a:p>
            <a:r>
              <a:rPr lang="en-US" dirty="0">
                <a:latin typeface="Calibri" panose="020F0502020204030204" pitchFamily="34" charset="0"/>
                <a:cs typeface="Calibri" panose="020F0502020204030204" pitchFamily="34" charset="0"/>
              </a:rPr>
              <a:t>Connection Concepts and Diagrams</a:t>
            </a:r>
          </a:p>
          <a:p>
            <a:r>
              <a:rPr lang="en-US" dirty="0">
                <a:latin typeface="Calibri" panose="020F0502020204030204" pitchFamily="34" charset="0"/>
                <a:cs typeface="Calibri" panose="020F0502020204030204" pitchFamily="34" charset="0"/>
              </a:rPr>
              <a:t>Client – Server Basic Project Explanation</a:t>
            </a:r>
          </a:p>
          <a:p>
            <a:r>
              <a:rPr lang="en-US" dirty="0">
                <a:latin typeface="Calibri" panose="020F0502020204030204" pitchFamily="34" charset="0"/>
                <a:cs typeface="Calibri" panose="020F0502020204030204" pitchFamily="34" charset="0"/>
              </a:rPr>
              <a:t>Single Threaded Client / Server Example</a:t>
            </a:r>
          </a:p>
          <a:p>
            <a:r>
              <a:rPr lang="en-US" dirty="0">
                <a:latin typeface="Calibri" panose="020F0502020204030204" pitchFamily="34" charset="0"/>
                <a:cs typeface="Calibri" panose="020F0502020204030204" pitchFamily="34" charset="0"/>
              </a:rPr>
              <a:t>Multi Threaded Client / Server Example</a:t>
            </a:r>
          </a:p>
        </p:txBody>
      </p:sp>
      <p:sp>
        <p:nvSpPr>
          <p:cNvPr id="4" name="Slide Number Placeholder 3">
            <a:extLst>
              <a:ext uri="{FF2B5EF4-FFF2-40B4-BE49-F238E27FC236}">
                <a16:creationId xmlns:a16="http://schemas.microsoft.com/office/drawing/2014/main" id="{7810B8B4-5D87-4B38-B1C5-791C8AEA5326}"/>
              </a:ext>
            </a:extLst>
          </p:cNvPr>
          <p:cNvSpPr>
            <a:spLocks noGrp="1"/>
          </p:cNvSpPr>
          <p:nvPr>
            <p:ph type="sldNum" sz="quarter" idx="12"/>
          </p:nvPr>
        </p:nvSpPr>
        <p:spPr/>
        <p:txBody>
          <a:bodyPr/>
          <a:lstStyle/>
          <a:p>
            <a:fld id="{BBC5BEA8-4E64-45B5-91EA-CC26DB652464}" type="slidenum">
              <a:rPr lang="en-US" smtClean="0"/>
              <a:t>2</a:t>
            </a:fld>
            <a:endParaRPr lang="en-US" dirty="0"/>
          </a:p>
        </p:txBody>
      </p:sp>
    </p:spTree>
    <p:extLst>
      <p:ext uri="{BB962C8B-B14F-4D97-AF65-F5344CB8AC3E}">
        <p14:creationId xmlns:p14="http://schemas.microsoft.com/office/powerpoint/2010/main" val="64557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Imports – Same as Client</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a:t>
            </a:r>
            <a:endParaRPr lang="en-US" sz="1700" dirty="0">
              <a:solidFill>
                <a:srgbClr val="0000FF"/>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20</a:t>
            </a:fld>
            <a:endParaRPr lang="en-US" dirty="0"/>
          </a:p>
        </p:txBody>
      </p:sp>
    </p:spTree>
    <p:extLst>
      <p:ext uri="{BB962C8B-B14F-4D97-AF65-F5344CB8AC3E}">
        <p14:creationId xmlns:p14="http://schemas.microsoft.com/office/powerpoint/2010/main" val="257285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Server</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607967" y="2667000"/>
            <a:ext cx="4895056"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"Server Program"</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
        <p:nvSpPr>
          <p:cNvPr id="5" name="TextBox 4">
            <a:extLst>
              <a:ext uri="{FF2B5EF4-FFF2-40B4-BE49-F238E27FC236}">
                <a16:creationId xmlns:a16="http://schemas.microsoft.com/office/drawing/2014/main" id="{2DC04F74-817D-4401-9AEC-084E1EBFAF7A}"/>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p:txBody>
          <a:bodyPr>
            <a:normAutofit fontScale="925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14" name="Slide Number Placeholder 13">
            <a:extLst>
              <a:ext uri="{FF2B5EF4-FFF2-40B4-BE49-F238E27FC236}">
                <a16:creationId xmlns:a16="http://schemas.microsoft.com/office/drawing/2014/main" id="{DCEDD584-0BF0-4070-9B92-0B24E848FC68}"/>
              </a:ext>
            </a:extLst>
          </p:cNvPr>
          <p:cNvSpPr>
            <a:spLocks noGrp="1"/>
          </p:cNvSpPr>
          <p:nvPr>
            <p:ph type="sldNum" sz="quarter" idx="12"/>
          </p:nvPr>
        </p:nvSpPr>
        <p:spPr/>
        <p:txBody>
          <a:bodyPr/>
          <a:lstStyle/>
          <a:p>
            <a:fld id="{BBC5BEA8-4E64-45B5-91EA-CC26DB652464}" type="slidenum">
              <a:rPr lang="en-US" smtClean="0"/>
              <a:t>21</a:t>
            </a:fld>
            <a:endParaRPr lang="en-US" dirty="0"/>
          </a:p>
        </p:txBody>
      </p:sp>
    </p:spTree>
    <p:extLst>
      <p:ext uri="{BB962C8B-B14F-4D97-AF65-F5344CB8AC3E}">
        <p14:creationId xmlns:p14="http://schemas.microsoft.com/office/powerpoint/2010/main" val="427877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NormalServer_Project{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a:t>
            </a:r>
          </a:p>
          <a:p>
            <a:pPr marL="228600" indent="-228600">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"Server Program"</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ipAdd = string.Empty;</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IPAddress</a:t>
            </a:r>
            <a:r>
              <a:rPr lang="tr-TR" sz="1000" b="0" dirty="0">
                <a:solidFill>
                  <a:srgbClr val="D4D4D4"/>
                </a:solidFill>
                <a:effectLst/>
                <a:latin typeface="Consolas" panose="020B0609020204030204" pitchFamily="49" charset="0"/>
              </a:rPr>
              <a:t> ip_address_def = IPAddress.Parse(</a:t>
            </a:r>
            <a:r>
              <a:rPr lang="tr-TR" sz="1000" b="0" dirty="0">
                <a:solidFill>
                  <a:srgbClr val="CE9178"/>
                </a:solidFill>
                <a:effectLst/>
                <a:latin typeface="Consolas" panose="020B0609020204030204" pitchFamily="49" charset="0"/>
              </a:rPr>
              <a:t>"127.0.0.1"</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Your IP address or leave blank for 127.0.0.1"</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ipAdd = Console.ReadLine();</a:t>
            </a:r>
          </a:p>
          <a:p>
            <a:pPr marL="228600" indent="-228600">
              <a:buFont typeface="+mj-lt"/>
              <a:buAutoNum type="arabicPeriod"/>
            </a:pPr>
            <a:r>
              <a:rPr lang="en-US" sz="1000" dirty="0">
                <a:solidFill>
                  <a:srgbClr val="D4D4D4"/>
                </a:solidFill>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(ipAdd == </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Defult IP addres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(ip_address_def, port);</a:t>
            </a:r>
          </a:p>
          <a:p>
            <a:pPr marL="228600" indent="-228600">
              <a:buFont typeface="+mj-lt"/>
              <a:buAutoNum type="arabicPeriod"/>
            </a:pPr>
            <a:r>
              <a:rPr lang="tr-TR" sz="1000" b="0" dirty="0">
                <a:solidFill>
                  <a:srgbClr val="D4D4D4"/>
                </a:solidFill>
                <a:effectLst/>
                <a:latin typeface="Consolas" panose="020B0609020204030204" pitchFamily="49" charset="0"/>
              </a:rPr>
              <a:t>                    listener.Start();</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else</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IP addres"</a:t>
            </a:r>
            <a:r>
              <a:rPr lang="tr-TR" sz="1000" b="0" dirty="0">
                <a:solidFill>
                  <a:srgbClr val="D4D4D4"/>
                </a:solidFill>
                <a:effectLst/>
                <a:latin typeface="Consolas" panose="020B0609020204030204" pitchFamily="49" charset="0"/>
              </a:rPr>
              <a:t> + ipAdd);</a:t>
            </a:r>
          </a:p>
          <a:p>
            <a:pPr marL="228600" indent="-228600">
              <a:buFont typeface="+mj-lt"/>
              <a:buAutoNum type="arabicPeriod"/>
            </a:pP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(IPAddress.Parse(ipAdd), port);</a:t>
            </a:r>
          </a:p>
          <a:p>
            <a:pPr marL="228600" indent="-228600">
              <a:buFont typeface="+mj-lt"/>
              <a:buAutoNum type="arabicPeriod"/>
            </a:pPr>
            <a:r>
              <a:rPr lang="tr-TR" sz="1000" b="0" dirty="0">
                <a:solidFill>
                  <a:srgbClr val="D4D4D4"/>
                </a:solidFill>
                <a:effectLst/>
                <a:latin typeface="Consolas" panose="020B0609020204030204" pitchFamily="49" charset="0"/>
              </a:rPr>
              <a:t>                    listener.Start();</a:t>
            </a:r>
          </a:p>
          <a:p>
            <a:pPr marL="228600" indent="-228600">
              <a:buFont typeface="+mj-lt"/>
              <a:buAutoNum type="arabicPeriod"/>
            </a:pP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marL="228600" indent="-228600">
              <a:buFont typeface="+mj-lt"/>
              <a:buAutoNum type="arabicPeriod"/>
            </a:pPr>
            <a:r>
              <a:rPr lang="en-US" sz="1000" dirty="0">
                <a:solidFill>
                  <a:srgbClr val="D4D4D4"/>
                </a:solidFill>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"Server started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en-US" sz="11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fontScale="92500"/>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7 </a:t>
            </a:r>
            <a:r>
              <a:rPr lang="en-US" sz="1700" dirty="0">
                <a:latin typeface="Calibri" panose="020F0502020204030204" pitchFamily="34" charset="0"/>
                <a:cs typeface="Calibri" panose="020F0502020204030204" pitchFamily="34" charset="0"/>
              </a:rPr>
              <a:t>we are setting a default fallback IP address</a:t>
            </a:r>
            <a:r>
              <a:rPr lang="en-US" sz="1700" b="1"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8</a:t>
            </a:r>
            <a:r>
              <a:rPr lang="en-US" sz="1700" dirty="0">
                <a:latin typeface="Calibri" panose="020F0502020204030204" pitchFamily="34" charset="0"/>
                <a:cs typeface="Calibri" panose="020F0502020204030204" pitchFamily="34" charset="0"/>
              </a:rPr>
              <a:t> we are setting a Port,</a:t>
            </a:r>
          </a:p>
          <a:p>
            <a:pPr lvl="1"/>
            <a:r>
              <a:rPr lang="en-US" sz="1500" dirty="0">
                <a:latin typeface="Calibri" panose="020F0502020204030204" pitchFamily="34" charset="0"/>
                <a:cs typeface="Calibri" panose="020F0502020204030204" pitchFamily="34" charset="0"/>
              </a:rPr>
              <a:t>Line 7 and 8 are used, if the user doesn't specify an IP or Port.</a:t>
            </a:r>
          </a:p>
          <a:p>
            <a:r>
              <a:rPr lang="en-US" sz="1700" dirty="0">
                <a:latin typeface="Calibri" panose="020F0502020204030204" pitchFamily="34" charset="0"/>
                <a:cs typeface="Calibri" panose="020F0502020204030204" pitchFamily="34" charset="0"/>
              </a:rPr>
              <a:t>In the </a:t>
            </a:r>
            <a:r>
              <a:rPr lang="tr-TR" sz="1800" b="0" dirty="0">
                <a:solidFill>
                  <a:srgbClr val="569CD6"/>
                </a:solidFill>
                <a:effectLst/>
                <a:latin typeface="Consolas" panose="020B0609020204030204" pitchFamily="49" charset="0"/>
              </a:rPr>
              <a:t>if</a:t>
            </a:r>
            <a:r>
              <a:rPr lang="en-US" sz="1700" b="0" dirty="0">
                <a:effectLst/>
                <a:latin typeface="Calibri" panose="020F0502020204030204" pitchFamily="34" charset="0"/>
                <a:cs typeface="Calibri" panose="020F0502020204030204" pitchFamily="34" charset="0"/>
              </a:rPr>
              <a:t>/</a:t>
            </a:r>
            <a:r>
              <a:rPr lang="en-US" sz="1700" b="0" dirty="0">
                <a:solidFill>
                  <a:srgbClr val="569CD6"/>
                </a:solidFill>
                <a:effectLst/>
                <a:latin typeface="Calibri" panose="020F0502020204030204" pitchFamily="34" charset="0"/>
                <a:cs typeface="Calibri" panose="020F0502020204030204" pitchFamily="34" charset="0"/>
              </a:rPr>
              <a:t>else </a:t>
            </a:r>
            <a:r>
              <a:rPr lang="en-US" sz="1700" dirty="0">
                <a:latin typeface="Calibri" panose="020F0502020204030204" pitchFamily="34" charset="0"/>
                <a:cs typeface="Calibri" panose="020F0502020204030204" pitchFamily="34" charset="0"/>
              </a:rPr>
              <a:t>block we get user inputs or set the default values. Once these are set we start the </a:t>
            </a:r>
            <a:r>
              <a:rPr lang="tr-TR" sz="1700" b="0" dirty="0">
                <a:solidFill>
                  <a:srgbClr val="569CD6"/>
                </a:solidFill>
                <a:effectLst/>
                <a:latin typeface="Consolas" panose="020B0609020204030204" pitchFamily="49" charset="0"/>
              </a:rPr>
              <a:t>TcpListener</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14, </a:t>
            </a:r>
            <a:r>
              <a:rPr lang="en-US" sz="1700" dirty="0">
                <a:latin typeface="Calibri" panose="020F0502020204030204" pitchFamily="34" charset="0"/>
                <a:cs typeface="Calibri" panose="020F0502020204030204" pitchFamily="34" charset="0"/>
              </a:rPr>
              <a:t>a new </a:t>
            </a:r>
            <a:r>
              <a:rPr lang="tr-TR" sz="1700" b="0" dirty="0">
                <a:solidFill>
                  <a:srgbClr val="569CD6"/>
                </a:solidFill>
                <a:effectLst/>
                <a:latin typeface="Consolas" panose="020B0609020204030204" pitchFamily="49" charset="0"/>
              </a:rPr>
              <a:t>TcpListener</a:t>
            </a:r>
            <a:r>
              <a:rPr lang="en-US" sz="1700" dirty="0"/>
              <a:t> </a:t>
            </a:r>
            <a:r>
              <a:rPr lang="en-US" sz="1700" dirty="0">
                <a:latin typeface="Calibri" panose="020F0502020204030204" pitchFamily="34" charset="0"/>
                <a:cs typeface="Calibri" panose="020F0502020204030204" pitchFamily="34" charset="0"/>
              </a:rPr>
              <a:t>is created and started with the default IP address. If the user specified an IP than in line </a:t>
            </a:r>
            <a:r>
              <a:rPr lang="en-US" sz="1700" b="1" dirty="0">
                <a:latin typeface="Calibri" panose="020F0502020204030204" pitchFamily="34" charset="0"/>
                <a:cs typeface="Calibri" panose="020F0502020204030204" pitchFamily="34" charset="0"/>
              </a:rPr>
              <a:t>19</a:t>
            </a:r>
            <a:r>
              <a:rPr lang="en-US" sz="1700" dirty="0">
                <a:latin typeface="Calibri" panose="020F0502020204030204" pitchFamily="34" charset="0"/>
                <a:cs typeface="Calibri" panose="020F0502020204030204" pitchFamily="34" charset="0"/>
              </a:rPr>
              <a:t>, the </a:t>
            </a:r>
            <a:r>
              <a:rPr lang="tr-TR" sz="1700" b="0" dirty="0">
                <a:solidFill>
                  <a:srgbClr val="569CD6"/>
                </a:solidFill>
                <a:effectLst/>
                <a:latin typeface="Consolas" panose="020B0609020204030204" pitchFamily="49" charset="0"/>
              </a:rPr>
              <a:t>TcpListener</a:t>
            </a:r>
            <a:r>
              <a:rPr lang="en-US" sz="1700" dirty="0"/>
              <a:t> </a:t>
            </a:r>
            <a:r>
              <a:rPr lang="en-US" sz="1700" dirty="0">
                <a:latin typeface="Calibri" panose="020F0502020204030204" pitchFamily="34" charset="0"/>
                <a:cs typeface="Calibri" panose="020F0502020204030204" pitchFamily="34" charset="0"/>
              </a:rPr>
              <a:t>is created accordingly.</a:t>
            </a:r>
          </a:p>
          <a:p>
            <a:r>
              <a:rPr lang="en-US" sz="1700" dirty="0">
                <a:latin typeface="Calibri" panose="020F0502020204030204" pitchFamily="34" charset="0"/>
                <a:cs typeface="Calibri" panose="020F0502020204030204" pitchFamily="34" charset="0"/>
              </a:rPr>
              <a:t>Lasty the user promoted with an server stared message.</a:t>
            </a:r>
          </a:p>
        </p:txBody>
      </p:sp>
    </p:spTree>
    <p:extLst>
      <p:ext uri="{BB962C8B-B14F-4D97-AF65-F5344CB8AC3E}">
        <p14:creationId xmlns:p14="http://schemas.microsoft.com/office/powerpoint/2010/main" val="72759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startAt="2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endParaRPr lang="en-US" sz="1000" b="0" dirty="0">
              <a:solidFill>
                <a:srgbClr val="D4D4D4"/>
              </a:solidFill>
              <a:effectLst/>
              <a:latin typeface="Consolas" panose="020B0609020204030204" pitchFamily="49" charset="0"/>
            </a:endParaRPr>
          </a:p>
          <a:p>
            <a:pPr marL="228600" indent="-228600">
              <a:buFont typeface="+mj-lt"/>
              <a:buAutoNum type="arabicPeriod" startAt="24"/>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"Server started :]"</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Waiting</a:t>
            </a:r>
            <a:r>
              <a:rPr lang="tr-TR" sz="1000" b="0" dirty="0">
                <a:solidFill>
                  <a:srgbClr val="CE9178"/>
                </a:solidFill>
                <a:effectLst/>
                <a:latin typeface="Consolas" panose="020B0609020204030204" pitchFamily="49" charset="0"/>
              </a:rPr>
              <a:t> for client </a:t>
            </a:r>
            <a:r>
              <a:rPr lang="en-GB" sz="1000" b="0" dirty="0">
                <a:solidFill>
                  <a:srgbClr val="CE9178"/>
                </a:solidFill>
                <a:effectLst/>
                <a:latin typeface="Consolas" panose="020B0609020204030204" pitchFamily="49" charset="0"/>
              </a:rPr>
              <a:t>connections</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listener.AcceptTcpClient();</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Wahoo</a:t>
            </a:r>
            <a:r>
              <a:rPr lang="tr-TR" sz="1000" b="0" dirty="0">
                <a:solidFill>
                  <a:srgbClr val="CE9178"/>
                </a:solidFill>
                <a:effectLst/>
                <a:latin typeface="Consolas" panose="020B0609020204030204" pitchFamily="49" charset="0"/>
              </a:rPr>
              <a:t> new client </a:t>
            </a:r>
            <a:r>
              <a:rPr lang="en-GB" sz="1000" b="0" dirty="0">
                <a:solidFill>
                  <a:srgbClr val="CE9178"/>
                </a:solidFill>
                <a:effectLst/>
                <a:latin typeface="Consolas" panose="020B0609020204030204" pitchFamily="49" charset="0"/>
              </a:rPr>
              <a:t>connection</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reader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writer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4"/>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marL="228600" indent="-228600">
              <a:buFont typeface="+mj-lt"/>
              <a:buAutoNum type="arabicPeriod" startAt="2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 = reader.ReadLine()).</a:t>
            </a:r>
            <a:r>
              <a:rPr lang="en-GB" sz="1000" b="0" dirty="0">
                <a:solidFill>
                  <a:srgbClr val="D4D4D4"/>
                </a:solidFill>
                <a:effectLst/>
                <a:latin typeface="Consolas" panose="020B0609020204030204" pitchFamily="49" charset="0"/>
              </a:rPr>
              <a:t>Equals</a:t>
            </a:r>
            <a:r>
              <a:rPr lang="tr-TR" sz="1000" b="0" dirty="0">
                <a:solidFill>
                  <a:srgbClr val="D4D4D4"/>
                </a:solidFill>
                <a:effectLst/>
                <a:latin typeface="Consolas" panose="020B0609020204030204" pitchFamily="49" charset="0"/>
              </a:rPr>
              <a:t>(</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s.Equals(</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 (s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tr-TR" sz="1000" dirty="0">
                <a:solidFill>
                  <a:srgbClr val="D4D4D4"/>
                </a:solidFill>
                <a:effectLst/>
                <a:latin typeface="Consolas" panose="020B0609020204030204" pitchFamily="49" charset="0"/>
              </a:rPr>
              <a:t>                {</a:t>
            </a:r>
            <a:r>
              <a:rPr lang="tr-TR" sz="1000" dirty="0">
                <a:solidFill>
                  <a:srgbClr val="6A9955"/>
                </a:solidFill>
                <a:effectLst/>
                <a:latin typeface="Consolas" panose="020B0609020204030204" pitchFamily="49" charset="0"/>
              </a:rPr>
              <a:t>//</a:t>
            </a:r>
            <a:r>
              <a:rPr lang="en-US" sz="1000" dirty="0">
                <a:solidFill>
                  <a:srgbClr val="6A9955"/>
                </a:solidFill>
                <a:effectLst/>
                <a:latin typeface="Consolas" panose="020B0609020204030204" pitchFamily="49" charset="0"/>
              </a:rPr>
              <a:t>while</a:t>
            </a:r>
            <a:endParaRPr lang="tr-TR" sz="1000" dirty="0">
              <a:solidFill>
                <a:srgbClr val="D4D4D4"/>
              </a:solidFill>
              <a:effectLst/>
              <a:latin typeface="Consolas" panose="020B0609020204030204" pitchFamily="49" charset="0"/>
            </a:endParaRPr>
          </a:p>
          <a:p>
            <a:pPr marL="228600" indent="-228600">
              <a:buFont typeface="+mj-lt"/>
              <a:buAutoNum type="arabicPeriod" startAt="24"/>
            </a:pPr>
            <a:r>
              <a:rPr lang="tr-TR" sz="1000" dirty="0">
                <a:solidFill>
                  <a:srgbClr val="D4D4D4"/>
                </a:solidFill>
                <a:effectLst/>
                <a:latin typeface="Consolas" panose="020B0609020204030204" pitchFamily="49" charset="0"/>
              </a:rPr>
              <a:t>                   Console.WriteLine(</a:t>
            </a:r>
            <a:r>
              <a:rPr lang="tr-TR" sz="1000" dirty="0">
                <a:solidFill>
                  <a:srgbClr val="CE9178"/>
                </a:solidFill>
                <a:effectLst/>
                <a:latin typeface="Consolas" panose="020B0609020204030204" pitchFamily="49" charset="0"/>
              </a:rPr>
              <a:t>"</a:t>
            </a:r>
            <a:r>
              <a:rPr lang="en-GB" sz="1000" dirty="0">
                <a:solidFill>
                  <a:srgbClr val="CE9178"/>
                </a:solidFill>
                <a:effectLst/>
                <a:latin typeface="Consolas" panose="020B0609020204030204" pitchFamily="49" charset="0"/>
              </a:rPr>
              <a:t>From</a:t>
            </a:r>
            <a:r>
              <a:rPr lang="tr-TR" sz="1000" dirty="0">
                <a:solidFill>
                  <a:srgbClr val="CE9178"/>
                </a:solidFill>
                <a:effectLst/>
                <a:latin typeface="Consolas" panose="020B0609020204030204" pitchFamily="49" charset="0"/>
              </a:rPr>
              <a:t> client -&gt; "</a:t>
            </a:r>
            <a:r>
              <a:rPr lang="tr-TR" sz="1000" dirty="0">
                <a:solidFill>
                  <a:srgbClr val="D4D4D4"/>
                </a:solidFill>
                <a:effectLst/>
                <a:latin typeface="Consolas" panose="020B0609020204030204" pitchFamily="49" charset="0"/>
              </a:rPr>
              <a:t> + s);</a:t>
            </a:r>
          </a:p>
          <a:p>
            <a:pPr marL="228600" indent="-228600">
              <a:buFont typeface="+mj-lt"/>
              <a:buAutoNum type="arabicPeriod" startAt="24"/>
            </a:pPr>
            <a:r>
              <a:rPr lang="tr-TR" sz="1000" dirty="0">
                <a:solidFill>
                  <a:srgbClr val="D4D4D4"/>
                </a:solidFill>
                <a:effectLst/>
                <a:latin typeface="Consolas" panose="020B0609020204030204" pitchFamily="49" charset="0"/>
              </a:rPr>
              <a:t>                   writer.WriteLine(</a:t>
            </a:r>
            <a:r>
              <a:rPr lang="tr-TR" sz="1000" dirty="0">
                <a:solidFill>
                  <a:srgbClr val="CE9178"/>
                </a:solidFill>
                <a:effectLst/>
                <a:latin typeface="Consolas" panose="020B0609020204030204" pitchFamily="49" charset="0"/>
              </a:rPr>
              <a:t>"</a:t>
            </a:r>
            <a:r>
              <a:rPr lang="en-GB" sz="1000" dirty="0">
                <a:solidFill>
                  <a:srgbClr val="CE9178"/>
                </a:solidFill>
                <a:effectLst/>
                <a:latin typeface="Consolas" panose="020B0609020204030204" pitchFamily="49" charset="0"/>
              </a:rPr>
              <a:t>From</a:t>
            </a:r>
            <a:r>
              <a:rPr lang="tr-TR" sz="1000" dirty="0">
                <a:solidFill>
                  <a:srgbClr val="CE9178"/>
                </a:solidFill>
                <a:effectLst/>
                <a:latin typeface="Consolas" panose="020B0609020204030204" pitchFamily="49" charset="0"/>
              </a:rPr>
              <a:t> server -&gt; "</a:t>
            </a:r>
            <a:r>
              <a:rPr lang="tr-TR" sz="1000" dirty="0">
                <a:solidFill>
                  <a:srgbClr val="D4D4D4"/>
                </a:solidFill>
                <a:effectLst/>
                <a:latin typeface="Consolas" panose="020B0609020204030204" pitchFamily="49" charset="0"/>
              </a:rPr>
              <a:t> + s);</a:t>
            </a:r>
          </a:p>
          <a:p>
            <a:pPr marL="228600" indent="-228600">
              <a:buFont typeface="+mj-lt"/>
              <a:buAutoNum type="arabicPeriod" startAt="24"/>
            </a:pPr>
            <a:r>
              <a:rPr lang="tr-TR" sz="1000" dirty="0">
                <a:solidFill>
                  <a:srgbClr val="D4D4D4"/>
                </a:solidFill>
                <a:effectLst/>
                <a:latin typeface="Consolas" panose="020B0609020204030204" pitchFamily="49" charset="0"/>
              </a:rPr>
              <a:t>                   Console.WriteLine(</a:t>
            </a:r>
            <a:r>
              <a:rPr lang="tr-TR" sz="1000" dirty="0">
                <a:solidFill>
                  <a:srgbClr val="CE9178"/>
                </a:solidFill>
                <a:effectLst/>
                <a:latin typeface="Consolas" panose="020B0609020204030204" pitchFamily="49" charset="0"/>
              </a:rPr>
              <a:t>"Client </a:t>
            </a:r>
            <a:r>
              <a:rPr lang="en-GB" sz="1000" dirty="0">
                <a:solidFill>
                  <a:srgbClr val="CE9178"/>
                </a:solidFill>
                <a:effectLst/>
                <a:latin typeface="Consolas" panose="020B0609020204030204" pitchFamily="49" charset="0"/>
              </a:rPr>
              <a:t>connected</a:t>
            </a:r>
            <a:r>
              <a:rPr lang="tr-TR" sz="1000" dirty="0">
                <a:solidFill>
                  <a:srgbClr val="CE9178"/>
                </a:solidFill>
                <a:effectLst/>
                <a:latin typeface="Consolas" panose="020B0609020204030204" pitchFamily="49" charset="0"/>
              </a:rPr>
              <a:t> </a:t>
            </a:r>
            <a:r>
              <a:rPr lang="en-GB" sz="1000" dirty="0">
                <a:solidFill>
                  <a:srgbClr val="CE9178"/>
                </a:solidFill>
                <a:effectLst/>
                <a:latin typeface="Consolas" panose="020B0609020204030204" pitchFamily="49" charset="0"/>
              </a:rPr>
              <a:t>with</a:t>
            </a:r>
            <a:r>
              <a:rPr lang="tr-TR" sz="1000" dirty="0">
                <a:solidFill>
                  <a:srgbClr val="CE9178"/>
                </a:solidFill>
                <a:effectLst/>
                <a:latin typeface="Consolas" panose="020B0609020204030204" pitchFamily="49" charset="0"/>
              </a:rPr>
              <a:t> IP {0}"</a:t>
            </a:r>
            <a:r>
              <a:rPr lang="tr-TR" sz="1000" dirty="0">
                <a:solidFill>
                  <a:srgbClr val="D4D4D4"/>
                </a:solidFill>
                <a:effectLst/>
                <a:latin typeface="Consolas" panose="020B0609020204030204" pitchFamily="49" charset="0"/>
              </a:rPr>
              <a:t>, </a:t>
            </a:r>
            <a:r>
              <a:rPr lang="en-US" sz="1000" dirty="0">
                <a:solidFill>
                  <a:srgbClr val="D4D4D4"/>
                </a:solidFill>
                <a:effectLst/>
                <a:latin typeface="Consolas" panose="020B0609020204030204" pitchFamily="49" charset="0"/>
              </a:rPr>
              <a:t>                                                                                                                                                                                  c</a:t>
            </a:r>
            <a:r>
              <a:rPr lang="tr-TR" sz="1000" dirty="0">
                <a:solidFill>
                  <a:srgbClr val="D4D4D4"/>
                </a:solidFill>
                <a:effectLst/>
                <a:latin typeface="Consolas" panose="020B0609020204030204" pitchFamily="49" charset="0"/>
              </a:rPr>
              <a:t>lient.Client.LocalEndPoint);</a:t>
            </a:r>
          </a:p>
          <a:p>
            <a:pPr marL="228600" indent="-228600">
              <a:buFont typeface="+mj-lt"/>
              <a:buAutoNum type="arabicPeriod" startAt="24"/>
            </a:pPr>
            <a:r>
              <a:rPr lang="tr-TR" sz="1000" dirty="0">
                <a:solidFill>
                  <a:srgbClr val="D4D4D4"/>
                </a:solidFill>
                <a:effectLst/>
                <a:latin typeface="Consolas" panose="020B0609020204030204" pitchFamily="49" charset="0"/>
              </a:rPr>
              <a:t>                   writer.Flush();</a:t>
            </a:r>
          </a:p>
          <a:p>
            <a:pPr marL="228600" indent="-228600">
              <a:buFont typeface="+mj-lt"/>
              <a:buAutoNum type="arabicPeriod" startAt="24"/>
            </a:pPr>
            <a:r>
              <a:rPr lang="tr-TR" sz="1000" dirty="0">
                <a:solidFill>
                  <a:srgbClr val="D4D4D4"/>
                </a:solidFill>
                <a:effectLst/>
                <a:latin typeface="Consolas" panose="020B0609020204030204" pitchFamily="49" charset="0"/>
              </a:rPr>
              <a:t>                 }</a:t>
            </a:r>
          </a:p>
          <a:p>
            <a:pPr marL="228600" indent="-228600">
              <a:buFont typeface="+mj-lt"/>
              <a:buAutoNum type="arabicPeriod" startAt="24"/>
            </a:pPr>
            <a:r>
              <a:rPr lang="tr-TR" sz="1000" dirty="0">
                <a:solidFill>
                  <a:srgbClr val="D4D4D4"/>
                </a:solidFill>
                <a:effectLst/>
                <a:latin typeface="Consolas" panose="020B0609020204030204" pitchFamily="49" charset="0"/>
              </a:rPr>
              <a:t>                    reader.Close();</a:t>
            </a:r>
          </a:p>
          <a:p>
            <a:pPr marL="228600" indent="-228600">
              <a:buFont typeface="+mj-lt"/>
              <a:buAutoNum type="arabicPeriod" startAt="24"/>
            </a:pPr>
            <a:r>
              <a:rPr lang="tr-TR" sz="1000" dirty="0">
                <a:solidFill>
                  <a:srgbClr val="D4D4D4"/>
                </a:solidFill>
                <a:effectLst/>
                <a:latin typeface="Consolas" panose="020B0609020204030204" pitchFamily="49" charset="0"/>
              </a:rPr>
              <a:t>                    writer.Close();</a:t>
            </a:r>
          </a:p>
          <a:p>
            <a:pPr marL="228600" indent="-228600">
              <a:buFont typeface="+mj-lt"/>
              <a:buAutoNum type="arabicPeriod" startAt="24"/>
            </a:pPr>
            <a:r>
              <a:rPr lang="tr-TR" sz="1000" dirty="0">
                <a:solidFill>
                  <a:srgbClr val="D4D4D4"/>
                </a:solidFill>
                <a:effectLst/>
                <a:latin typeface="Consolas" panose="020B0609020204030204" pitchFamily="49" charset="0"/>
              </a:rPr>
              <a:t>                    client.Close();</a:t>
            </a:r>
          </a:p>
          <a:p>
            <a:pPr marL="228600" indent="-228600">
              <a:buFont typeface="+mj-lt"/>
              <a:buAutoNum type="arabicPeriod" startAt="24"/>
            </a:pPr>
            <a:r>
              <a:rPr lang="tr-TR" sz="1000" dirty="0">
                <a:solidFill>
                  <a:srgbClr val="D4D4D4"/>
                </a:solidFill>
                <a:effectLst/>
                <a:latin typeface="Consolas" panose="020B0609020204030204" pitchFamily="49" charset="0"/>
              </a:rPr>
              <a:t>                }</a:t>
            </a:r>
          </a:p>
          <a:p>
            <a:pPr marL="228600" indent="-228600">
              <a:buFont typeface="+mj-lt"/>
              <a:buAutoNum type="arabicPeriod" startAt="24"/>
            </a:pPr>
            <a:r>
              <a:rPr lang="tr-TR" sz="1000" dirty="0">
                <a:solidFill>
                  <a:srgbClr val="D4D4D4"/>
                </a:solidFill>
                <a:effectLst/>
                <a:latin typeface="Consolas" panose="020B0609020204030204" pitchFamily="49" charset="0"/>
              </a:rPr>
              <a:t>            }</a:t>
            </a:r>
            <a:r>
              <a:rPr lang="tr-TR" sz="1000" dirty="0">
                <a:solidFill>
                  <a:srgbClr val="6A9955"/>
                </a:solidFill>
                <a:effectLst/>
                <a:latin typeface="Consolas" panose="020B0609020204030204" pitchFamily="49" charset="0"/>
              </a:rPr>
              <a:t>//try</a:t>
            </a:r>
            <a:endParaRPr lang="tr-TR" sz="1000" dirty="0">
              <a:solidFill>
                <a:srgbClr val="D4D4D4"/>
              </a:solidFill>
              <a:effectLst/>
              <a:latin typeface="Consolas" panose="020B0609020204030204" pitchFamily="49" charset="0"/>
            </a:endParaRPr>
          </a:p>
          <a:p>
            <a:pPr marL="228600" indent="-228600">
              <a:buFont typeface="+mj-lt"/>
              <a:buAutoNum type="arabicPeriod" startAt="24"/>
            </a:pPr>
            <a:r>
              <a:rPr lang="en-US" sz="1000" dirty="0">
                <a:solidFill>
                  <a:srgbClr val="6A9955"/>
                </a:solidFill>
                <a:latin typeface="Consolas" panose="020B0609020204030204" pitchFamily="49" charset="0"/>
              </a:rPr>
              <a:t>            //Continue…</a:t>
            </a:r>
          </a:p>
          <a:p>
            <a:pPr marL="228600" indent="-228600">
              <a:buFont typeface="+mj-lt"/>
              <a:buAutoNum type="arabicPeriod" startAt="24"/>
            </a:pPr>
            <a:endParaRPr lang="en-US" sz="1000" dirty="0">
              <a:solidFill>
                <a:srgbClr val="6A9955"/>
              </a:solidFill>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405743"/>
            <a:ext cx="5258976" cy="3932854"/>
          </a:xfrm>
        </p:spPr>
        <p:txBody>
          <a:bodyPr>
            <a:normAutofit fontScale="85000" lnSpcReduction="2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29, </a:t>
            </a:r>
            <a:r>
              <a:rPr lang="en-US" sz="1700" dirty="0">
                <a:latin typeface="Calibri" panose="020F0502020204030204" pitchFamily="34" charset="0"/>
                <a:cs typeface="Calibri" panose="020F0502020204030204" pitchFamily="34" charset="0"/>
              </a:rPr>
              <a:t>we start the </a:t>
            </a:r>
            <a:r>
              <a:rPr lang="tr-TR" sz="1700" b="0" dirty="0">
                <a:solidFill>
                  <a:srgbClr val="569CD6"/>
                </a:solidFill>
                <a:effectLst/>
                <a:latin typeface="Consolas" panose="020B0609020204030204" pitchFamily="49" charset="0"/>
              </a:rPr>
              <a:t>TcpClient</a:t>
            </a:r>
            <a:r>
              <a:rPr lang="en-US" sz="1700" dirty="0"/>
              <a:t> Listeners, </a:t>
            </a:r>
            <a:r>
              <a:rPr lang="en-US" sz="1700" dirty="0">
                <a:latin typeface="Calibri" panose="020F0502020204030204" pitchFamily="34" charset="0"/>
                <a:cs typeface="Calibri" panose="020F0502020204030204" pitchFamily="34" charset="0"/>
              </a:rPr>
              <a:t>so that we can assign the Clients a TCP connections. Waits for an client connection. To the set IP and Port.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31,</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34</a:t>
            </a:r>
            <a:r>
              <a:rPr lang="en-US" sz="1700" dirty="0">
                <a:latin typeface="Calibri" panose="020F0502020204030204" pitchFamily="34" charset="0"/>
                <a:cs typeface="Calibri" panose="020F0502020204030204" pitchFamily="34" charset="0"/>
              </a:rPr>
              <a:t>). And write the received message to the console on line </a:t>
            </a:r>
            <a:r>
              <a:rPr lang="en-US" sz="1700" b="1" dirty="0">
                <a:latin typeface="Calibri" panose="020F0502020204030204" pitchFamily="34" charset="0"/>
                <a:cs typeface="Calibri" panose="020F0502020204030204" pitchFamily="34" charset="0"/>
              </a:rPr>
              <a:t>36.</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32,</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so that we can get the received data(</a:t>
            </a:r>
            <a:r>
              <a:rPr lang="en-US" sz="1700" b="1" dirty="0">
                <a:latin typeface="Calibri" panose="020F0502020204030204" pitchFamily="34" charset="0"/>
                <a:cs typeface="Calibri" panose="020F0502020204030204" pitchFamily="34" charset="0"/>
              </a:rPr>
              <a:t>37</a:t>
            </a:r>
            <a:r>
              <a:rPr lang="en-US" sz="1700" dirty="0">
                <a:latin typeface="Calibri" panose="020F0502020204030204" pitchFamily="34" charset="0"/>
                <a:cs typeface="Calibri" panose="020F0502020204030204" pitchFamily="34" charset="0"/>
              </a:rPr>
              <a:t>), use </a:t>
            </a:r>
            <a:r>
              <a:rPr lang="tr-TR" sz="1800" dirty="0">
                <a:effectLst/>
                <a:latin typeface="Calibri" panose="020F0502020204030204" pitchFamily="34" charset="0"/>
                <a:cs typeface="Calibri" panose="020F0502020204030204" pitchFamily="34" charset="0"/>
              </a:rPr>
              <a:t>writer.WriteLine</a:t>
            </a:r>
            <a:r>
              <a:rPr lang="en-US" sz="1800" dirty="0">
                <a:effectLst/>
                <a:latin typeface="Calibri" panose="020F0502020204030204" pitchFamily="34" charset="0"/>
                <a:cs typeface="Calibri" panose="020F0502020204030204" pitchFamily="34" charset="0"/>
              </a:rPr>
              <a:t>() send an echo message to the Client.</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34</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31</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Tree>
    <p:extLst>
      <p:ext uri="{BB962C8B-B14F-4D97-AF65-F5344CB8AC3E}">
        <p14:creationId xmlns:p14="http://schemas.microsoft.com/office/powerpoint/2010/main" val="241443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47"/>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p>
          <a:p>
            <a:pPr>
              <a:buFont typeface="+mj-lt"/>
              <a:buAutoNum type="arabicPeriod" startAt="47"/>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//try</a:t>
            </a:r>
            <a:endParaRPr lang="tr-TR" sz="1000" b="0" dirty="0">
              <a:solidFill>
                <a:srgbClr val="D4D4D4"/>
              </a:solidFill>
              <a:effectLst/>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FormatException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t>
            </a:r>
            <a:r>
              <a:rPr lang="en-GB" sz="1000" b="0" dirty="0">
                <a:solidFill>
                  <a:srgbClr val="CE9178"/>
                </a:solidFill>
                <a:effectLst/>
                <a:latin typeface="Consolas" panose="020B0609020204030204" pitchFamily="49" charset="0"/>
              </a:rPr>
              <a:t>address</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SocketException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t>
            </a:r>
            <a:r>
              <a:rPr lang="en-GB" sz="1000" b="0" dirty="0">
                <a:solidFill>
                  <a:srgbClr val="CE9178"/>
                </a:solidFill>
                <a:effectLst/>
                <a:latin typeface="Consolas" panose="020B0609020204030204" pitchFamily="49" charset="0"/>
              </a:rPr>
              <a:t>address</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IOException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"Client Connection has </a:t>
            </a:r>
            <a:r>
              <a:rPr lang="en-GB" sz="1000" b="0" dirty="0">
                <a:solidFill>
                  <a:srgbClr val="CE9178"/>
                </a:solidFill>
                <a:effectLst/>
                <a:latin typeface="Consolas" panose="020B0609020204030204" pitchFamily="49" charset="0"/>
              </a:rPr>
              <a:t>been</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interrupted</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sing</a:t>
            </a:r>
            <a:r>
              <a:rPr lang="en-US" sz="1000" dirty="0">
                <a:solidFill>
                  <a:srgbClr val="CE9178"/>
                </a:solidFill>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7"/>
            </a:pP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47"/>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finally</a:t>
            </a:r>
            <a:r>
              <a:rPr lang="en-US" sz="1000" b="0" dirty="0">
                <a:solidFill>
                  <a:srgbClr val="569CD6"/>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listener.Stop();</a:t>
            </a: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en-US" sz="1000" b="0" dirty="0">
              <a:solidFill>
                <a:srgbClr val="6A9955"/>
              </a:solidFill>
              <a:effectLst/>
              <a:latin typeface="Consolas" panose="020B0609020204030204" pitchFamily="49" charset="0"/>
            </a:endParaRPr>
          </a:p>
          <a:p>
            <a:pPr>
              <a:buFont typeface="+mj-lt"/>
              <a:buAutoNum type="arabicPeriod" startAt="47"/>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r>
              <a:rPr lang="en-US" sz="1000" dirty="0">
                <a:solidFill>
                  <a:srgbClr val="6A9955"/>
                </a:solidFill>
                <a:latin typeface="Consolas" panose="020B0609020204030204" pitchFamily="49" charset="0"/>
              </a:rPr>
              <a:t>//Class</a:t>
            </a:r>
            <a:endParaRPr lang="tr-TR" sz="1000" dirty="0">
              <a:solidFill>
                <a:srgbClr val="6A9955"/>
              </a:solidFill>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a:t>
            </a:r>
            <a:r>
              <a:rPr lang="en-US" sz="1000" dirty="0">
                <a:solidFill>
                  <a:srgbClr val="6A9955"/>
                </a:solidFill>
                <a:latin typeface="Consolas" panose="020B0609020204030204" pitchFamily="49" charset="0"/>
              </a:rPr>
              <a:t>//namespace</a:t>
            </a:r>
            <a:endParaRPr lang="tr-TR" sz="1000" dirty="0">
              <a:solidFill>
                <a:srgbClr val="6A9955"/>
              </a:solidFill>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Autofit/>
          </a:bodyPr>
          <a:lstStyle/>
          <a:p>
            <a:r>
              <a:rPr lang="en-US" sz="1700" dirty="0">
                <a:latin typeface="Calibri" panose="020F0502020204030204" pitchFamily="34" charset="0"/>
                <a:cs typeface="Calibri" panose="020F0502020204030204" pitchFamily="34" charset="0"/>
              </a:rPr>
              <a:t>This part is for error catching as the program has multiple point of failures, so we have 3 different error catching.</a:t>
            </a:r>
          </a:p>
          <a:p>
            <a:pPr lvl="1"/>
            <a:r>
              <a:rPr lang="tr-TR" sz="1700" b="0" dirty="0">
                <a:solidFill>
                  <a:srgbClr val="569CD6"/>
                </a:solidFill>
                <a:effectLst/>
                <a:latin typeface="Consolas" panose="020B0609020204030204" pitchFamily="49" charset="0"/>
              </a:rPr>
              <a:t>FormatException</a:t>
            </a:r>
            <a:r>
              <a:rPr lang="en-US" sz="1700" dirty="0"/>
              <a:t> </a:t>
            </a:r>
            <a:r>
              <a:rPr lang="en-US" sz="1700" dirty="0">
                <a:latin typeface="Calibri" panose="020F0502020204030204" pitchFamily="34" charset="0"/>
                <a:cs typeface="Calibri" panose="020F0502020204030204" pitchFamily="34" charset="0"/>
              </a:rPr>
              <a:t>is for IP address parsing errors from line </a:t>
            </a:r>
            <a:r>
              <a:rPr lang="en-US" sz="1700" b="1" dirty="0">
                <a:latin typeface="Calibri" panose="020F0502020204030204" pitchFamily="34" charset="0"/>
                <a:cs typeface="Calibri" panose="020F0502020204030204" pitchFamily="34" charset="0"/>
              </a:rPr>
              <a:t>19</a:t>
            </a:r>
            <a:r>
              <a:rPr lang="en-US" sz="1700" dirty="0">
                <a:latin typeface="Calibri" panose="020F0502020204030204" pitchFamily="34" charset="0"/>
                <a:cs typeface="Calibri" panose="020F0502020204030204" pitchFamily="34" charset="0"/>
              </a:rPr>
              <a:t>.</a:t>
            </a:r>
          </a:p>
          <a:p>
            <a:pPr lvl="1"/>
            <a:r>
              <a:rPr lang="tr-TR" sz="1700" b="0" dirty="0">
                <a:solidFill>
                  <a:srgbClr val="569CD6"/>
                </a:solidFill>
                <a:effectLst/>
                <a:latin typeface="Consolas" panose="020B0609020204030204" pitchFamily="49" charset="0"/>
              </a:rPr>
              <a:t>SocketException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a:t>
            </a:r>
          </a:p>
          <a:p>
            <a:pPr lvl="1"/>
            <a:r>
              <a:rPr lang="tr-TR" sz="1700" b="0" dirty="0">
                <a:solidFill>
                  <a:srgbClr val="569CD6"/>
                </a:solidFill>
                <a:effectLst/>
                <a:latin typeface="Consolas" panose="020B0609020204030204" pitchFamily="49" charset="0"/>
              </a:rPr>
              <a:t>IOException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a:t>
            </a:r>
          </a:p>
          <a:p>
            <a:r>
              <a:rPr lang="en-US" sz="1700" dirty="0">
                <a:latin typeface="Calibri" panose="020F0502020204030204" pitchFamily="34" charset="0"/>
                <a:cs typeface="Calibri" panose="020F0502020204030204" pitchFamily="34" charset="0"/>
              </a:rPr>
              <a:t>And finally, in line </a:t>
            </a:r>
            <a:r>
              <a:rPr lang="en-US" sz="1700" b="1" dirty="0">
                <a:latin typeface="Calibri" panose="020F0502020204030204" pitchFamily="34" charset="0"/>
                <a:cs typeface="Calibri" panose="020F0502020204030204" pitchFamily="34" charset="0"/>
              </a:rPr>
              <a:t>61</a:t>
            </a:r>
            <a:r>
              <a:rPr lang="en-US" sz="1700" dirty="0">
                <a:latin typeface="Calibri" panose="020F0502020204030204" pitchFamily="34" charset="0"/>
                <a:cs typeface="Calibri" panose="020F0502020204030204" pitchFamily="34" charset="0"/>
              </a:rPr>
              <a:t>, after an error the server stops listing for TCP connections. </a:t>
            </a:r>
          </a:p>
        </p:txBody>
      </p:sp>
    </p:spTree>
    <p:extLst>
      <p:ext uri="{BB962C8B-B14F-4D97-AF65-F5344CB8AC3E}">
        <p14:creationId xmlns:p14="http://schemas.microsoft.com/office/powerpoint/2010/main" val="3179762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5DEC-6777-4DA2-AE97-7FC783970D36}"/>
              </a:ext>
            </a:extLst>
          </p:cNvPr>
          <p:cNvSpPr>
            <a:spLocks noGrp="1"/>
          </p:cNvSpPr>
          <p:nvPr>
            <p:ph type="title"/>
          </p:nvPr>
        </p:nvSpPr>
        <p:spPr>
          <a:xfrm>
            <a:off x="1086643" y="2552700"/>
            <a:ext cx="10018713" cy="1752599"/>
          </a:xfrm>
        </p:spPr>
        <p:txBody>
          <a:bodyPr/>
          <a:lstStyle/>
          <a:p>
            <a:r>
              <a:rPr lang="en-US" b="1" dirty="0">
                <a:latin typeface="Calibri" panose="020F0502020204030204" pitchFamily="34" charset="0"/>
                <a:cs typeface="Calibri" panose="020F0502020204030204" pitchFamily="34" charset="0"/>
              </a:rPr>
              <a:t>Multi Threaded Client – Server Example</a:t>
            </a:r>
          </a:p>
        </p:txBody>
      </p:sp>
      <p:sp>
        <p:nvSpPr>
          <p:cNvPr id="4" name="Slide Number Placeholder 3">
            <a:extLst>
              <a:ext uri="{FF2B5EF4-FFF2-40B4-BE49-F238E27FC236}">
                <a16:creationId xmlns:a16="http://schemas.microsoft.com/office/drawing/2014/main" id="{B1734BDC-700B-4832-A497-998EFB703D42}"/>
              </a:ext>
            </a:extLst>
          </p:cNvPr>
          <p:cNvSpPr>
            <a:spLocks noGrp="1"/>
          </p:cNvSpPr>
          <p:nvPr>
            <p:ph type="sldNum" sz="quarter" idx="12"/>
          </p:nvPr>
        </p:nvSpPr>
        <p:spPr/>
        <p:txBody>
          <a:bodyPr/>
          <a:lstStyle/>
          <a:p>
            <a:fld id="{BBC5BEA8-4E64-45B5-91EA-CC26DB652464}" type="slidenum">
              <a:rPr lang="en-US" smtClean="0"/>
              <a:t>25</a:t>
            </a:fld>
            <a:endParaRPr lang="en-US" dirty="0"/>
          </a:p>
        </p:txBody>
      </p:sp>
    </p:spTree>
    <p:extLst>
      <p:ext uri="{BB962C8B-B14F-4D97-AF65-F5344CB8AC3E}">
        <p14:creationId xmlns:p14="http://schemas.microsoft.com/office/powerpoint/2010/main" val="280396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9D5D-DC4B-429D-ADBB-7DB64FC3E79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Multi Threaded and Single Threaded Difference</a:t>
            </a:r>
          </a:p>
        </p:txBody>
      </p:sp>
      <p:sp>
        <p:nvSpPr>
          <p:cNvPr id="4" name="Content Placeholder 3">
            <a:extLst>
              <a:ext uri="{FF2B5EF4-FFF2-40B4-BE49-F238E27FC236}">
                <a16:creationId xmlns:a16="http://schemas.microsoft.com/office/drawing/2014/main" id="{06A7E434-A4E6-4EB0-8CAD-0603DFBD387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Actually there isn’t much difference from the Single Threaded application but I made some improvements overall. So it looks a bit different.</a:t>
            </a:r>
          </a:p>
          <a:p>
            <a:r>
              <a:rPr lang="en-US" dirty="0">
                <a:latin typeface="Calibri" panose="020F0502020204030204" pitchFamily="34" charset="0"/>
                <a:cs typeface="Calibri" panose="020F0502020204030204" pitchFamily="34" charset="0"/>
              </a:rPr>
              <a:t>Other than my own improvements the only </a:t>
            </a:r>
            <a:r>
              <a:rPr lang="en-US" b="1" dirty="0">
                <a:latin typeface="Calibri" panose="020F0502020204030204" pitchFamily="34" charset="0"/>
                <a:cs typeface="Calibri" panose="020F0502020204030204" pitchFamily="34" charset="0"/>
              </a:rPr>
              <a:t>major change happens in the Server Program Code.</a:t>
            </a:r>
          </a:p>
          <a:p>
            <a:r>
              <a:rPr lang="en-US" dirty="0">
                <a:latin typeface="Calibri" panose="020F0502020204030204" pitchFamily="34" charset="0"/>
                <a:cs typeface="Calibri" panose="020F0502020204030204" pitchFamily="34" charset="0"/>
              </a:rPr>
              <a:t>The Client Program Code does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need to change, but I made some improvements over the Single Threaded one.</a:t>
            </a:r>
          </a:p>
        </p:txBody>
      </p:sp>
      <p:sp>
        <p:nvSpPr>
          <p:cNvPr id="5" name="Content Placeholder 4">
            <a:extLst>
              <a:ext uri="{FF2B5EF4-FFF2-40B4-BE49-F238E27FC236}">
                <a16:creationId xmlns:a16="http://schemas.microsoft.com/office/drawing/2014/main" id="{8F204D3E-AFF0-4037-A60C-DCDD95988A6C}"/>
              </a:ext>
            </a:extLst>
          </p:cNvPr>
          <p:cNvSpPr>
            <a:spLocks noGrp="1"/>
          </p:cNvSpPr>
          <p:nvPr>
            <p:ph sz="half" idx="2"/>
          </p:nvPr>
        </p:nvSpPr>
        <p:spPr/>
        <p:txBody>
          <a:bodyPr>
            <a:normAutofit/>
          </a:bodyPr>
          <a:lstStyle/>
          <a:p>
            <a:r>
              <a:rPr lang="en-US" sz="1700" dirty="0">
                <a:latin typeface="Calibri" panose="020F0502020204030204" pitchFamily="34" charset="0"/>
                <a:cs typeface="Calibri" panose="020F0502020204030204" pitchFamily="34" charset="0"/>
              </a:rPr>
              <a:t>Server Program Code, the change is;</a:t>
            </a:r>
          </a:p>
          <a:p>
            <a:pPr lvl="1"/>
            <a:r>
              <a:rPr lang="en-US" sz="1700" dirty="0">
                <a:latin typeface="Calibri" panose="020F0502020204030204" pitchFamily="34" charset="0"/>
                <a:cs typeface="Calibri" panose="020F0502020204030204" pitchFamily="34" charset="0"/>
              </a:rPr>
              <a:t>New import </a:t>
            </a:r>
            <a:r>
              <a:rPr lang="en-US" sz="1700" dirty="0"/>
              <a:t>“</a:t>
            </a: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System.Threading;</a:t>
            </a:r>
            <a:r>
              <a:rPr lang="en-US" sz="1700" dirty="0">
                <a:solidFill>
                  <a:srgbClr val="000000"/>
                </a:solidFill>
                <a:latin typeface="Consolas" panose="020B0609020204030204" pitchFamily="49" charset="0"/>
              </a:rPr>
              <a:t>”</a:t>
            </a:r>
          </a:p>
          <a:p>
            <a:pPr lvl="1"/>
            <a:r>
              <a:rPr lang="en-US" sz="1700" dirty="0">
                <a:solidFill>
                  <a:srgbClr val="000000"/>
                </a:solidFill>
                <a:latin typeface="Calibri" panose="020F0502020204030204" pitchFamily="34" charset="0"/>
                <a:cs typeface="Calibri" panose="020F0502020204030204" pitchFamily="34" charset="0"/>
              </a:rPr>
              <a:t>The</a:t>
            </a:r>
            <a:r>
              <a:rPr lang="en-US" sz="1700" dirty="0">
                <a:solidFill>
                  <a:srgbClr val="000000"/>
                </a:solidFill>
                <a:latin typeface="Consolas" panose="020B0609020204030204" pitchFamily="49" charset="0"/>
              </a:rPr>
              <a:t> </a:t>
            </a:r>
            <a:r>
              <a:rPr lang="tr-TR" sz="1700" b="0" dirty="0">
                <a:solidFill>
                  <a:srgbClr val="569CD6"/>
                </a:solidFill>
                <a:effectLst/>
                <a:latin typeface="Consolas" panose="020B0609020204030204" pitchFamily="49" charset="0"/>
              </a:rPr>
              <a:t>StreamReader</a:t>
            </a:r>
            <a:r>
              <a:rPr lang="en-US" sz="1700" dirty="0"/>
              <a:t>, </a:t>
            </a:r>
            <a:r>
              <a:rPr lang="tr-TR" sz="1700" b="0" dirty="0">
                <a:solidFill>
                  <a:srgbClr val="569CD6"/>
                </a:solidFill>
                <a:effectLst/>
                <a:latin typeface="Consolas" panose="020B0609020204030204" pitchFamily="49" charset="0"/>
              </a:rPr>
              <a:t>StreamWriter</a:t>
            </a:r>
            <a:r>
              <a:rPr lang="en-US" sz="1700" dirty="0"/>
              <a:t> </a:t>
            </a:r>
            <a:r>
              <a:rPr lang="en-US" sz="1700" dirty="0">
                <a:latin typeface="Calibri" panose="020F0502020204030204" pitchFamily="34" charset="0"/>
                <a:cs typeface="Calibri" panose="020F0502020204030204" pitchFamily="34" charset="0"/>
              </a:rPr>
              <a:t>and the </a:t>
            </a:r>
            <a:r>
              <a:rPr lang="tr-TR" sz="1700" b="0" dirty="0">
                <a:solidFill>
                  <a:srgbClr val="569CD6"/>
                </a:solidFill>
                <a:effectLst/>
                <a:latin typeface="Consolas" panose="020B0609020204030204" pitchFamily="49" charset="0"/>
              </a:rPr>
              <a:t>while</a:t>
            </a:r>
            <a:r>
              <a:rPr lang="en-US" sz="1700" dirty="0"/>
              <a:t> </a:t>
            </a:r>
            <a:r>
              <a:rPr lang="en-US" sz="1700" dirty="0">
                <a:latin typeface="Calibri" panose="020F0502020204030204" pitchFamily="34" charset="0"/>
                <a:cs typeface="Calibri" panose="020F0502020204030204" pitchFamily="34" charset="0"/>
              </a:rPr>
              <a:t>loop are all in an different function for easier use of </a:t>
            </a:r>
            <a:r>
              <a:rPr lang="tr-TR" sz="1700" b="0" dirty="0">
                <a:solidFill>
                  <a:srgbClr val="569CD6"/>
                </a:solidFill>
                <a:effectLst/>
                <a:latin typeface="Consolas" panose="020B0609020204030204" pitchFamily="49" charset="0"/>
              </a:rPr>
              <a:t>Thread</a:t>
            </a:r>
            <a:r>
              <a:rPr lang="en-US" sz="1700" dirty="0"/>
              <a:t> </a:t>
            </a:r>
            <a:r>
              <a:rPr lang="en-US" sz="1700" dirty="0">
                <a:latin typeface="Calibri" panose="020F0502020204030204" pitchFamily="34" charset="0"/>
                <a:cs typeface="Calibri" panose="020F0502020204030204" pitchFamily="34" charset="0"/>
              </a:rPr>
              <a:t>creation.</a:t>
            </a:r>
            <a:endParaRPr lang="tr-TR" sz="1700" b="0" dirty="0">
              <a:solidFill>
                <a:srgbClr val="D4D4D4"/>
              </a:solidFill>
              <a:effectLst/>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08749225-CCE3-4EA5-800B-A29E8BC6AA83}"/>
              </a:ext>
            </a:extLst>
          </p:cNvPr>
          <p:cNvSpPr>
            <a:spLocks noGrp="1"/>
          </p:cNvSpPr>
          <p:nvPr>
            <p:ph type="sldNum" sz="quarter" idx="12"/>
          </p:nvPr>
        </p:nvSpPr>
        <p:spPr/>
        <p:txBody>
          <a:bodyPr/>
          <a:lstStyle/>
          <a:p>
            <a:fld id="{BBC5BEA8-4E64-45B5-91EA-CC26DB652464}" type="slidenum">
              <a:rPr lang="en-US" smtClean="0"/>
              <a:t>26</a:t>
            </a:fld>
            <a:endParaRPr lang="en-US" dirty="0"/>
          </a:p>
        </p:txBody>
      </p:sp>
    </p:spTree>
    <p:extLst>
      <p:ext uri="{BB962C8B-B14F-4D97-AF65-F5344CB8AC3E}">
        <p14:creationId xmlns:p14="http://schemas.microsoft.com/office/powerpoint/2010/main" val="86783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 Example</a:t>
            </a:r>
          </a:p>
        </p:txBody>
      </p:sp>
      <p:sp>
        <p:nvSpPr>
          <p:cNvPr id="4" name="Content Placeholder 3">
            <a:extLst>
              <a:ext uri="{FF2B5EF4-FFF2-40B4-BE49-F238E27FC236}">
                <a16:creationId xmlns:a16="http://schemas.microsoft.com/office/drawing/2014/main" id="{45925744-12A9-4E67-9A30-60D76827942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There are multiple Clients that use different IP address and can send messages to the Multi Thread Server Program.</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 server also logs it startup in the window.</a:t>
            </a:r>
            <a:endParaRPr lang="en-US"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 different IP address connection was the Improvement that I was talking about.</a:t>
            </a:r>
          </a:p>
          <a:p>
            <a:r>
              <a:rPr lang="en-US" dirty="0">
                <a:latin typeface="Calibri" panose="020F0502020204030204" pitchFamily="34" charset="0"/>
                <a:cs typeface="Calibri" panose="020F0502020204030204" pitchFamily="34" charset="0"/>
              </a:rPr>
              <a:t>.EXE location ./MultiThreadedClientServer-EXE</a:t>
            </a:r>
            <a:endParaRPr lang="en-US" sz="1800" dirty="0">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95A44B3F-ABC0-46F1-B83B-66068F85D82D}"/>
              </a:ext>
            </a:extLst>
          </p:cNvPr>
          <p:cNvPicPr>
            <a:picLocks noGrp="1" noChangeAspect="1"/>
          </p:cNvPicPr>
          <p:nvPr>
            <p:ph sz="half" idx="2"/>
          </p:nvPr>
        </p:nvPicPr>
        <p:blipFill>
          <a:blip r:embed="rId2"/>
          <a:stretch>
            <a:fillRect/>
          </a:stretch>
        </p:blipFill>
        <p:spPr>
          <a:xfrm>
            <a:off x="6607175" y="2948878"/>
            <a:ext cx="4895850" cy="2560444"/>
          </a:xfrm>
        </p:spPr>
      </p:pic>
      <p:sp>
        <p:nvSpPr>
          <p:cNvPr id="3" name="Slide Number Placeholder 2">
            <a:extLst>
              <a:ext uri="{FF2B5EF4-FFF2-40B4-BE49-F238E27FC236}">
                <a16:creationId xmlns:a16="http://schemas.microsoft.com/office/drawing/2014/main" id="{D82970DB-EDD0-4DBD-8536-541E93A837A4}"/>
              </a:ext>
            </a:extLst>
          </p:cNvPr>
          <p:cNvSpPr>
            <a:spLocks noGrp="1"/>
          </p:cNvSpPr>
          <p:nvPr>
            <p:ph type="sldNum" sz="quarter" idx="12"/>
          </p:nvPr>
        </p:nvSpPr>
        <p:spPr/>
        <p:txBody>
          <a:bodyPr/>
          <a:lstStyle/>
          <a:p>
            <a:fld id="{BBC5BEA8-4E64-45B5-91EA-CC26DB652464}" type="slidenum">
              <a:rPr lang="en-US" smtClean="0"/>
              <a:t>27</a:t>
            </a:fld>
            <a:endParaRPr lang="en-US" dirty="0"/>
          </a:p>
        </p:txBody>
      </p:sp>
      <p:sp>
        <p:nvSpPr>
          <p:cNvPr id="7" name="TextBox 6">
            <a:extLst>
              <a:ext uri="{FF2B5EF4-FFF2-40B4-BE49-F238E27FC236}">
                <a16:creationId xmlns:a16="http://schemas.microsoft.com/office/drawing/2014/main" id="{B1F745C6-0CE1-4543-AF93-C4A7151B14DB}"/>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8" name="TextBox 7">
            <a:extLst>
              <a:ext uri="{FF2B5EF4-FFF2-40B4-BE49-F238E27FC236}">
                <a16:creationId xmlns:a16="http://schemas.microsoft.com/office/drawing/2014/main" id="{819F48EE-7FE4-4617-B2F4-33B54480DE85}"/>
              </a:ext>
            </a:extLst>
          </p:cNvPr>
          <p:cNvSpPr txBox="1"/>
          <p:nvPr/>
        </p:nvSpPr>
        <p:spPr>
          <a:xfrm>
            <a:off x="6607175" y="5509322"/>
            <a:ext cx="489505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MultiThreadedClientServer</a:t>
            </a:r>
            <a:r>
              <a:rPr lang="tr-TR" sz="1200" dirty="0">
                <a:latin typeface="Calibri" panose="020F0502020204030204" pitchFamily="34" charset="0"/>
                <a:cs typeface="Calibri" panose="020F0502020204030204" pitchFamily="34" charset="0"/>
              </a:rPr>
              <a: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MultiTClient</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34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Imports – Same as Single Thread Client</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en-GB" sz="1700" dirty="0">
                <a:solidFill>
                  <a:srgbClr val="000000"/>
                </a:solidFill>
                <a:latin typeface="Consolas" panose="020B0609020204030204" pitchFamily="49" charset="0"/>
              </a:rPr>
              <a:t>System</a:t>
            </a:r>
            <a:r>
              <a:rPr lang="tr-TR" sz="1700" dirty="0">
                <a:solidFill>
                  <a:srgbClr val="000000"/>
                </a:solidFill>
                <a:latin typeface="Consolas" panose="020B0609020204030204" pitchFamily="49" charset="0"/>
              </a:rPr>
              <a:t>;</a:t>
            </a:r>
            <a:endParaRPr lang="en-US" sz="1700" dirty="0">
              <a:solidFill>
                <a:srgbClr val="0000FF"/>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28</a:t>
            </a:fld>
            <a:endParaRPr lang="en-US" dirty="0"/>
          </a:p>
        </p:txBody>
      </p:sp>
    </p:spTree>
    <p:extLst>
      <p:ext uri="{BB962C8B-B14F-4D97-AF65-F5344CB8AC3E}">
        <p14:creationId xmlns:p14="http://schemas.microsoft.com/office/powerpoint/2010/main" val="2940216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Client</a:t>
            </a:r>
          </a:p>
        </p:txBody>
      </p:sp>
      <p:sp>
        <p:nvSpPr>
          <p:cNvPr id="4" name="Content Placeholder 3">
            <a:extLst>
              <a:ext uri="{FF2B5EF4-FFF2-40B4-BE49-F238E27FC236}">
                <a16:creationId xmlns:a16="http://schemas.microsoft.com/office/drawing/2014/main" id="{CB692796-F137-4D89-B3CD-2DB1E967294F}"/>
              </a:ext>
            </a:extLst>
          </p:cNvPr>
          <p:cNvSpPr>
            <a:spLocks noGrp="1"/>
          </p:cNvSpPr>
          <p:nvPr>
            <p:ph sz="half" idx="1"/>
          </p:nvPr>
        </p:nvSpPr>
        <p:spPr/>
        <p:txBody>
          <a:bodyPr>
            <a:normAutofit fontScale="925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r>
              <a:rPr lang="en-US" sz="1700" dirty="0"/>
              <a:t>.</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DB94C9C-8F66-4ACB-8CC3-B9578B967C18}"/>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4" name="Slide Number Placeholder 13">
            <a:extLst>
              <a:ext uri="{FF2B5EF4-FFF2-40B4-BE49-F238E27FC236}">
                <a16:creationId xmlns:a16="http://schemas.microsoft.com/office/drawing/2014/main" id="{8DA3E7D1-BF9E-478D-91C4-FE2942BE8D59}"/>
              </a:ext>
            </a:extLst>
          </p:cNvPr>
          <p:cNvSpPr>
            <a:spLocks noGrp="1"/>
          </p:cNvSpPr>
          <p:nvPr>
            <p:ph type="sldNum" sz="quarter" idx="12"/>
          </p:nvPr>
        </p:nvSpPr>
        <p:spPr/>
        <p:txBody>
          <a:bodyPr/>
          <a:lstStyle/>
          <a:p>
            <a:fld id="{BBC5BEA8-4E64-45B5-91EA-CC26DB652464}" type="slidenum">
              <a:rPr lang="en-US" smtClean="0"/>
              <a:t>29</a:t>
            </a:fld>
            <a:endParaRPr lang="en-US" dirty="0"/>
          </a:p>
        </p:txBody>
      </p:sp>
      <p:sp>
        <p:nvSpPr>
          <p:cNvPr id="17" name="Content Placeholder 5">
            <a:extLst>
              <a:ext uri="{FF2B5EF4-FFF2-40B4-BE49-F238E27FC236}">
                <a16:creationId xmlns:a16="http://schemas.microsoft.com/office/drawing/2014/main" id="{3A059FA6-0C9D-4367-BEA0-6729B9028B6A}"/>
              </a:ext>
            </a:extLst>
          </p:cNvPr>
          <p:cNvSpPr>
            <a:spLocks noGrp="1"/>
          </p:cNvSpPr>
          <p:nvPr>
            <p:ph sz="half" idx="2"/>
          </p:nvPr>
        </p:nvSpPr>
        <p:spPr>
          <a:xfrm>
            <a:off x="6607175" y="2667000"/>
            <a:ext cx="4895850"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a:t>
            </a:r>
            <a:r>
              <a:rPr lang="tr-TR" sz="1100" b="0" dirty="0">
                <a:solidFill>
                  <a:srgbClr val="CE9178"/>
                </a:solidFill>
                <a:effectLst/>
                <a:latin typeface="Consolas" panose="020B0609020204030204" pitchFamily="49" charset="0"/>
              </a:rPr>
              <a:t>Multi Thread Client Program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Tree>
    <p:extLst>
      <p:ext uri="{BB962C8B-B14F-4D97-AF65-F5344CB8AC3E}">
        <p14:creationId xmlns:p14="http://schemas.microsoft.com/office/powerpoint/2010/main" val="229050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604-FE44-4C5F-822D-643DE3F9BB5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will see</a:t>
            </a:r>
          </a:p>
        </p:txBody>
      </p:sp>
      <p:sp>
        <p:nvSpPr>
          <p:cNvPr id="3" name="Content Placeholder 2">
            <a:extLst>
              <a:ext uri="{FF2B5EF4-FFF2-40B4-BE49-F238E27FC236}">
                <a16:creationId xmlns:a16="http://schemas.microsoft.com/office/drawing/2014/main" id="{DE94AF5D-9F38-4BB7-BFFB-F83B3B6FA9DD}"/>
              </a:ext>
            </a:extLst>
          </p:cNvPr>
          <p:cNvSpPr>
            <a:spLocks noGrp="1"/>
          </p:cNvSpPr>
          <p:nvPr>
            <p:ph idx="1"/>
          </p:nvPr>
        </p:nvSpPr>
        <p:spPr>
          <a:xfrm>
            <a:off x="1484310" y="2268187"/>
            <a:ext cx="10018713" cy="3523013"/>
          </a:xfrm>
        </p:spPr>
        <p:txBody>
          <a:bodyPr>
            <a:normAutofit/>
          </a:bodyPr>
          <a:lstStyle/>
          <a:p>
            <a:r>
              <a:rPr lang="en-US" sz="2000" dirty="0">
                <a:latin typeface="Calibri" panose="020F0502020204030204" pitchFamily="34" charset="0"/>
                <a:cs typeface="Calibri" panose="020F0502020204030204" pitchFamily="34" charset="0"/>
              </a:rPr>
              <a:t>How to create a C# socket and setup a listener server node that starts listening to any messages coming its way via the predefined IP and protocol. </a:t>
            </a:r>
          </a:p>
          <a:p>
            <a:r>
              <a:rPr lang="en-US" sz="2000" dirty="0">
                <a:latin typeface="Calibri" panose="020F0502020204030204" pitchFamily="34" charset="0"/>
                <a:cs typeface="Calibri" panose="020F0502020204030204" pitchFamily="34" charset="0"/>
              </a:rPr>
              <a:t>How to create a client application that will send messages to a listener server and read it using Sockets.</a:t>
            </a:r>
          </a:p>
          <a:p>
            <a:r>
              <a:rPr lang="en-US" sz="2000" dirty="0">
                <a:latin typeface="Calibri" panose="020F0502020204030204" pitchFamily="34" charset="0"/>
                <a:cs typeface="Calibri" panose="020F0502020204030204" pitchFamily="34" charset="0"/>
              </a:rPr>
              <a:t>Socket Programming</a:t>
            </a:r>
          </a:p>
          <a:p>
            <a:r>
              <a:rPr lang="en-US" sz="2000" dirty="0">
                <a:latin typeface="Calibri" panose="020F0502020204030204" pitchFamily="34" charset="0"/>
                <a:cs typeface="Calibri" panose="020F0502020204030204" pitchFamily="34" charset="0"/>
              </a:rPr>
              <a:t>TCP/IP and UDP/IP Concepts</a:t>
            </a:r>
          </a:p>
        </p:txBody>
      </p:sp>
      <p:sp>
        <p:nvSpPr>
          <p:cNvPr id="4" name="Slide Number Placeholder 3">
            <a:extLst>
              <a:ext uri="{FF2B5EF4-FFF2-40B4-BE49-F238E27FC236}">
                <a16:creationId xmlns:a16="http://schemas.microsoft.com/office/drawing/2014/main" id="{27703192-3F4D-489D-9E01-64181B9DDEDE}"/>
              </a:ext>
            </a:extLst>
          </p:cNvPr>
          <p:cNvSpPr>
            <a:spLocks noGrp="1"/>
          </p:cNvSpPr>
          <p:nvPr>
            <p:ph type="sldNum" sz="quarter" idx="12"/>
          </p:nvPr>
        </p:nvSpPr>
        <p:spPr/>
        <p:txBody>
          <a:bodyPr/>
          <a:lstStyle/>
          <a:p>
            <a:fld id="{BBC5BEA8-4E64-45B5-91EA-CC26DB652464}" type="slidenum">
              <a:rPr lang="en-US" smtClean="0"/>
              <a:t>3</a:t>
            </a:fld>
            <a:endParaRPr lang="en-US" dirty="0"/>
          </a:p>
        </p:txBody>
      </p:sp>
    </p:spTree>
    <p:extLst>
      <p:ext uri="{BB962C8B-B14F-4D97-AF65-F5344CB8AC3E}">
        <p14:creationId xmlns:p14="http://schemas.microsoft.com/office/powerpoint/2010/main" val="3907617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MultiTClient_Project{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internal</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        {</a:t>
            </a:r>
          </a:p>
          <a:p>
            <a:pPr marL="228600" indent="-228600">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"Multi Thread Client Program"</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IPAddress</a:t>
            </a:r>
            <a:r>
              <a:rPr lang="tr-TR" sz="1000" b="0" dirty="0">
                <a:solidFill>
                  <a:srgbClr val="D4D4D4"/>
                </a:solidFill>
                <a:effectLst/>
                <a:latin typeface="Consolas" panose="020B0609020204030204" pitchFamily="49" charset="0"/>
              </a:rPr>
              <a:t> ip_address = IPAddress.Parse(</a:t>
            </a:r>
            <a:r>
              <a:rPr lang="tr-TR" sz="1000" b="0" dirty="0">
                <a:solidFill>
                  <a:srgbClr val="CE9178"/>
                </a:solidFill>
                <a:effectLst/>
                <a:latin typeface="Consolas" panose="020B0609020204030204" pitchFamily="49" charset="0"/>
              </a:rPr>
              <a:t>"127.0.0.1"</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ipAdd = string.Empty;</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Your IP address or leave blank for </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127.0.0.1 (Port is  8080):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ipAdd = Console.ReadLine();</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(ipAdd == </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"Invalid IP address entered. </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Using default IP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else</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ip_address = IPAddress.Parse(ipAdd);</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br>
              <a:rPr lang="tr-TR"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//try</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FormatException</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Console.WriteLine(</a:t>
            </a:r>
            <a:r>
              <a:rPr lang="en-US" sz="1000" b="0" dirty="0">
                <a:solidFill>
                  <a:srgbClr val="CE9178"/>
                </a:solidFill>
                <a:effectLst/>
                <a:latin typeface="Consolas" panose="020B0609020204030204" pitchFamily="49" charset="0"/>
              </a:rPr>
              <a:t>"Invalid IP address entered. 							Using default IP of: "</a:t>
            </a:r>
            <a:r>
              <a:rPr lang="en-US" sz="1000" b="0" dirty="0">
                <a:solidFill>
                  <a:srgbClr val="D4D4D4"/>
                </a:solidFill>
                <a:effectLst/>
                <a:latin typeface="Consolas" panose="020B0609020204030204" pitchFamily="49" charset="0"/>
              </a:rPr>
              <a:t> + ip_address.ToString());</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endParaRPr lang="en-US" sz="1000" dirty="0">
              <a:solidFill>
                <a:srgbClr val="6A9955"/>
              </a:solidFill>
              <a:latin typeface="Consolas" panose="020B0609020204030204" pitchFamily="49" charset="0"/>
            </a:endParaRP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fontScale="92500" lnSpcReduction="20000"/>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5 </a:t>
            </a:r>
            <a:r>
              <a:rPr lang="en-US" sz="1700" dirty="0">
                <a:latin typeface="Calibri" panose="020F0502020204030204" pitchFamily="34" charset="0"/>
                <a:cs typeface="Calibri" panose="020F0502020204030204" pitchFamily="34" charset="0"/>
              </a:rPr>
              <a:t>we are setting a default fallback IP address</a:t>
            </a:r>
            <a:r>
              <a:rPr lang="en-US" sz="1700" b="1"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6</a:t>
            </a:r>
            <a:r>
              <a:rPr lang="en-US" sz="1700" dirty="0">
                <a:latin typeface="Calibri" panose="020F0502020204030204" pitchFamily="34" charset="0"/>
                <a:cs typeface="Calibri" panose="020F0502020204030204" pitchFamily="34" charset="0"/>
              </a:rPr>
              <a:t> we are setting a Port,</a:t>
            </a:r>
          </a:p>
          <a:p>
            <a:pPr lvl="1"/>
            <a:r>
              <a:rPr lang="en-US" sz="1500" dirty="0">
                <a:latin typeface="Calibri" panose="020F0502020204030204" pitchFamily="34" charset="0"/>
                <a:cs typeface="Calibri" panose="020F0502020204030204" pitchFamily="34" charset="0"/>
              </a:rPr>
              <a:t>Line </a:t>
            </a:r>
            <a:r>
              <a:rPr lang="en-US" sz="1500" b="1" dirty="0">
                <a:latin typeface="Calibri" panose="020F0502020204030204" pitchFamily="34" charset="0"/>
                <a:cs typeface="Calibri" panose="020F0502020204030204" pitchFamily="34" charset="0"/>
              </a:rPr>
              <a:t>5</a:t>
            </a:r>
            <a:r>
              <a:rPr lang="en-US" sz="1500" dirty="0">
                <a:latin typeface="Calibri" panose="020F0502020204030204" pitchFamily="34" charset="0"/>
                <a:cs typeface="Calibri" panose="020F0502020204030204" pitchFamily="34" charset="0"/>
              </a:rPr>
              <a:t> and </a:t>
            </a:r>
            <a:r>
              <a:rPr lang="en-US" sz="1500" b="1" dirty="0">
                <a:latin typeface="Calibri" panose="020F0502020204030204" pitchFamily="34" charset="0"/>
                <a:cs typeface="Calibri" panose="020F0502020204030204" pitchFamily="34" charset="0"/>
              </a:rPr>
              <a:t>6</a:t>
            </a:r>
            <a:r>
              <a:rPr lang="en-US" sz="1500" dirty="0">
                <a:latin typeface="Calibri" panose="020F0502020204030204" pitchFamily="34" charset="0"/>
                <a:cs typeface="Calibri" panose="020F0502020204030204" pitchFamily="34" charset="0"/>
              </a:rPr>
              <a:t> are used, if the user doesn't specify an IP or Port.</a:t>
            </a:r>
          </a:p>
          <a:p>
            <a:r>
              <a:rPr lang="en-US" sz="1700" dirty="0">
                <a:latin typeface="Calibri" panose="020F0502020204030204" pitchFamily="34" charset="0"/>
                <a:cs typeface="Calibri" panose="020F0502020204030204" pitchFamily="34" charset="0"/>
              </a:rPr>
              <a:t>In the </a:t>
            </a:r>
            <a:r>
              <a:rPr lang="tr-TR" sz="1700" b="0" dirty="0">
                <a:solidFill>
                  <a:srgbClr val="569CD6"/>
                </a:solidFill>
                <a:effectLst/>
                <a:latin typeface="Consolas" panose="020B0609020204030204" pitchFamily="49" charset="0"/>
              </a:rPr>
              <a:t>if</a:t>
            </a:r>
            <a:r>
              <a:rPr lang="en-US" sz="1700" b="0" dirty="0">
                <a:effectLst/>
                <a:latin typeface="Calibri" panose="020F0502020204030204" pitchFamily="34" charset="0"/>
                <a:cs typeface="Calibri" panose="020F0502020204030204" pitchFamily="34" charset="0"/>
              </a:rPr>
              <a:t>/</a:t>
            </a:r>
            <a:r>
              <a:rPr lang="en-US" sz="1700" b="0" dirty="0">
                <a:solidFill>
                  <a:srgbClr val="569CD6"/>
                </a:solidFill>
                <a:effectLst/>
                <a:latin typeface="Calibri" panose="020F0502020204030204" pitchFamily="34" charset="0"/>
                <a:cs typeface="Calibri" panose="020F0502020204030204" pitchFamily="34" charset="0"/>
              </a:rPr>
              <a:t>else </a:t>
            </a:r>
            <a:r>
              <a:rPr lang="en-US" sz="1700" dirty="0">
                <a:latin typeface="Calibri" panose="020F0502020204030204" pitchFamily="34" charset="0"/>
                <a:cs typeface="Calibri" panose="020F0502020204030204" pitchFamily="34" charset="0"/>
              </a:rPr>
              <a:t>block, in line </a:t>
            </a:r>
            <a:r>
              <a:rPr lang="en-US" sz="1700" b="1" dirty="0">
                <a:latin typeface="Calibri" panose="020F0502020204030204" pitchFamily="34" charset="0"/>
                <a:cs typeface="Calibri" panose="020F0502020204030204" pitchFamily="34" charset="0"/>
              </a:rPr>
              <a:t>11</a:t>
            </a:r>
            <a:r>
              <a:rPr lang="en-US" sz="1700" dirty="0">
                <a:latin typeface="Calibri" panose="020F0502020204030204" pitchFamily="34" charset="0"/>
                <a:cs typeface="Calibri" panose="020F0502020204030204" pitchFamily="34" charset="0"/>
              </a:rPr>
              <a:t> we make the check to see if the user gave any inputs and if they did not than, a new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 </a:t>
            </a:r>
            <a:r>
              <a:rPr lang="en-US" sz="1700" dirty="0">
                <a:latin typeface="Calibri" panose="020F0502020204030204" pitchFamily="34" charset="0"/>
                <a:cs typeface="Calibri" panose="020F0502020204030204" pitchFamily="34" charset="0"/>
              </a:rPr>
              <a:t>with “</a:t>
            </a:r>
            <a:r>
              <a:rPr lang="tr-TR" sz="1700" dirty="0">
                <a:latin typeface="Calibri" panose="020F0502020204030204" pitchFamily="34" charset="0"/>
                <a:cs typeface="Calibri" panose="020F0502020204030204" pitchFamily="34" charset="0"/>
              </a:rPr>
              <a:t>ip_address</a:t>
            </a:r>
            <a:r>
              <a:rPr lang="en-US" sz="1700" dirty="0">
                <a:latin typeface="Calibri" panose="020F0502020204030204" pitchFamily="34" charset="0"/>
                <a:cs typeface="Calibri" panose="020F0502020204030204" pitchFamily="34" charset="0"/>
              </a:rPr>
              <a:t>”</a:t>
            </a:r>
            <a:r>
              <a:rPr lang="tr-TR" sz="1700"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 will be created with the default IP address.</a:t>
            </a:r>
          </a:p>
          <a:p>
            <a:r>
              <a:rPr lang="en-US" sz="1700" dirty="0">
                <a:latin typeface="Calibri" panose="020F0502020204030204" pitchFamily="34" charset="0"/>
                <a:cs typeface="Calibri" panose="020F0502020204030204" pitchFamily="34" charset="0"/>
              </a:rPr>
              <a:t>If the user specified an IP than the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a:t>
            </a:r>
            <a:r>
              <a:rPr lang="en-US" sz="1700" dirty="0"/>
              <a:t> </a:t>
            </a:r>
            <a:r>
              <a:rPr lang="en-US" sz="1700" dirty="0">
                <a:latin typeface="Calibri" panose="020F0502020204030204" pitchFamily="34" charset="0"/>
                <a:cs typeface="Calibri" panose="020F0502020204030204" pitchFamily="34" charset="0"/>
              </a:rPr>
              <a:t>is created accordingly, with the parsed “ipAdd” string.</a:t>
            </a:r>
          </a:p>
          <a:p>
            <a:r>
              <a:rPr lang="en-US" sz="1700" dirty="0">
                <a:latin typeface="Calibri" panose="020F0502020204030204" pitchFamily="34" charset="0"/>
                <a:cs typeface="Calibri" panose="020F0502020204030204" pitchFamily="34" charset="0"/>
              </a:rPr>
              <a:t>Lastly we have an</a:t>
            </a:r>
            <a:r>
              <a:rPr lang="en-US" sz="1700" dirty="0"/>
              <a:t> </a:t>
            </a:r>
            <a:r>
              <a:rPr lang="tr-TR" sz="1700" dirty="0">
                <a:solidFill>
                  <a:srgbClr val="569CD6"/>
                </a:solidFill>
                <a:latin typeface="Consolas" panose="020B0609020204030204" pitchFamily="49" charset="0"/>
              </a:rPr>
              <a:t>FormatException</a:t>
            </a:r>
            <a:r>
              <a:rPr lang="en-US" sz="1700" dirty="0"/>
              <a:t>  </a:t>
            </a:r>
            <a:r>
              <a:rPr lang="en-US" sz="1700" dirty="0">
                <a:latin typeface="Calibri" panose="020F0502020204030204" pitchFamily="34" charset="0"/>
                <a:cs typeface="Calibri" panose="020F0502020204030204" pitchFamily="34" charset="0"/>
              </a:rPr>
              <a:t>because we receive an IP from the user.</a:t>
            </a:r>
            <a:endParaRPr lang="en-US" sz="1700" dirty="0">
              <a:solidFill>
                <a:srgbClr val="569CD6"/>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658FE80-AFD6-47D8-AF55-EE07B03753B6}"/>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Tree>
    <p:extLst>
      <p:ext uri="{BB962C8B-B14F-4D97-AF65-F5344CB8AC3E}">
        <p14:creationId xmlns:p14="http://schemas.microsoft.com/office/powerpoint/2010/main" val="2845876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startAt="21"/>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(ip_address.ToString(), port);</a:t>
            </a:r>
          </a:p>
          <a:p>
            <a:pPr marL="228600" indent="-228600">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"Connection successful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reader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writer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something to send: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s = Console.ReadLine();</a:t>
            </a:r>
          </a:p>
          <a:p>
            <a:pPr marL="228600" indent="-228600">
              <a:buFont typeface="+mj-lt"/>
              <a:buAutoNum type="arabicPeriod" startAt="21"/>
            </a:pPr>
            <a:r>
              <a:rPr lang="tr-TR" sz="1000" b="0" dirty="0">
                <a:solidFill>
                  <a:srgbClr val="D4D4D4"/>
                </a:solidFill>
                <a:effectLst/>
                <a:latin typeface="Consolas" panose="020B0609020204030204" pitchFamily="49" charset="0"/>
              </a:rPr>
              <a:t>                    Console.WriteLine();</a:t>
            </a:r>
          </a:p>
          <a:p>
            <a:pPr marL="228600" indent="-228600">
              <a:buFont typeface="+mj-lt"/>
              <a:buAutoNum type="arabicPeriod" startAt="21"/>
            </a:pPr>
            <a:r>
              <a:rPr lang="tr-TR" sz="1000" b="0" dirty="0">
                <a:solidFill>
                  <a:srgbClr val="D4D4D4"/>
                </a:solidFill>
                <a:effectLst/>
                <a:latin typeface="Consolas" panose="020B0609020204030204" pitchFamily="49" charset="0"/>
              </a:rPr>
              <a:t>                    writer.WriteLine(s);</a:t>
            </a:r>
          </a:p>
          <a:p>
            <a:pPr marL="228600" indent="-228600">
              <a:buFont typeface="+mj-lt"/>
              <a:buAutoNum type="arabicPeriod" startAt="21"/>
            </a:pPr>
            <a:r>
              <a:rPr lang="tr-TR" sz="1000" b="0" dirty="0">
                <a:solidFill>
                  <a:srgbClr val="D4D4D4"/>
                </a:solidFill>
                <a:effectLst/>
                <a:latin typeface="Consolas" panose="020B0609020204030204" pitchFamily="49" charset="0"/>
              </a:rPr>
              <a:t>                    writer.Flush();</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server_string = reader.ReadLine();</a:t>
            </a:r>
          </a:p>
          <a:p>
            <a:pPr marL="228600" indent="-228600">
              <a:buFont typeface="+mj-lt"/>
              <a:buAutoNum type="arabicPeriod" startAt="21"/>
            </a:pPr>
            <a:r>
              <a:rPr lang="tr-TR" sz="1000" b="0" dirty="0">
                <a:solidFill>
                  <a:srgbClr val="D4D4D4"/>
                </a:solidFill>
                <a:effectLst/>
                <a:latin typeface="Consolas" panose="020B0609020204030204" pitchFamily="49" charset="0"/>
              </a:rPr>
              <a:t>                        Console.WriteLine(server_string);</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while</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reader.Close();</a:t>
            </a:r>
          </a:p>
          <a:p>
            <a:pPr marL="228600" indent="-228600">
              <a:buFont typeface="+mj-lt"/>
              <a:buAutoNum type="arabicPeriod" startAt="21"/>
            </a:pPr>
            <a:r>
              <a:rPr lang="tr-TR" sz="1000" b="0" dirty="0">
                <a:solidFill>
                  <a:srgbClr val="D4D4D4"/>
                </a:solidFill>
                <a:effectLst/>
                <a:latin typeface="Consolas" panose="020B0609020204030204" pitchFamily="49" charset="0"/>
              </a:rPr>
              <a:t>                writer.Close();</a:t>
            </a:r>
          </a:p>
          <a:p>
            <a:pPr marL="228600" indent="-228600">
              <a:buFont typeface="+mj-lt"/>
              <a:buAutoNum type="arabicPeriod" startAt="21"/>
            </a:pPr>
            <a:r>
              <a:rPr lang="tr-TR" sz="1000" b="0" dirty="0">
                <a:solidFill>
                  <a:srgbClr val="D4D4D4"/>
                </a:solidFill>
                <a:effectLst/>
                <a:latin typeface="Consolas" panose="020B0609020204030204" pitchFamily="49" charset="0"/>
              </a:rPr>
              <a:t>                client.Close();</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//rty</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//class</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//namespace</a:t>
            </a:r>
            <a:endParaRPr lang="tr-TR" sz="1000" b="0" dirty="0">
              <a:solidFill>
                <a:srgbClr val="D4D4D4"/>
              </a:solidFill>
              <a:effectLst/>
              <a:latin typeface="Consolas" panose="020B0609020204030204" pitchFamily="49" charset="0"/>
            </a:endParaRP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405742"/>
            <a:ext cx="5258976" cy="3799115"/>
          </a:xfrm>
        </p:spPr>
        <p:txBody>
          <a:bodyPr>
            <a:normAutofit fontScale="85000" lnSpcReduction="1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21 </a:t>
            </a:r>
            <a:r>
              <a:rPr lang="en-US" sz="1700" dirty="0">
                <a:latin typeface="Calibri" panose="020F0502020204030204" pitchFamily="34" charset="0"/>
                <a:cs typeface="Calibri" panose="020F0502020204030204" pitchFamily="34" charset="0"/>
              </a:rPr>
              <a:t>we start the </a:t>
            </a:r>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so that we can assign the Clients TCP connections.</a:t>
            </a:r>
          </a:p>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25</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35</a:t>
            </a:r>
            <a:r>
              <a:rPr lang="en-US" sz="1700" dirty="0">
                <a:latin typeface="Calibri" panose="020F0502020204030204" pitchFamily="34" charset="0"/>
                <a:cs typeface="Calibri" panose="020F0502020204030204" pitchFamily="34" charset="0"/>
              </a:rPr>
              <a:t>),</a:t>
            </a:r>
            <a:r>
              <a:rPr lang="en-US" sz="1700" dirty="0"/>
              <a:t> than  we can </a:t>
            </a:r>
            <a:r>
              <a:rPr lang="en-US" sz="1700" dirty="0">
                <a:latin typeface="Calibri" panose="020F0502020204030204" pitchFamily="34" charset="0"/>
                <a:cs typeface="Calibri" panose="020F0502020204030204" pitchFamily="34" charset="0"/>
              </a:rPr>
              <a:t>print the received data.</a:t>
            </a:r>
          </a:p>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26</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sends the data(</a:t>
            </a:r>
            <a:r>
              <a:rPr lang="en-US" sz="1700" b="1" dirty="0">
                <a:latin typeface="Calibri" panose="020F0502020204030204" pitchFamily="34" charset="0"/>
                <a:cs typeface="Calibri" panose="020F0502020204030204" pitchFamily="34" charset="0"/>
              </a:rPr>
              <a:t>32</a:t>
            </a:r>
            <a:r>
              <a:rPr lang="en-US" sz="1700" dirty="0">
                <a:latin typeface="Calibri" panose="020F0502020204030204" pitchFamily="34" charset="0"/>
                <a:cs typeface="Calibri" panose="020F0502020204030204" pitchFamily="34" charset="0"/>
              </a:rPr>
              <a:t>) to the server. </a:t>
            </a: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28</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33</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
        <p:nvSpPr>
          <p:cNvPr id="7" name="TextBox 6">
            <a:extLst>
              <a:ext uri="{FF2B5EF4-FFF2-40B4-BE49-F238E27FC236}">
                <a16:creationId xmlns:a16="http://schemas.microsoft.com/office/drawing/2014/main" id="{6658FE80-AFD6-47D8-AF55-EE07B03753B6}"/>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Tree>
    <p:extLst>
      <p:ext uri="{BB962C8B-B14F-4D97-AF65-F5344CB8AC3E}">
        <p14:creationId xmlns:p14="http://schemas.microsoft.com/office/powerpoint/2010/main" val="2005260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 Example</a:t>
            </a:r>
          </a:p>
        </p:txBody>
      </p:sp>
      <p:sp>
        <p:nvSpPr>
          <p:cNvPr id="4" name="Content Placeholder 3">
            <a:extLst>
              <a:ext uri="{FF2B5EF4-FFF2-40B4-BE49-F238E27FC236}">
                <a16:creationId xmlns:a16="http://schemas.microsoft.com/office/drawing/2014/main" id="{C88B8EC5-90A1-41A5-8B0D-842123D23C27}"/>
              </a:ext>
            </a:extLst>
          </p:cNvPr>
          <p:cNvSpPr>
            <a:spLocks noGrp="1"/>
          </p:cNvSpPr>
          <p:nvPr>
            <p:ph sz="half" idx="1"/>
          </p:nvPr>
        </p:nvSpPr>
        <p:spPr/>
        <p:txBody>
          <a:bodyPr/>
          <a:lstStyle/>
          <a:p>
            <a:r>
              <a:rPr lang="en-US" sz="1800" dirty="0">
                <a:latin typeface="Calibri" panose="020F0502020204030204" pitchFamily="34" charset="0"/>
                <a:cs typeface="Calibri" panose="020F0502020204030204" pitchFamily="34" charset="0"/>
              </a:rPr>
              <a:t>As you can see the </a:t>
            </a:r>
            <a:r>
              <a:rPr lang="en-US" sz="1800" b="1" dirty="0">
                <a:latin typeface="Calibri" panose="020F0502020204030204" pitchFamily="34" charset="0"/>
                <a:cs typeface="Calibri" panose="020F0502020204030204" pitchFamily="34" charset="0"/>
              </a:rPr>
              <a:t>Server</a:t>
            </a:r>
            <a:r>
              <a:rPr lang="en-US" sz="1800" dirty="0">
                <a:latin typeface="Calibri" panose="020F0502020204030204" pitchFamily="34" charset="0"/>
                <a:cs typeface="Calibri" panose="020F0502020204030204" pitchFamily="34" charset="0"/>
              </a:rPr>
              <a:t> Program can </a:t>
            </a:r>
            <a:r>
              <a:rPr lang="en-US" sz="1800" b="1" dirty="0">
                <a:latin typeface="Calibri" panose="020F0502020204030204" pitchFamily="34" charset="0"/>
                <a:cs typeface="Calibri" panose="020F0502020204030204" pitchFamily="34" charset="0"/>
              </a:rPr>
              <a:t>Receive</a:t>
            </a:r>
            <a:r>
              <a:rPr lang="en-US" sz="1800" dirty="0">
                <a:latin typeface="Calibri" panose="020F0502020204030204" pitchFamily="34" charset="0"/>
                <a:cs typeface="Calibri" panose="020F0502020204030204" pitchFamily="34" charset="0"/>
              </a:rPr>
              <a:t> a message from the multiple Clients at the same time, from different IP addresses.</a:t>
            </a:r>
          </a:p>
          <a:p>
            <a:r>
              <a:rPr lang="en-US" sz="1800" dirty="0">
                <a:latin typeface="Calibri" panose="020F0502020204030204" pitchFamily="34" charset="0"/>
                <a:cs typeface="Calibri" panose="020F0502020204030204" pitchFamily="34" charset="0"/>
              </a:rPr>
              <a:t>The server also logs it startup in the window.</a:t>
            </a:r>
          </a:p>
          <a:p>
            <a:r>
              <a:rPr lang="en-US" dirty="0">
                <a:latin typeface="Calibri" panose="020F0502020204030204" pitchFamily="34" charset="0"/>
                <a:cs typeface="Calibri" panose="020F0502020204030204" pitchFamily="34" charset="0"/>
              </a:rPr>
              <a:t>Again, t</a:t>
            </a:r>
            <a:r>
              <a:rPr lang="en-US" sz="1800" dirty="0">
                <a:latin typeface="Calibri" panose="020F0502020204030204" pitchFamily="34" charset="0"/>
                <a:cs typeface="Calibri" panose="020F0502020204030204" pitchFamily="34" charset="0"/>
              </a:rPr>
              <a:t>he different IP addres connection was the Improvement that I was talking about.</a:t>
            </a:r>
          </a:p>
        </p:txBody>
      </p:sp>
      <p:sp>
        <p:nvSpPr>
          <p:cNvPr id="3" name="Slide Number Placeholder 2">
            <a:extLst>
              <a:ext uri="{FF2B5EF4-FFF2-40B4-BE49-F238E27FC236}">
                <a16:creationId xmlns:a16="http://schemas.microsoft.com/office/drawing/2014/main" id="{C05614EF-AFA5-40E8-A11F-A911108CC845}"/>
              </a:ext>
            </a:extLst>
          </p:cNvPr>
          <p:cNvSpPr>
            <a:spLocks noGrp="1"/>
          </p:cNvSpPr>
          <p:nvPr>
            <p:ph type="sldNum" sz="quarter" idx="12"/>
          </p:nvPr>
        </p:nvSpPr>
        <p:spPr/>
        <p:txBody>
          <a:bodyPr/>
          <a:lstStyle/>
          <a:p>
            <a:fld id="{BBC5BEA8-4E64-45B5-91EA-CC26DB652464}" type="slidenum">
              <a:rPr lang="en-US" smtClean="0"/>
              <a:t>32</a:t>
            </a:fld>
            <a:endParaRPr lang="en-US" dirty="0"/>
          </a:p>
        </p:txBody>
      </p:sp>
      <p:sp>
        <p:nvSpPr>
          <p:cNvPr id="7" name="TextBox 6">
            <a:extLst>
              <a:ext uri="{FF2B5EF4-FFF2-40B4-BE49-F238E27FC236}">
                <a16:creationId xmlns:a16="http://schemas.microsoft.com/office/drawing/2014/main" id="{B1F745C6-0CE1-4543-AF93-C4A7151B14DB}"/>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pic>
        <p:nvPicPr>
          <p:cNvPr id="21" name="Content Placeholder 20">
            <a:extLst>
              <a:ext uri="{FF2B5EF4-FFF2-40B4-BE49-F238E27FC236}">
                <a16:creationId xmlns:a16="http://schemas.microsoft.com/office/drawing/2014/main" id="{902347B3-E560-4445-8399-F74BDAA9E1F3}"/>
              </a:ext>
            </a:extLst>
          </p:cNvPr>
          <p:cNvPicPr>
            <a:picLocks noGrp="1" noChangeAspect="1"/>
          </p:cNvPicPr>
          <p:nvPr>
            <p:ph sz="half" idx="2"/>
          </p:nvPr>
        </p:nvPicPr>
        <p:blipFill>
          <a:blip r:embed="rId2"/>
          <a:stretch>
            <a:fillRect/>
          </a:stretch>
        </p:blipFill>
        <p:spPr>
          <a:xfrm>
            <a:off x="6607175" y="2948878"/>
            <a:ext cx="4895850" cy="2560444"/>
          </a:xfrm>
        </p:spPr>
      </p:pic>
      <p:sp>
        <p:nvSpPr>
          <p:cNvPr id="5" name="TextBox 4">
            <a:extLst>
              <a:ext uri="{FF2B5EF4-FFF2-40B4-BE49-F238E27FC236}">
                <a16:creationId xmlns:a16="http://schemas.microsoft.com/office/drawing/2014/main" id="{3F49DCB9-729D-432B-B646-9CD0870A8F49}"/>
              </a:ext>
            </a:extLst>
          </p:cNvPr>
          <p:cNvSpPr txBox="1"/>
          <p:nvPr/>
        </p:nvSpPr>
        <p:spPr>
          <a:xfrm>
            <a:off x="6607175" y="5509322"/>
            <a:ext cx="489505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MultiThreadedClientServer</a:t>
            </a:r>
            <a:r>
              <a:rPr lang="tr-TR" sz="1200" dirty="0">
                <a:latin typeface="Calibri" panose="020F0502020204030204" pitchFamily="34" charset="0"/>
                <a:cs typeface="Calibri" panose="020F0502020204030204" pitchFamily="34" charset="0"/>
              </a:rPr>
              <a: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MultiTServer</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043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Imports</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a:t>
            </a:r>
            <a:endParaRPr lang="en-US" sz="1700" dirty="0">
              <a:solidFill>
                <a:srgbClr val="0000FF"/>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System.Threading;</a:t>
            </a:r>
            <a:endParaRPr lang="en-US" sz="1700" dirty="0">
              <a:solidFill>
                <a:srgbClr val="000000"/>
              </a:solidFill>
              <a:latin typeface="Consolas" panose="020B0609020204030204" pitchFamily="49" charset="0"/>
            </a:endParaRP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a:p>
            <a:pPr marL="0" indent="0" algn="ctr">
              <a:buNone/>
            </a:pPr>
            <a:r>
              <a:rPr lang="tr-TR" sz="1700" b="1" dirty="0">
                <a:latin typeface="Calibri" panose="020F0502020204030204" pitchFamily="34" charset="0"/>
                <a:cs typeface="Calibri" panose="020F0502020204030204" pitchFamily="34" charset="0"/>
              </a:rPr>
              <a:t>System.Threading</a:t>
            </a:r>
            <a:r>
              <a:rPr lang="en-US" sz="1700" b="1"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is simply for thread configuration and controling</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33</a:t>
            </a:fld>
            <a:endParaRPr lang="en-US" dirty="0"/>
          </a:p>
        </p:txBody>
      </p:sp>
    </p:spTree>
    <p:extLst>
      <p:ext uri="{BB962C8B-B14F-4D97-AF65-F5344CB8AC3E}">
        <p14:creationId xmlns:p14="http://schemas.microsoft.com/office/powerpoint/2010/main" val="306834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Server</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607967" y="2667000"/>
            <a:ext cx="4895056"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a:t>
            </a:r>
            <a:r>
              <a:rPr lang="tr-TR" sz="1100" b="0" dirty="0">
                <a:solidFill>
                  <a:srgbClr val="CE9178"/>
                </a:solidFill>
                <a:effectLst/>
                <a:latin typeface="Consolas" panose="020B0609020204030204" pitchFamily="49" charset="0"/>
              </a:rPr>
              <a:t>Multi Thread Server</a:t>
            </a:r>
            <a:r>
              <a:rPr lang="en-US" sz="1100" dirty="0">
                <a:solidFill>
                  <a:srgbClr val="D4D4D4"/>
                </a:solidFill>
                <a:latin typeface="Consolas" panose="020B0609020204030204" pitchFamily="49" charset="0"/>
              </a:rPr>
              <a:t> </a:t>
            </a:r>
            <a:r>
              <a:rPr lang="en-US" sz="1100" b="0" dirty="0">
                <a:solidFill>
                  <a:srgbClr val="CE9178"/>
                </a:solidFill>
                <a:effectLst/>
                <a:latin typeface="Consolas" panose="020B0609020204030204" pitchFamily="49" charset="0"/>
              </a:rPr>
              <a:t>Program"</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
        <p:nvSpPr>
          <p:cNvPr id="5" name="TextBox 4">
            <a:extLst>
              <a:ext uri="{FF2B5EF4-FFF2-40B4-BE49-F238E27FC236}">
                <a16:creationId xmlns:a16="http://schemas.microsoft.com/office/drawing/2014/main" id="{2DC04F74-817D-4401-9AEC-084E1EBFAF7A}"/>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p:txBody>
          <a:bodyPr>
            <a:normAutofit fontScale="925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14" name="Slide Number Placeholder 13">
            <a:extLst>
              <a:ext uri="{FF2B5EF4-FFF2-40B4-BE49-F238E27FC236}">
                <a16:creationId xmlns:a16="http://schemas.microsoft.com/office/drawing/2014/main" id="{DCEDD584-0BF0-4070-9B92-0B24E848FC68}"/>
              </a:ext>
            </a:extLst>
          </p:cNvPr>
          <p:cNvSpPr>
            <a:spLocks noGrp="1"/>
          </p:cNvSpPr>
          <p:nvPr>
            <p:ph type="sldNum" sz="quarter" idx="12"/>
          </p:nvPr>
        </p:nvSpPr>
        <p:spPr/>
        <p:txBody>
          <a:bodyPr/>
          <a:lstStyle/>
          <a:p>
            <a:fld id="{BBC5BEA8-4E64-45B5-91EA-CC26DB652464}" type="slidenum">
              <a:rPr lang="en-US" smtClean="0"/>
              <a:t>34</a:t>
            </a:fld>
            <a:endParaRPr lang="en-US" dirty="0"/>
          </a:p>
        </p:txBody>
      </p:sp>
    </p:spTree>
    <p:extLst>
      <p:ext uri="{BB962C8B-B14F-4D97-AF65-F5344CB8AC3E}">
        <p14:creationId xmlns:p14="http://schemas.microsoft.com/office/powerpoint/2010/main" val="507300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MultiTServer_Project{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internal</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a:t>
            </a:r>
          </a:p>
          <a:p>
            <a:pPr>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"Multi Thread Server Program"</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//Unlike our Single Threaded Server IPAddress.Any will listen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to all Netwotk Interfaces and their Ip address</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//Ex. Wifi Module is 192.168.1.2 and Ethernet Interface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is 172.0.0.1 </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//IPAddress.Any will listen to both</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(IPAddress.Any, port);</a:t>
            </a:r>
          </a:p>
          <a:p>
            <a:pPr>
              <a:buFont typeface="+mj-lt"/>
              <a:buAutoNum type="arabicPeriod"/>
            </a:pPr>
            <a:r>
              <a:rPr lang="tr-TR" sz="1000" b="0" dirty="0">
                <a:solidFill>
                  <a:srgbClr val="D4D4D4"/>
                </a:solidFill>
                <a:effectLst/>
                <a:latin typeface="Consolas" panose="020B0609020204030204" pitchFamily="49" charset="0"/>
              </a:rPr>
              <a:t>                listener.Start();</a:t>
            </a:r>
          </a:p>
          <a:p>
            <a:pPr>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"Multi Threaded Server Has Started... :]"</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p>
          <a:p>
            <a:pPr>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"Waiting for client connections... :]"</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listener.AcceptTcpClient();</a:t>
            </a:r>
          </a:p>
          <a:p>
            <a:pPr>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"Whoa a new client connection :]"</a:t>
            </a:r>
            <a:r>
              <a:rPr lang="tr-TR" sz="1000" b="0" dirty="0">
                <a:solidFill>
                  <a:srgbClr val="D4D4D4"/>
                </a:solidFill>
                <a:effectLst/>
                <a:latin typeface="Consolas" panose="020B0609020204030204" pitchFamily="49" charset="0"/>
              </a:rPr>
              <a:t>);</a:t>
            </a:r>
          </a:p>
          <a:p>
            <a:pPr>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//Start a new Thread for every new client connection</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 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(ProcessClientRequests);</a:t>
            </a:r>
          </a:p>
          <a:p>
            <a:pPr>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t.Start(client);</a:t>
            </a:r>
          </a:p>
          <a:p>
            <a:pPr>
              <a:buFont typeface="+mj-lt"/>
              <a:buAutoNum type="arabicPeriod"/>
            </a:pPr>
            <a:r>
              <a:rPr lang="tr-TR" sz="1000" b="0" dirty="0">
                <a:solidFill>
                  <a:srgbClr val="D4D4D4"/>
                </a:solidFill>
                <a:effectLst/>
                <a:latin typeface="Consolas" panose="020B0609020204030204" pitchFamily="49" charset="0"/>
              </a:rPr>
              <a:t>                }</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//try</a:t>
            </a:r>
            <a:endParaRPr lang="en-US" sz="1000" b="0" dirty="0">
              <a:solidFill>
                <a:srgbClr val="6A9955"/>
              </a:solidFill>
              <a:effectLst/>
              <a:latin typeface="Consolas" panose="020B0609020204030204" pitchFamily="49" charset="0"/>
            </a:endParaRPr>
          </a:p>
          <a:p>
            <a:pPr>
              <a:buFont typeface="+mj-lt"/>
              <a:buAutoNum type="arabicPeriod"/>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584718" y="2660467"/>
            <a:ext cx="5363237" cy="3124201"/>
          </a:xfrm>
        </p:spPr>
        <p:txBody>
          <a:bodyPr>
            <a:normAutofit/>
          </a:bodyPr>
          <a:lstStyle/>
          <a:p>
            <a:r>
              <a:rPr lang="tr-TR" sz="1700" b="0" dirty="0">
                <a:solidFill>
                  <a:srgbClr val="569CD6"/>
                </a:solidFill>
                <a:effectLst/>
                <a:latin typeface="Consolas" panose="020B0609020204030204" pitchFamily="49" charset="0"/>
              </a:rPr>
              <a:t>TcpListener</a:t>
            </a:r>
            <a:r>
              <a:rPr lang="tr-TR" sz="1700" b="0" dirty="0">
                <a:effectLst/>
                <a:latin typeface="Consolas" panose="020B0609020204030204" pitchFamily="49" charset="0"/>
              </a:rPr>
              <a:t>(IPAddress.Any, port);</a:t>
            </a:r>
            <a:endParaRPr lang="en-US" sz="1700" b="0" dirty="0">
              <a:effectLst/>
              <a:latin typeface="Consolas" panose="020B0609020204030204" pitchFamily="49" charset="0"/>
            </a:endParaRPr>
          </a:p>
          <a:p>
            <a:pPr lvl="1"/>
            <a:r>
              <a:rPr lang="en-US" dirty="0">
                <a:latin typeface="Calibri" panose="020F0502020204030204" pitchFamily="34" charset="0"/>
                <a:cs typeface="Calibri" panose="020F0502020204030204" pitchFamily="34" charset="0"/>
              </a:rPr>
              <a:t>With IPAddres.Any the Server is listening all network interfaces and IP address.</a:t>
            </a:r>
          </a:p>
          <a:p>
            <a:r>
              <a:rPr lang="tr-TR" sz="1700" b="0" dirty="0">
                <a:solidFill>
                  <a:srgbClr val="569CD6"/>
                </a:solidFill>
                <a:effectLst/>
                <a:latin typeface="Consolas" panose="020B0609020204030204" pitchFamily="49" charset="0"/>
              </a:rPr>
              <a:t>Thread</a:t>
            </a:r>
            <a:r>
              <a:rPr lang="tr-TR" sz="1700" b="0" dirty="0">
                <a:effectLst/>
                <a:latin typeface="Consolas" panose="020B0609020204030204" pitchFamily="49" charset="0"/>
              </a:rPr>
              <a:t> t = </a:t>
            </a:r>
            <a:r>
              <a:rPr lang="tr-TR" sz="1700" b="0" dirty="0">
                <a:solidFill>
                  <a:srgbClr val="569CD6"/>
                </a:solidFill>
                <a:effectLst/>
                <a:latin typeface="Consolas" panose="020B0609020204030204" pitchFamily="49" charset="0"/>
              </a:rPr>
              <a:t>new</a:t>
            </a:r>
            <a:r>
              <a:rPr lang="tr-TR" sz="1700" b="0" dirty="0">
                <a:solidFill>
                  <a:srgbClr val="D4D4D4"/>
                </a:solidFill>
                <a:effectLst/>
                <a:latin typeface="Consolas" panose="020B0609020204030204" pitchFamily="49" charset="0"/>
              </a:rPr>
              <a:t> </a:t>
            </a:r>
            <a:r>
              <a:rPr lang="tr-TR" sz="1700" b="0" dirty="0">
                <a:solidFill>
                  <a:srgbClr val="569CD6"/>
                </a:solidFill>
                <a:effectLst/>
                <a:latin typeface="Consolas" panose="020B0609020204030204" pitchFamily="49" charset="0"/>
              </a:rPr>
              <a:t>Thread</a:t>
            </a:r>
            <a:r>
              <a:rPr lang="tr-TR" sz="1700" b="0" dirty="0">
                <a:effectLst/>
                <a:latin typeface="Consolas" panose="020B0609020204030204" pitchFamily="49" charset="0"/>
              </a:rPr>
              <a:t>(ProcessClientRequests);</a:t>
            </a:r>
            <a:endParaRPr lang="en-US" sz="1700" b="0" dirty="0">
              <a:effectLst/>
              <a:latin typeface="Consolas" panose="020B0609020204030204" pitchFamily="49" charset="0"/>
            </a:endParaRPr>
          </a:p>
          <a:p>
            <a:pPr lvl="1"/>
            <a:r>
              <a:rPr lang="en-US" sz="1600" b="0" dirty="0">
                <a:effectLst/>
                <a:latin typeface="Calibri" panose="020F0502020204030204" pitchFamily="34" charset="0"/>
                <a:cs typeface="Calibri" panose="020F0502020204030204" pitchFamily="34" charset="0"/>
              </a:rPr>
              <a:t>On every new </a:t>
            </a:r>
            <a:r>
              <a:rPr lang="tr-TR" sz="1600" b="0" dirty="0">
                <a:effectLst/>
                <a:latin typeface="Calibri" panose="020F0502020204030204" pitchFamily="34" charset="0"/>
                <a:cs typeface="Calibri" panose="020F0502020204030204" pitchFamily="34" charset="0"/>
              </a:rPr>
              <a:t>ProcessClientRequests</a:t>
            </a:r>
            <a:r>
              <a:rPr lang="en-US" sz="1600" b="0" dirty="0">
                <a:effectLst/>
                <a:latin typeface="Calibri" panose="020F0502020204030204" pitchFamily="34" charset="0"/>
                <a:cs typeface="Calibri" panose="020F0502020204030204" pitchFamily="34" charset="0"/>
              </a:rPr>
              <a:t> </a:t>
            </a:r>
            <a:r>
              <a:rPr lang="en-US" sz="1600" b="1" dirty="0">
                <a:effectLst/>
                <a:latin typeface="Calibri" panose="020F0502020204030204" pitchFamily="34" charset="0"/>
                <a:cs typeface="Calibri" panose="020F0502020204030204" pitchFamily="34" charset="0"/>
              </a:rPr>
              <a:t>function</a:t>
            </a:r>
            <a:r>
              <a:rPr lang="en-US" sz="1600" b="0" dirty="0">
                <a:effectLst/>
                <a:latin typeface="Calibri" panose="020F0502020204030204" pitchFamily="34" charset="0"/>
                <a:cs typeface="Calibri" panose="020F0502020204030204" pitchFamily="34" charset="0"/>
              </a:rPr>
              <a:t> a new thread is opened and a new connection is started.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7771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13"/>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"Waiting for client connections... :]"</a:t>
            </a:r>
            <a:r>
              <a:rPr lang="tr-TR" sz="1000" b="0" dirty="0">
                <a:solidFill>
                  <a:srgbClr val="D4D4D4"/>
                </a:solidFill>
                <a:effectLst/>
                <a:latin typeface="Consolas" panose="020B0609020204030204" pitchFamily="49" charset="0"/>
              </a:rPr>
              <a:t>);</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listener.AcceptTcpClient();</a:t>
            </a:r>
          </a:p>
          <a:p>
            <a:pPr>
              <a:buFont typeface="+mj-lt"/>
              <a:buAutoNum type="arabicPeriod" startAt="13"/>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"Whoa a new client connection :]"</a:t>
            </a:r>
            <a:r>
              <a:rPr lang="tr-TR" sz="1000" b="0" dirty="0">
                <a:solidFill>
                  <a:srgbClr val="D4D4D4"/>
                </a:solidFill>
                <a:effectLst/>
                <a:latin typeface="Consolas" panose="020B0609020204030204" pitchFamily="49" charset="0"/>
              </a:rPr>
              <a:t>);</a:t>
            </a:r>
          </a:p>
          <a:p>
            <a:pPr>
              <a:buFont typeface="+mj-lt"/>
              <a:buAutoNum type="arabicPeriod" startAt="13"/>
            </a:pPr>
            <a:r>
              <a:rPr lang="en-US"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//Start a new Thread for every new client connection</a:t>
            </a:r>
            <a:endParaRPr lang="tr-TR"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 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a:t>
            </a:r>
            <a:r>
              <a:rPr lang="en-US" sz="1000" b="0" dirty="0">
                <a:solidFill>
                  <a:srgbClr val="D4D4D4"/>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ClientRequests);</a:t>
            </a:r>
          </a:p>
          <a:p>
            <a:pPr>
              <a:buFont typeface="+mj-lt"/>
              <a:buAutoNum type="arabicPeriod" startAt="13"/>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t.Start(client);</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 //while</a:t>
            </a:r>
            <a:endParaRPr lang="tr-TR"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//try</a:t>
            </a:r>
            <a:endParaRPr lang="tr-TR"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Exception</a:t>
            </a:r>
            <a:r>
              <a:rPr lang="tr-TR" sz="1000" b="0" dirty="0">
                <a:solidFill>
                  <a:srgbClr val="D4D4D4"/>
                </a:solidFill>
                <a:effectLst/>
                <a:latin typeface="Consolas" panose="020B0609020204030204" pitchFamily="49" charset="0"/>
              </a:rPr>
              <a:t> e){</a:t>
            </a:r>
          </a:p>
          <a:p>
            <a:pPr>
              <a:buFont typeface="+mj-lt"/>
              <a:buAutoNum type="arabicPeriod" startAt="13"/>
            </a:pPr>
            <a:r>
              <a:rPr lang="tr-TR" sz="1000" b="0" dirty="0">
                <a:solidFill>
                  <a:srgbClr val="D4D4D4"/>
                </a:solidFill>
                <a:effectLst/>
                <a:latin typeface="Consolas" panose="020B0609020204030204" pitchFamily="49" charset="0"/>
              </a:rPr>
              <a:t>                Console.WriteLine(e);</a:t>
            </a:r>
          </a:p>
          <a:p>
            <a:pPr>
              <a:buFont typeface="+mj-lt"/>
              <a:buAutoNum type="arabicPeriod" startAt="13"/>
            </a:pP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finally</a:t>
            </a:r>
            <a:r>
              <a:rPr lang="tr-TR" sz="1000" b="0" dirty="0">
                <a:solidFill>
                  <a:srgbClr val="D4D4D4"/>
                </a:solidFill>
                <a:effectLst/>
                <a:latin typeface="Consolas" panose="020B0609020204030204" pitchFamily="49" charset="0"/>
              </a:rPr>
              <a:t>{</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listener.Stop();</a:t>
            </a:r>
          </a:p>
          <a:p>
            <a:pPr>
              <a:buFont typeface="+mj-lt"/>
              <a:buAutoNum type="arabicPeriod" startAt="13"/>
            </a:pP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tr-TR" sz="1000" b="0" dirty="0">
              <a:solidFill>
                <a:srgbClr val="D4D4D4"/>
              </a:solidFill>
              <a:effectLst/>
              <a:latin typeface="Consolas" panose="020B0609020204030204" pitchFamily="49" charset="0"/>
            </a:endParaRPr>
          </a:p>
          <a:p>
            <a:pPr>
              <a:buFont typeface="+mj-lt"/>
              <a:buAutoNum type="arabicPeriod" startAt="13"/>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fontScale="92500" lnSpcReduction="1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19, </a:t>
            </a:r>
            <a:r>
              <a:rPr lang="en-US" sz="1700" dirty="0">
                <a:latin typeface="Calibri" panose="020F0502020204030204" pitchFamily="34" charset="0"/>
                <a:cs typeface="Calibri" panose="020F0502020204030204" pitchFamily="34" charset="0"/>
              </a:rPr>
              <a:t>we start the </a:t>
            </a:r>
            <a:r>
              <a:rPr lang="tr-TR" sz="1700" b="0" dirty="0">
                <a:solidFill>
                  <a:srgbClr val="569CD6"/>
                </a:solidFill>
                <a:effectLst/>
                <a:latin typeface="Consolas" panose="020B0609020204030204" pitchFamily="49" charset="0"/>
              </a:rPr>
              <a:t>TcpClient</a:t>
            </a:r>
            <a:r>
              <a:rPr lang="en-US" sz="1700" dirty="0"/>
              <a:t> Listeners, </a:t>
            </a:r>
            <a:r>
              <a:rPr lang="en-US" sz="1700" dirty="0">
                <a:latin typeface="Calibri" panose="020F0502020204030204" pitchFamily="34" charset="0"/>
                <a:cs typeface="Calibri" panose="020F0502020204030204" pitchFamily="34" charset="0"/>
              </a:rPr>
              <a:t>so that we can assign the Clients a TCP connections. Waits for an client connection. To the set IP and Port.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20,</a:t>
            </a:r>
            <a:r>
              <a:rPr lang="en-US" sz="1700" dirty="0">
                <a:latin typeface="Calibri" panose="020F0502020204030204" pitchFamily="34" charset="0"/>
                <a:cs typeface="Calibri" panose="020F0502020204030204" pitchFamily="34" charset="0"/>
              </a:rPr>
              <a:t> Pass </a:t>
            </a:r>
            <a:r>
              <a:rPr lang="tr-TR" sz="1700" b="0" dirty="0">
                <a:solidFill>
                  <a:srgbClr val="569CD6"/>
                </a:solidFill>
                <a:effectLst/>
                <a:latin typeface="Consolas" panose="020B0609020204030204" pitchFamily="49" charset="0"/>
              </a:rPr>
              <a:t>TcpClient</a:t>
            </a:r>
            <a:r>
              <a:rPr lang="en-US" sz="1700" b="0" dirty="0">
                <a:solidFill>
                  <a:srgbClr val="569CD6"/>
                </a:solidFill>
                <a:effectLst/>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object to the newly created Thread/Function.</a:t>
            </a:r>
          </a:p>
          <a:p>
            <a:r>
              <a:rPr lang="en-US" sz="1700" dirty="0">
                <a:latin typeface="Calibri" panose="020F0502020204030204" pitchFamily="34" charset="0"/>
                <a:cs typeface="Calibri" panose="020F0502020204030204" pitchFamily="34" charset="0"/>
              </a:rPr>
              <a:t>Since we have a </a:t>
            </a:r>
            <a:r>
              <a:rPr lang="tr-TR" sz="1700" b="0" dirty="0">
                <a:solidFill>
                  <a:srgbClr val="569CD6"/>
                </a:solidFill>
                <a:effectLst/>
                <a:latin typeface="Consolas" panose="020B0609020204030204" pitchFamily="49" charset="0"/>
              </a:rPr>
              <a:t>while</a:t>
            </a:r>
            <a:r>
              <a:rPr lang="en-US" sz="1700" dirty="0">
                <a:solidFill>
                  <a:srgbClr val="569CD6"/>
                </a:solidFill>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loop for every new TcpClient we create a new Thread.</a:t>
            </a:r>
          </a:p>
          <a:p>
            <a:pPr lvl="1"/>
            <a:r>
              <a:rPr lang="en-US" sz="1500" dirty="0">
                <a:latin typeface="Calibri" panose="020F0502020204030204" pitchFamily="34" charset="0"/>
                <a:cs typeface="Calibri" panose="020F0502020204030204" pitchFamily="34" charset="0"/>
              </a:rPr>
              <a:t>This wont constantly open new Thread because the </a:t>
            </a:r>
            <a:r>
              <a:rPr lang="tr-TR" sz="1500" b="0" dirty="0">
                <a:effectLst/>
                <a:latin typeface="Consolas" panose="020B0609020204030204" pitchFamily="49" charset="0"/>
              </a:rPr>
              <a:t>listener.AcceptTcpClient();</a:t>
            </a:r>
            <a:r>
              <a:rPr lang="en-US" sz="1500" b="0" dirty="0">
                <a:effectLst/>
                <a:latin typeface="Consolas" panose="020B0609020204030204" pitchFamily="49" charset="0"/>
              </a:rPr>
              <a:t> function locks the process and the program continues once a new Client has connected.</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025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5258975" cy="1752599"/>
          </a:xfrm>
        </p:spPr>
        <p:txBody>
          <a:bodyPr>
            <a:normAutofit fontScale="90000"/>
          </a:bodyPr>
          <a:lstStyle/>
          <a:p>
            <a:r>
              <a:rPr lang="en-US" dirty="0">
                <a:latin typeface="Calibri" panose="020F0502020204030204" pitchFamily="34" charset="0"/>
                <a:cs typeface="Calibri" panose="020F0502020204030204" pitchFamily="34" charset="0"/>
              </a:rPr>
              <a:t>Server Example Explanation </a:t>
            </a:r>
            <a:r>
              <a:rPr lang="tr-TR" sz="4000" b="0" dirty="0">
                <a:effectLst/>
                <a:latin typeface="Calibri" panose="020F0502020204030204" pitchFamily="34" charset="0"/>
                <a:cs typeface="Calibri" panose="020F0502020204030204" pitchFamily="34" charset="0"/>
              </a:rPr>
              <a:t>ProcessClientRequests</a:t>
            </a:r>
            <a:r>
              <a:rPr lang="en-US" sz="4000" b="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ClientRequests(</a:t>
            </a:r>
            <a:r>
              <a:rPr lang="tr-TR" sz="1000" b="0" dirty="0">
                <a:solidFill>
                  <a:srgbClr val="569CD6"/>
                </a:solidFill>
                <a:effectLst/>
                <a:latin typeface="Consolas" panose="020B0609020204030204" pitchFamily="49" charset="0"/>
              </a:rPr>
              <a:t>object</a:t>
            </a:r>
            <a:r>
              <a:rPr lang="tr-TR" sz="1000" b="0" dirty="0">
                <a:solidFill>
                  <a:srgbClr val="D4D4D4"/>
                </a:solidFill>
                <a:effectLst/>
                <a:latin typeface="Consolas" panose="020B0609020204030204" pitchFamily="49" charset="0"/>
              </a:rPr>
              <a:t> argument) {</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//Same Code Taken From Single Threaded Server Program</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)argument;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reader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writer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 = reader.ReadLine()).Equals(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"From client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writer.WriteLine(</a:t>
            </a:r>
            <a:r>
              <a:rPr lang="tr-TR" sz="1000" b="0" dirty="0">
                <a:solidFill>
                  <a:srgbClr val="CE9178"/>
                </a:solidFill>
                <a:effectLst/>
                <a:latin typeface="Consolas" panose="020B0609020204030204" pitchFamily="49" charset="0"/>
              </a:rPr>
              <a:t>"From server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//Show Connected IP</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connected with IP {0}"</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client.Client.LocalEndPoint); </a:t>
            </a:r>
          </a:p>
          <a:p>
            <a:pPr>
              <a:buFont typeface="+mj-lt"/>
              <a:buAutoNum type="arabicPeriod" startAt="34"/>
            </a:pPr>
            <a:r>
              <a:rPr lang="tr-TR" sz="1000" b="0" dirty="0">
                <a:solidFill>
                  <a:srgbClr val="D4D4D4"/>
                </a:solidFill>
                <a:effectLst/>
                <a:latin typeface="Consolas" panose="020B0609020204030204" pitchFamily="49" charset="0"/>
              </a:rPr>
              <a:t>                    writer.Flush();</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reader.Close();</a:t>
            </a:r>
          </a:p>
          <a:p>
            <a:pPr>
              <a:buFont typeface="+mj-lt"/>
              <a:buAutoNum type="arabicPeriod" startAt="34"/>
            </a:pPr>
            <a:r>
              <a:rPr lang="tr-TR" sz="1000" b="0" dirty="0">
                <a:solidFill>
                  <a:srgbClr val="D4D4D4"/>
                </a:solidFill>
                <a:effectLst/>
                <a:latin typeface="Consolas" panose="020B0609020204030204" pitchFamily="49" charset="0"/>
              </a:rPr>
              <a:t>                writer.Close();</a:t>
            </a:r>
          </a:p>
          <a:p>
            <a:pPr>
              <a:buFont typeface="+mj-lt"/>
              <a:buAutoNum type="arabicPeriod" startAt="34"/>
            </a:pPr>
            <a:r>
              <a:rPr lang="tr-TR" sz="1000" b="0" dirty="0">
                <a:solidFill>
                  <a:srgbClr val="D4D4D4"/>
                </a:solidFill>
                <a:effectLst/>
                <a:latin typeface="Consolas" panose="020B0609020204030204" pitchFamily="49" charset="0"/>
              </a:rPr>
              <a:t>                client.Close();</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connection terminated :["</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try</a:t>
            </a:r>
          </a:p>
          <a:p>
            <a:pPr>
              <a:buFont typeface="+mj-lt"/>
              <a:buAutoNum type="arabicPeriod" startAt="34"/>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18792"/>
            <a:ext cx="5258976" cy="3586065"/>
          </a:xfrm>
        </p:spPr>
        <p:txBody>
          <a:bodyPr>
            <a:normAutofit/>
          </a:bodyPr>
          <a:lstStyle/>
          <a:p>
            <a:r>
              <a:rPr lang="en-US" sz="1500" dirty="0">
                <a:latin typeface="Calibri" panose="020F0502020204030204" pitchFamily="34" charset="0"/>
                <a:cs typeface="Calibri" panose="020F0502020204030204" pitchFamily="34" charset="0"/>
              </a:rPr>
              <a:t>In line </a:t>
            </a:r>
            <a:r>
              <a:rPr lang="en-US" sz="1500" b="1" dirty="0">
                <a:latin typeface="Calibri" panose="020F0502020204030204" pitchFamily="34" charset="0"/>
                <a:cs typeface="Calibri" panose="020F0502020204030204" pitchFamily="34" charset="0"/>
              </a:rPr>
              <a:t>35</a:t>
            </a:r>
            <a:r>
              <a:rPr lang="en-US" sz="1500" dirty="0">
                <a:latin typeface="Calibri" panose="020F0502020204030204" pitchFamily="34" charset="0"/>
                <a:cs typeface="Calibri" panose="020F0502020204030204" pitchFamily="34" charset="0"/>
              </a:rPr>
              <a:t>, this method takes one argument of type </a:t>
            </a:r>
            <a:r>
              <a:rPr lang="en-US" sz="1500" b="1" dirty="0">
                <a:latin typeface="Calibri" panose="020F0502020204030204" pitchFamily="34" charset="0"/>
                <a:cs typeface="Calibri" panose="020F0502020204030204" pitchFamily="34" charset="0"/>
              </a:rPr>
              <a:t>Object</a:t>
            </a:r>
            <a:r>
              <a:rPr lang="en-US" sz="1500" dirty="0">
                <a:latin typeface="Calibri" panose="020F0502020204030204" pitchFamily="34" charset="0"/>
                <a:cs typeface="Calibri" panose="020F0502020204030204" pitchFamily="34" charset="0"/>
              </a:rPr>
              <a:t>, which is cast immediately to a </a:t>
            </a:r>
            <a:r>
              <a:rPr lang="en-US" sz="1500" b="1" dirty="0">
                <a:latin typeface="Calibri" panose="020F0502020204030204" pitchFamily="34" charset="0"/>
                <a:cs typeface="Calibri" panose="020F0502020204030204" pitchFamily="34" charset="0"/>
              </a:rPr>
              <a:t>TcpClient</a:t>
            </a:r>
            <a:r>
              <a:rPr lang="en-US" sz="1500" dirty="0">
                <a:latin typeface="Calibri" panose="020F0502020204030204" pitchFamily="34" charset="0"/>
                <a:cs typeface="Calibri" panose="020F0502020204030204" pitchFamily="34" charset="0"/>
              </a:rPr>
              <a:t> </a:t>
            </a:r>
            <a:r>
              <a:rPr lang="en-US" sz="1500" b="1" dirty="0">
                <a:latin typeface="Calibri" panose="020F0502020204030204" pitchFamily="34" charset="0"/>
                <a:cs typeface="Calibri" panose="020F0502020204030204" pitchFamily="34" charset="0"/>
              </a:rPr>
              <a:t>object.</a:t>
            </a:r>
          </a:p>
          <a:p>
            <a:r>
              <a:rPr lang="en-US" sz="1500" dirty="0">
                <a:latin typeface="Calibri" panose="020F0502020204030204" pitchFamily="34" charset="0"/>
                <a:cs typeface="Calibri" panose="020F0502020204030204" pitchFamily="34" charset="0"/>
              </a:rPr>
              <a:t>The reason this cast is necessary is because the newClientRequests() method has the signature of a ParameterizedThreadStart.</a:t>
            </a:r>
          </a:p>
          <a:p>
            <a:pPr lvl="1"/>
            <a:r>
              <a:rPr lang="en-US" sz="1500" dirty="0">
                <a:latin typeface="Calibri" panose="020F0502020204030204" pitchFamily="34" charset="0"/>
                <a:cs typeface="Calibri" panose="020F0502020204030204" pitchFamily="34" charset="0"/>
              </a:rPr>
              <a:t>Meaning to execute a static method and an instance method. With sent parameters</a:t>
            </a:r>
          </a:p>
          <a:p>
            <a:pPr lvl="1"/>
            <a:r>
              <a:rPr lang="en-US" sz="1500" dirty="0">
                <a:latin typeface="Calibri" panose="020F0502020204030204" pitchFamily="34" charset="0"/>
                <a:cs typeface="Calibri" panose="020F0502020204030204" pitchFamily="34" charset="0"/>
                <a:hlinkClick r:id="rId2"/>
              </a:rPr>
              <a:t>https://docs.microsoft.com/en-us/dotnet/api/system.threading.parameterizedthreadstart?view=net-5.0</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7439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5258975" cy="1752599"/>
          </a:xfrm>
        </p:spPr>
        <p:txBody>
          <a:bodyPr>
            <a:normAutofit fontScale="90000"/>
          </a:bodyPr>
          <a:lstStyle/>
          <a:p>
            <a:r>
              <a:rPr lang="en-US" dirty="0">
                <a:latin typeface="Calibri" panose="020F0502020204030204" pitchFamily="34" charset="0"/>
                <a:cs typeface="Calibri" panose="020F0502020204030204" pitchFamily="34" charset="0"/>
              </a:rPr>
              <a:t>Server Example Explanation </a:t>
            </a:r>
            <a:r>
              <a:rPr lang="tr-TR" sz="4000" b="0" dirty="0">
                <a:effectLst/>
                <a:latin typeface="Calibri" panose="020F0502020204030204" pitchFamily="34" charset="0"/>
                <a:cs typeface="Calibri" panose="020F0502020204030204" pitchFamily="34" charset="0"/>
              </a:rPr>
              <a:t>ProcessClientRequests</a:t>
            </a:r>
            <a:r>
              <a:rPr lang="en-US" sz="4000" b="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ClientRequests(</a:t>
            </a:r>
            <a:r>
              <a:rPr lang="tr-TR" sz="1000" b="0" dirty="0">
                <a:solidFill>
                  <a:srgbClr val="569CD6"/>
                </a:solidFill>
                <a:effectLst/>
                <a:latin typeface="Consolas" panose="020B0609020204030204" pitchFamily="49" charset="0"/>
              </a:rPr>
              <a:t>object</a:t>
            </a:r>
            <a:r>
              <a:rPr lang="tr-TR" sz="1000" b="0" dirty="0">
                <a:solidFill>
                  <a:srgbClr val="D4D4D4"/>
                </a:solidFill>
                <a:effectLst/>
                <a:latin typeface="Consolas" panose="020B0609020204030204" pitchFamily="49" charset="0"/>
              </a:rPr>
              <a:t> argument) {</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//Same Code Taken From Single Threaded Server Program</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)argument;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reader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writer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 = reader.ReadLine()).Equals(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"From client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writer.WriteLine(</a:t>
            </a:r>
            <a:r>
              <a:rPr lang="tr-TR" sz="1000" b="0" dirty="0">
                <a:solidFill>
                  <a:srgbClr val="CE9178"/>
                </a:solidFill>
                <a:effectLst/>
                <a:latin typeface="Consolas" panose="020B0609020204030204" pitchFamily="49" charset="0"/>
              </a:rPr>
              <a:t>"From server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//Show Connected IP</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connected with IP {0}"</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client.Client.LocalEndPoint); </a:t>
            </a:r>
          </a:p>
          <a:p>
            <a:pPr>
              <a:buFont typeface="+mj-lt"/>
              <a:buAutoNum type="arabicPeriod" startAt="34"/>
            </a:pPr>
            <a:r>
              <a:rPr lang="tr-TR" sz="1000" b="0" dirty="0">
                <a:solidFill>
                  <a:srgbClr val="D4D4D4"/>
                </a:solidFill>
                <a:effectLst/>
                <a:latin typeface="Consolas" panose="020B0609020204030204" pitchFamily="49" charset="0"/>
              </a:rPr>
              <a:t>                    writer.Flush();</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reader.Close();</a:t>
            </a:r>
          </a:p>
          <a:p>
            <a:pPr>
              <a:buFont typeface="+mj-lt"/>
              <a:buAutoNum type="arabicPeriod" startAt="34"/>
            </a:pPr>
            <a:r>
              <a:rPr lang="tr-TR" sz="1000" b="0" dirty="0">
                <a:solidFill>
                  <a:srgbClr val="D4D4D4"/>
                </a:solidFill>
                <a:effectLst/>
                <a:latin typeface="Consolas" panose="020B0609020204030204" pitchFamily="49" charset="0"/>
              </a:rPr>
              <a:t>                writer.Close();</a:t>
            </a:r>
          </a:p>
          <a:p>
            <a:pPr>
              <a:buFont typeface="+mj-lt"/>
              <a:buAutoNum type="arabicPeriod" startAt="34"/>
            </a:pPr>
            <a:r>
              <a:rPr lang="tr-TR" sz="1000" b="0" dirty="0">
                <a:solidFill>
                  <a:srgbClr val="D4D4D4"/>
                </a:solidFill>
                <a:effectLst/>
                <a:latin typeface="Consolas" panose="020B0609020204030204" pitchFamily="49" charset="0"/>
              </a:rPr>
              <a:t>                client.Close();</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connection terminated :["</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try</a:t>
            </a:r>
          </a:p>
          <a:p>
            <a:pPr>
              <a:buFont typeface="+mj-lt"/>
              <a:buAutoNum type="arabicPeriod" startAt="34"/>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18792"/>
            <a:ext cx="5258976" cy="3586065"/>
          </a:xfrm>
        </p:spPr>
        <p:txBody>
          <a:bodyPr>
            <a:normAutofit fontScale="85000" lnSpcReduction="10000"/>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38,</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41</a:t>
            </a:r>
            <a:r>
              <a:rPr lang="en-US" sz="1700" dirty="0">
                <a:latin typeface="Calibri" panose="020F0502020204030204" pitchFamily="34" charset="0"/>
                <a:cs typeface="Calibri" panose="020F0502020204030204" pitchFamily="34" charset="0"/>
              </a:rPr>
              <a:t>). And write the received message to the console on line </a:t>
            </a:r>
            <a:r>
              <a:rPr lang="en-US" sz="1700" b="1" dirty="0">
                <a:latin typeface="Calibri" panose="020F0502020204030204" pitchFamily="34" charset="0"/>
                <a:cs typeface="Calibri" panose="020F0502020204030204" pitchFamily="34" charset="0"/>
              </a:rPr>
              <a:t>43.</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39,</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so that we can get the received data(</a:t>
            </a:r>
            <a:r>
              <a:rPr lang="en-US" sz="1700" b="1" dirty="0">
                <a:latin typeface="Calibri" panose="020F0502020204030204" pitchFamily="34" charset="0"/>
                <a:cs typeface="Calibri" panose="020F0502020204030204" pitchFamily="34" charset="0"/>
              </a:rPr>
              <a:t>46</a:t>
            </a:r>
            <a:r>
              <a:rPr lang="en-US" sz="1700" dirty="0">
                <a:latin typeface="Calibri" panose="020F0502020204030204" pitchFamily="34" charset="0"/>
                <a:cs typeface="Calibri" panose="020F0502020204030204" pitchFamily="34" charset="0"/>
              </a:rPr>
              <a:t>), use </a:t>
            </a:r>
            <a:r>
              <a:rPr lang="tr-TR" sz="1800" dirty="0">
                <a:effectLst/>
                <a:latin typeface="Calibri" panose="020F0502020204030204" pitchFamily="34" charset="0"/>
                <a:cs typeface="Calibri" panose="020F0502020204030204" pitchFamily="34" charset="0"/>
              </a:rPr>
              <a:t>writer.WriteLine</a:t>
            </a:r>
            <a:r>
              <a:rPr lang="en-US" sz="1800" dirty="0">
                <a:effectLst/>
                <a:latin typeface="Calibri" panose="020F0502020204030204" pitchFamily="34" charset="0"/>
                <a:cs typeface="Calibri" panose="020F0502020204030204" pitchFamily="34" charset="0"/>
              </a:rPr>
              <a:t>() send an echo message to the Client.</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41</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47</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Tree>
    <p:extLst>
      <p:ext uri="{BB962C8B-B14F-4D97-AF65-F5344CB8AC3E}">
        <p14:creationId xmlns:p14="http://schemas.microsoft.com/office/powerpoint/2010/main" val="2947502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55"/>
            </a:pP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6A9955"/>
                </a:solidFill>
                <a:effectLst/>
                <a:latin typeface="Consolas" panose="020B0609020204030204" pitchFamily="49" charset="0"/>
              </a:rPr>
              <a:t>// Have only one exception unlike the Single Threaded Server Program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because we don't have any IP inputs here</a:t>
            </a:r>
            <a:endParaRPr lang="tr-TR"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IOException</a:t>
            </a:r>
            <a:r>
              <a:rPr lang="tr-TR" sz="1000" b="0" dirty="0">
                <a:solidFill>
                  <a:srgbClr val="D4D4D4"/>
                </a:solidFill>
                <a:effectLst/>
                <a:latin typeface="Consolas" panose="020B0609020204030204" pitchFamily="49" charset="0"/>
              </a:rPr>
              <a:t>){</a:t>
            </a:r>
          </a:p>
          <a:p>
            <a:pPr>
              <a:buFont typeface="+mj-lt"/>
              <a:buAutoNum type="arabicPeriod" startAt="55"/>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"Problem with client communication :["</a:t>
            </a:r>
            <a:r>
              <a:rPr lang="tr-TR" sz="1000" b="0" dirty="0">
                <a:solidFill>
                  <a:srgbClr val="D4D4D4"/>
                </a:solidFill>
                <a:effectLst/>
                <a:latin typeface="Consolas" panose="020B0609020204030204" pitchFamily="49" charset="0"/>
              </a:rPr>
              <a:t>);</a:t>
            </a:r>
          </a:p>
          <a:p>
            <a:pPr>
              <a:buFont typeface="+mj-lt"/>
              <a:buAutoNum type="arabicPeriod" startAt="55"/>
            </a:pP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finally</a:t>
            </a: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(client != </a:t>
            </a:r>
            <a:r>
              <a:rPr lang="tr-TR" sz="1000" b="0" dirty="0" err="1">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startAt="55"/>
            </a:pPr>
            <a:r>
              <a:rPr lang="tr-TR" sz="1000" b="0" dirty="0">
                <a:solidFill>
                  <a:srgbClr val="D4D4D4"/>
                </a:solidFill>
                <a:effectLst/>
                <a:latin typeface="Consolas" panose="020B0609020204030204" pitchFamily="49" charset="0"/>
              </a:rPr>
              <a:t>                    client.Close();</a:t>
            </a:r>
          </a:p>
          <a:p>
            <a:pPr>
              <a:buFont typeface="+mj-lt"/>
              <a:buAutoNum type="arabicPeriod" startAt="55"/>
            </a:pP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new</a:t>
            </a:r>
            <a:r>
              <a:rPr lang="tr-TR" sz="1000" b="0" dirty="0">
                <a:solidFill>
                  <a:srgbClr val="6A9955"/>
                </a:solidFill>
                <a:effectLst/>
                <a:latin typeface="Consolas" panose="020B0609020204030204" pitchFamily="49" charset="0"/>
              </a:rPr>
              <a:t>ClientRequests()</a:t>
            </a:r>
            <a:endParaRPr lang="tr-TR"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tr-TR" sz="1000" b="0" dirty="0" err="1">
                <a:solidFill>
                  <a:srgbClr val="6A9955"/>
                </a:solidFill>
                <a:effectLst/>
                <a:latin typeface="Consolas" panose="020B0609020204030204" pitchFamily="49" charset="0"/>
              </a:rPr>
              <a:t>class</a:t>
            </a:r>
            <a:endParaRPr lang="tr-TR"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a:t>
            </a:r>
            <a:r>
              <a:rPr lang="tr-TR" sz="1000" b="0" dirty="0" err="1">
                <a:solidFill>
                  <a:srgbClr val="6A9955"/>
                </a:solidFill>
                <a:effectLst/>
                <a:latin typeface="Consolas" panose="020B0609020204030204" pitchFamily="49" charset="0"/>
              </a:rPr>
              <a:t>namespace</a:t>
            </a:r>
            <a:endParaRPr lang="tr-TR" sz="1000"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en-US" sz="1700" dirty="0">
                <a:latin typeface="Calibri" panose="020F0502020204030204" pitchFamily="34" charset="0"/>
                <a:cs typeface="Calibri" panose="020F0502020204030204" pitchFamily="34" charset="0"/>
              </a:rPr>
              <a:t>This part is for error catching as the program has multiple point of failures, so we have 1 error catching.</a:t>
            </a:r>
          </a:p>
          <a:p>
            <a:pPr lvl="1"/>
            <a:r>
              <a:rPr lang="tr-TR" sz="1700" b="0" dirty="0">
                <a:solidFill>
                  <a:srgbClr val="569CD6"/>
                </a:solidFill>
                <a:effectLst/>
                <a:latin typeface="Consolas" panose="020B0609020204030204" pitchFamily="49" charset="0"/>
              </a:rPr>
              <a:t>IOException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a:t>
            </a:r>
          </a:p>
          <a:p>
            <a:r>
              <a:rPr lang="en-US" sz="1700" dirty="0">
                <a:latin typeface="Calibri" panose="020F0502020204030204" pitchFamily="34" charset="0"/>
                <a:cs typeface="Calibri" panose="020F0502020204030204" pitchFamily="34" charset="0"/>
              </a:rPr>
              <a:t>And finally, in line </a:t>
            </a:r>
            <a:r>
              <a:rPr lang="en-US" sz="1700" b="1" dirty="0">
                <a:latin typeface="Calibri" panose="020F0502020204030204" pitchFamily="34" charset="0"/>
                <a:cs typeface="Calibri" panose="020F0502020204030204" pitchFamily="34" charset="0"/>
              </a:rPr>
              <a:t>60</a:t>
            </a:r>
            <a:r>
              <a:rPr lang="en-US" sz="1700" dirty="0">
                <a:latin typeface="Calibri" panose="020F0502020204030204" pitchFamily="34" charset="0"/>
                <a:cs typeface="Calibri" panose="020F0502020204030204" pitchFamily="34" charset="0"/>
              </a:rPr>
              <a:t>, after an error the server stops listing for TCP connections. </a:t>
            </a:r>
          </a:p>
        </p:txBody>
      </p:sp>
      <p:sp>
        <p:nvSpPr>
          <p:cNvPr id="9" name="Title 1">
            <a:extLst>
              <a:ext uri="{FF2B5EF4-FFF2-40B4-BE49-F238E27FC236}">
                <a16:creationId xmlns:a16="http://schemas.microsoft.com/office/drawing/2014/main" id="{7297EC0F-2050-480B-8D1D-81C199314E49}"/>
              </a:ext>
            </a:extLst>
          </p:cNvPr>
          <p:cNvSpPr>
            <a:spLocks noGrp="1"/>
          </p:cNvSpPr>
          <p:nvPr>
            <p:ph type="title"/>
          </p:nvPr>
        </p:nvSpPr>
        <p:spPr>
          <a:xfrm>
            <a:off x="688980" y="653143"/>
            <a:ext cx="5258975" cy="1752599"/>
          </a:xfrm>
        </p:spPr>
        <p:txBody>
          <a:bodyPr>
            <a:normAutofit fontScale="90000"/>
          </a:bodyPr>
          <a:lstStyle/>
          <a:p>
            <a:r>
              <a:rPr lang="en-US" dirty="0">
                <a:latin typeface="Calibri" panose="020F0502020204030204" pitchFamily="34" charset="0"/>
                <a:cs typeface="Calibri" panose="020F0502020204030204" pitchFamily="34" charset="0"/>
              </a:rPr>
              <a:t>Server Example Explanation </a:t>
            </a:r>
            <a:r>
              <a:rPr lang="tr-TR" sz="4000" b="0" dirty="0">
                <a:effectLst/>
                <a:latin typeface="Calibri" panose="020F0502020204030204" pitchFamily="34" charset="0"/>
                <a:cs typeface="Calibri" panose="020F0502020204030204" pitchFamily="34" charset="0"/>
              </a:rPr>
              <a:t>ProcessClientRequests</a:t>
            </a:r>
            <a:r>
              <a:rPr lang="en-US" sz="4000" b="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11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604-FE44-4C5F-822D-643DE3F9BB5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a:t>
            </a:r>
            <a:r>
              <a:rPr lang="en-GB" dirty="0">
                <a:latin typeface="Calibri" panose="020F0502020204030204" pitchFamily="34" charset="0"/>
                <a:cs typeface="Calibri" panose="020F0502020204030204" pitchFamily="34" charset="0"/>
              </a:rPr>
              <a:t>ocket Programming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94AF5D-9F38-4BB7-BFFB-F83B3B6FA9DD}"/>
              </a:ext>
            </a:extLst>
          </p:cNvPr>
          <p:cNvSpPr>
            <a:spLocks noGrp="1"/>
          </p:cNvSpPr>
          <p:nvPr>
            <p:ph idx="1"/>
          </p:nvPr>
        </p:nvSpPr>
        <p:spPr>
          <a:xfrm>
            <a:off x="1484310" y="2268187"/>
            <a:ext cx="10018713" cy="3523013"/>
          </a:xfrm>
        </p:spPr>
        <p:txBody>
          <a:bodyPr>
            <a:normAutofit fontScale="92500" lnSpcReduction="10000"/>
          </a:bodyPr>
          <a:lstStyle/>
          <a:p>
            <a:r>
              <a:rPr lang="en-US" sz="2000" dirty="0">
                <a:latin typeface="Calibri" panose="020F0502020204030204" pitchFamily="34" charset="0"/>
                <a:cs typeface="Calibri" panose="020F0502020204030204" pitchFamily="34" charset="0"/>
              </a:rPr>
              <a:t>Network programming in windows is possible with Sockets.</a:t>
            </a:r>
          </a:p>
          <a:p>
            <a:r>
              <a:rPr lang="en-US" sz="2000" dirty="0">
                <a:latin typeface="Calibri" panose="020F0502020204030204" pitchFamily="34" charset="0"/>
                <a:cs typeface="Calibri" panose="020F0502020204030204" pitchFamily="34" charset="0"/>
              </a:rPr>
              <a:t>A Socket is basically End-Point of To and From (Bidirectional or Directional) communication link between two different programs. (Server Program and Client Program) which are running and generally in the same network.</a:t>
            </a:r>
          </a:p>
          <a:p>
            <a:r>
              <a:rPr lang="en-US" sz="2000" dirty="0">
                <a:latin typeface="Calibri" panose="020F0502020204030204" pitchFamily="34" charset="0"/>
                <a:cs typeface="Calibri" panose="020F0502020204030204" pitchFamily="34" charset="0"/>
              </a:rPr>
              <a:t>My Example Will be a Directional Application meaning, is a one-way Client and Server setup where a Client connects, sends messages to the server and the server shows them using socket connection.</a:t>
            </a:r>
          </a:p>
          <a:p>
            <a:r>
              <a:rPr lang="en-US" sz="2000" dirty="0">
                <a:latin typeface="Calibri" panose="020F0502020204030204" pitchFamily="34" charset="0"/>
                <a:cs typeface="Calibri" panose="020F0502020204030204" pitchFamily="34" charset="0"/>
              </a:rPr>
              <a:t>For our case, .Net Framework, Windows can utilizes two namespaces, System.Net and System.Net.Sockets for managed implementation of Internet protocols.(TCP/IP and UDP/IP).</a:t>
            </a:r>
          </a:p>
          <a:p>
            <a:r>
              <a:rPr lang="en-US" sz="2000" dirty="0">
                <a:latin typeface="Calibri" panose="020F0502020204030204" pitchFamily="34" charset="0"/>
                <a:cs typeface="Calibri" panose="020F0502020204030204" pitchFamily="34" charset="0"/>
              </a:rPr>
              <a:t>Lastly a </a:t>
            </a:r>
            <a:r>
              <a:rPr lang="en-US" sz="2000" b="1" dirty="0">
                <a:latin typeface="Calibri" panose="020F0502020204030204" pitchFamily="34" charset="0"/>
                <a:cs typeface="Calibri" panose="020F0502020204030204" pitchFamily="34" charset="0"/>
              </a:rPr>
              <a:t>Socket</a:t>
            </a:r>
            <a:r>
              <a:rPr lang="en-US" sz="2000" dirty="0">
                <a:latin typeface="Calibri" panose="020F0502020204030204" pitchFamily="34" charset="0"/>
                <a:cs typeface="Calibri" panose="020F0502020204030204" pitchFamily="34" charset="0"/>
              </a:rPr>
              <a:t> = IP Address + Port Number</a:t>
            </a:r>
          </a:p>
        </p:txBody>
      </p:sp>
      <p:sp>
        <p:nvSpPr>
          <p:cNvPr id="4" name="Slide Number Placeholder 3">
            <a:extLst>
              <a:ext uri="{FF2B5EF4-FFF2-40B4-BE49-F238E27FC236}">
                <a16:creationId xmlns:a16="http://schemas.microsoft.com/office/drawing/2014/main" id="{27703192-3F4D-489D-9E01-64181B9DDEDE}"/>
              </a:ext>
            </a:extLst>
          </p:cNvPr>
          <p:cNvSpPr>
            <a:spLocks noGrp="1"/>
          </p:cNvSpPr>
          <p:nvPr>
            <p:ph type="sldNum" sz="quarter" idx="12"/>
          </p:nvPr>
        </p:nvSpPr>
        <p:spPr/>
        <p:txBody>
          <a:bodyPr/>
          <a:lstStyle/>
          <a:p>
            <a:fld id="{BBC5BEA8-4E64-45B5-91EA-CC26DB652464}" type="slidenum">
              <a:rPr lang="en-US" smtClean="0"/>
              <a:t>4</a:t>
            </a:fld>
            <a:endParaRPr lang="en-US" dirty="0"/>
          </a:p>
        </p:txBody>
      </p:sp>
    </p:spTree>
    <p:extLst>
      <p:ext uri="{BB962C8B-B14F-4D97-AF65-F5344CB8AC3E}">
        <p14:creationId xmlns:p14="http://schemas.microsoft.com/office/powerpoint/2010/main" val="1025639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0" indent="0">
              <a:buNone/>
            </a:pPr>
            <a:r>
              <a:rPr lang="tr-TR" sz="1000" b="0" dirty="0" err="1">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ShowServerNetworkConfig</a:t>
            </a:r>
            <a:r>
              <a:rPr lang="tr-TR" sz="1000" b="0" dirty="0">
                <a:solidFill>
                  <a:srgbClr val="D4D4D4"/>
                </a:solidFill>
                <a:effectLst/>
                <a:latin typeface="Consolas" panose="020B0609020204030204" pitchFamily="49" charset="0"/>
              </a:rPr>
              <a:t>(){  </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Console.ForegroundColor</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ConsoleColor.Yellow</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NetworkInterface</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adapters</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NetworkInterface.GetAllNetworkInterfaces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foreach</a:t>
            </a:r>
            <a:r>
              <a:rPr lang="tr-TR" sz="1000" b="0" dirty="0">
                <a:solidFill>
                  <a:srgbClr val="D4D4D4"/>
                </a:solidFill>
                <a:effectLst/>
                <a:latin typeface="Consolas" panose="020B0609020204030204" pitchFamily="49" charset="0"/>
              </a:rPr>
              <a:t>(</a:t>
            </a:r>
            <a:r>
              <a:rPr lang="tr-TR" sz="1000" b="0" dirty="0" err="1">
                <a:solidFill>
                  <a:srgbClr val="569CD6"/>
                </a:solidFill>
                <a:effectLst/>
                <a:latin typeface="Consolas" panose="020B0609020204030204" pitchFamily="49" charset="0"/>
              </a:rPr>
              <a:t>NetworkInterface</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adapter</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adapters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err="1">
                <a:solidFill>
                  <a:srgbClr val="D4D4D4"/>
                </a:solidFill>
                <a:effectLst/>
                <a:latin typeface="Consolas" panose="020B0609020204030204" pitchFamily="49" charset="0"/>
              </a:rPr>
              <a:t>adapter.Description</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tr-TR" sz="1000" b="0" dirty="0" err="1">
                <a:solidFill>
                  <a:srgbClr val="CE9178"/>
                </a:solidFill>
                <a:effectLst/>
                <a:latin typeface="Consolas" panose="020B0609020204030204" pitchFamily="49" charset="0"/>
              </a:rPr>
              <a:t>tAdapter</a:t>
            </a:r>
            <a:r>
              <a:rPr lang="tr-TR" sz="1000" b="0" dirty="0">
                <a:solidFill>
                  <a:srgbClr val="CE9178"/>
                </a:solidFill>
                <a:effectLst/>
                <a:latin typeface="Consolas" panose="020B0609020204030204" pitchFamily="49" charset="0"/>
              </a:rPr>
              <a:t> Name: "</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adapter.Name</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tr-TR" sz="1000" b="0" dirty="0" err="1">
                <a:solidFill>
                  <a:srgbClr val="CE9178"/>
                </a:solidFill>
                <a:effectLst/>
                <a:latin typeface="Consolas" panose="020B0609020204030204" pitchFamily="49" charset="0"/>
              </a:rPr>
              <a:t>tMAC</a:t>
            </a:r>
            <a:r>
              <a:rPr lang="tr-TR" sz="1000" b="0" dirty="0">
                <a:solidFill>
                  <a:srgbClr val="CE9178"/>
                </a:solidFill>
                <a:effectLst/>
                <a:latin typeface="Consolas" panose="020B0609020204030204" pitchFamily="49" charset="0"/>
              </a:rPr>
              <a:t> Address: "</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adapter.GetPhysicalAddress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IPInterfaceProperties</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ip_properties</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adapter.GetIPProperties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UnicastIPAddressInformationCollection</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addresses</a:t>
            </a:r>
            <a:r>
              <a:rPr lang="tr-TR" sz="1000" b="0" dirty="0">
                <a:solidFill>
                  <a:srgbClr val="D4D4D4"/>
                </a:solidFill>
                <a:effectLst/>
                <a:latin typeface="Consolas" panose="020B0609020204030204" pitchFamily="49" charset="0"/>
              </a:rPr>
              <a:t> = </a:t>
            </a:r>
            <a:endParaRPr lang="en-US" sz="1000" b="0" dirty="0">
              <a:solidFill>
                <a:srgbClr val="D4D4D4"/>
              </a:solidFill>
              <a:effectLst/>
              <a:latin typeface="Consolas" panose="020B0609020204030204" pitchFamily="49" charset="0"/>
            </a:endParaRPr>
          </a:p>
          <a:p>
            <a:pPr marL="0" indent="0">
              <a:buNone/>
            </a:pPr>
            <a:r>
              <a:rPr lang="en-US" sz="1000" dirty="0">
                <a:solidFill>
                  <a:srgbClr val="D4D4D4"/>
                </a:solidFill>
                <a:latin typeface="Consolas" panose="020B0609020204030204" pitchFamily="49" charset="0"/>
              </a:rPr>
              <a:t>							   </a:t>
            </a:r>
            <a:r>
              <a:rPr lang="tr-TR" sz="1000" b="0" dirty="0" err="1">
                <a:solidFill>
                  <a:srgbClr val="D4D4D4"/>
                </a:solidFill>
                <a:effectLst/>
                <a:latin typeface="Consolas" panose="020B0609020204030204" pitchFamily="49" charset="0"/>
              </a:rPr>
              <a:t>ip_properties.UnicastAddresses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foreach</a:t>
            </a:r>
            <a:r>
              <a:rPr lang="tr-TR" sz="1000" b="0" dirty="0">
                <a:solidFill>
                  <a:srgbClr val="D4D4D4"/>
                </a:solidFill>
                <a:effectLst/>
                <a:latin typeface="Consolas" panose="020B0609020204030204" pitchFamily="49" charset="0"/>
              </a:rPr>
              <a:t>(</a:t>
            </a:r>
            <a:r>
              <a:rPr lang="tr-TR" sz="1000" b="0" dirty="0" err="1">
                <a:solidFill>
                  <a:srgbClr val="569CD6"/>
                </a:solidFill>
                <a:effectLst/>
                <a:latin typeface="Consolas" panose="020B0609020204030204" pitchFamily="49" charset="0"/>
              </a:rPr>
              <a:t>UnicastIPAddressInformation</a:t>
            </a:r>
            <a:r>
              <a:rPr lang="tr-TR" sz="1000" b="0" dirty="0">
                <a:solidFill>
                  <a:srgbClr val="D4D4D4"/>
                </a:solidFill>
                <a:effectLst/>
                <a:latin typeface="Consolas" panose="020B0609020204030204" pitchFamily="49" charset="0"/>
              </a:rPr>
              <a:t> address </a:t>
            </a:r>
            <a:r>
              <a:rPr lang="tr-TR" sz="1000" b="0" dirty="0">
                <a:solidFill>
                  <a:srgbClr val="569CD6"/>
                </a:solidFill>
                <a:effectLst/>
                <a:latin typeface="Consolas" panose="020B0609020204030204" pitchFamily="49" charset="0"/>
              </a:rPr>
              <a:t>in</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addresses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tr-TR" sz="1000" b="0" dirty="0" err="1">
                <a:solidFill>
                  <a:srgbClr val="CE9178"/>
                </a:solidFill>
                <a:effectLst/>
                <a:latin typeface="Consolas" panose="020B0609020204030204" pitchFamily="49" charset="0"/>
              </a:rPr>
              <a:t>tIP</a:t>
            </a:r>
            <a:r>
              <a:rPr lang="tr-TR" sz="1000" b="0" dirty="0">
                <a:solidFill>
                  <a:srgbClr val="CE9178"/>
                </a:solidFill>
                <a:effectLst/>
                <a:latin typeface="Consolas" panose="020B0609020204030204" pitchFamily="49" charset="0"/>
              </a:rPr>
              <a:t> Address: "</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address.Address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tr-TR" sz="1000" dirty="0" err="1">
                <a:solidFill>
                  <a:srgbClr val="6A9955"/>
                </a:solidFill>
                <a:latin typeface="Consolas" panose="020B0609020204030204" pitchFamily="49" charset="0"/>
              </a:rPr>
              <a:t>foreach</a:t>
            </a:r>
            <a:r>
              <a:rPr lang="en-US" sz="1000" dirty="0">
                <a:solidFill>
                  <a:srgbClr val="6A9955"/>
                </a:solidFill>
                <a:latin typeface="Consolas" panose="020B0609020204030204" pitchFamily="49" charset="0"/>
              </a:rPr>
              <a:t>-</a:t>
            </a:r>
            <a:r>
              <a:rPr lang="tr-TR" sz="1000" dirty="0" err="1">
                <a:solidFill>
                  <a:srgbClr val="6A9955"/>
                </a:solidFill>
                <a:latin typeface="Consolas" panose="020B0609020204030204" pitchFamily="49" charset="0"/>
              </a:rPr>
              <a:t>UnicastIPAddressInformation</a:t>
            </a:r>
            <a:endParaRPr lang="tr-TR" sz="1000" dirty="0">
              <a:solidFill>
                <a:srgbClr val="6A9955"/>
              </a:solidFill>
              <a:latin typeface="Consolas" panose="020B0609020204030204" pitchFamily="49" charset="0"/>
            </a:endParaRPr>
          </a:p>
          <a:p>
            <a:pPr marL="0" indent="0">
              <a:buNone/>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tr-TR" sz="1000" dirty="0" err="1">
                <a:solidFill>
                  <a:srgbClr val="6A9955"/>
                </a:solidFill>
                <a:latin typeface="Consolas" panose="020B0609020204030204" pitchFamily="49" charset="0"/>
              </a:rPr>
              <a:t>foreach</a:t>
            </a:r>
            <a:r>
              <a:rPr lang="en-US" sz="1000" dirty="0">
                <a:solidFill>
                  <a:srgbClr val="6A9955"/>
                </a:solidFill>
                <a:latin typeface="Consolas" panose="020B0609020204030204" pitchFamily="49" charset="0"/>
              </a:rPr>
              <a:t>-</a:t>
            </a:r>
            <a:r>
              <a:rPr lang="tr-TR" sz="1000" dirty="0" err="1">
                <a:solidFill>
                  <a:srgbClr val="6A9955"/>
                </a:solidFill>
                <a:latin typeface="Consolas" panose="020B0609020204030204" pitchFamily="49" charset="0"/>
              </a:rPr>
              <a:t>NetworkInterface</a:t>
            </a:r>
            <a:endParaRPr lang="tr-TR" sz="1000" dirty="0">
              <a:solidFill>
                <a:srgbClr val="6A9955"/>
              </a:solidFill>
              <a:latin typeface="Consolas" panose="020B0609020204030204" pitchFamily="49" charset="0"/>
            </a:endParaRPr>
          </a:p>
          <a:p>
            <a:pPr marL="0" indent="0">
              <a:buNone/>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Console.ForegroundColor</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ConsoleColor.White</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a:t>
            </a:r>
            <a:r>
              <a:rPr lang="tr-TR" sz="1000" b="0" dirty="0" err="1">
                <a:solidFill>
                  <a:srgbClr val="6A9955"/>
                </a:solidFill>
                <a:effectLst/>
                <a:latin typeface="Consolas" panose="020B0609020204030204" pitchFamily="49" charset="0"/>
              </a:rPr>
              <a:t>ShowServerNetworkConfig</a:t>
            </a:r>
            <a:r>
              <a:rPr lang="en-US" sz="1000" b="0" dirty="0">
                <a:solidFill>
                  <a:srgbClr val="6A9955"/>
                </a:solidFill>
                <a:effectLst/>
                <a:latin typeface="Consolas" panose="020B0609020204030204" pitchFamily="49" charset="0"/>
              </a:rPr>
              <a:t>()</a:t>
            </a:r>
            <a:endParaRPr lang="en-US" sz="1000" dirty="0">
              <a:solidFill>
                <a:srgbClr val="D4D4D4"/>
              </a:solidFill>
              <a:latin typeface="Consolas" panose="020B0609020204030204" pitchFamily="49" charset="0"/>
            </a:endParaRPr>
          </a:p>
          <a:p>
            <a:pPr>
              <a:buFont typeface="+mj-lt"/>
              <a:buAutoNum type="arabicPeriod" startAt="7"/>
            </a:pP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//Unlike our Single Threaded Server IPAddress.Any will listen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to all Netwotk Interfaces and their Ip address</a:t>
            </a:r>
            <a:endParaRPr lang="tr-TR" sz="1000" b="0" dirty="0">
              <a:solidFill>
                <a:srgbClr val="D4D4D4"/>
              </a:solidFill>
              <a:effectLst/>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//Ex. Wifi Module is 192.168.1.2 and Ethernet Interface is 172.0.0.1 </a:t>
            </a:r>
            <a:endParaRPr lang="tr-TR" sz="1000" b="0" dirty="0">
              <a:solidFill>
                <a:srgbClr val="D4D4D4"/>
              </a:solidFill>
              <a:effectLst/>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//IPAddress.Any will listen to both</a:t>
            </a:r>
            <a:endParaRPr lang="en-US" sz="1000" b="0" dirty="0">
              <a:solidFill>
                <a:srgbClr val="6A9955"/>
              </a:solidFill>
              <a:effectLst/>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ShowServerNetworkConfig</a:t>
            </a:r>
            <a:r>
              <a:rPr lang="tr-TR" sz="1000" b="0" dirty="0">
                <a:solidFill>
                  <a:srgbClr val="D4D4D4"/>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dirty="0">
                <a:solidFill>
                  <a:srgbClr val="6A9955"/>
                </a:solidFill>
                <a:latin typeface="Consolas" panose="020B0609020204030204" pitchFamily="49" charset="0"/>
              </a:rPr>
              <a:t>// Shows all IP that are being listened.</a:t>
            </a:r>
            <a:endParaRPr lang="tr-TR" sz="1000" dirty="0">
              <a:solidFill>
                <a:srgbClr val="6A9955"/>
              </a:solidFill>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listener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(IPAddress.Any, port);</a:t>
            </a: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listener.Start</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"Multi Threaded Server Has </a:t>
            </a:r>
            <a:r>
              <a:rPr lang="tr-TR" sz="1000" b="0" dirty="0" err="1">
                <a:solidFill>
                  <a:srgbClr val="CE9178"/>
                </a:solidFill>
                <a:effectLst/>
                <a:latin typeface="Consolas" panose="020B0609020204030204" pitchFamily="49" charset="0"/>
              </a:rPr>
              <a:t>Started</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tr-TR" sz="1600" b="0" dirty="0" err="1">
                <a:effectLst/>
                <a:latin typeface="Consolas" panose="020B0609020204030204" pitchFamily="49" charset="0"/>
              </a:rPr>
              <a:t>ShowServerNetworkConfig</a:t>
            </a:r>
            <a:r>
              <a:rPr lang="en-US" sz="1600" b="0" dirty="0">
                <a:effectLst/>
                <a:latin typeface="Consolas" panose="020B0609020204030204" pitchFamily="49" charset="0"/>
              </a:rPr>
              <a:t>() </a:t>
            </a:r>
            <a:r>
              <a:rPr lang="en-US" sz="1600" dirty="0">
                <a:latin typeface="Calibri" panose="020F0502020204030204" pitchFamily="34" charset="0"/>
                <a:cs typeface="Calibri" panose="020F0502020204030204" pitchFamily="34" charset="0"/>
              </a:rPr>
              <a:t>This function can be used to show all IP that are being listed by the fowling line</a:t>
            </a:r>
          </a:p>
          <a:p>
            <a:pPr lvl="1"/>
            <a:r>
              <a:rPr lang="tr-TR" sz="1400" b="0" dirty="0" err="1">
                <a:effectLst/>
                <a:latin typeface="Consolas" panose="020B0609020204030204" pitchFamily="49" charset="0"/>
              </a:rPr>
              <a:t>listener</a:t>
            </a:r>
            <a:r>
              <a:rPr lang="tr-TR" sz="1400" b="0" dirty="0">
                <a:effectLst/>
                <a:latin typeface="Consolas" panose="020B0609020204030204" pitchFamily="49" charset="0"/>
              </a:rPr>
              <a:t> = </a:t>
            </a:r>
            <a:r>
              <a:rPr lang="tr-TR" sz="1400" b="0" dirty="0">
                <a:solidFill>
                  <a:srgbClr val="569CD6"/>
                </a:solidFill>
                <a:effectLst/>
                <a:latin typeface="Consolas" panose="020B0609020204030204" pitchFamily="49" charset="0"/>
              </a:rPr>
              <a:t>new</a:t>
            </a:r>
            <a:r>
              <a:rPr lang="tr-TR" sz="1400" b="0" dirty="0">
                <a:solidFill>
                  <a:srgbClr val="D4D4D4"/>
                </a:solidFill>
                <a:effectLst/>
                <a:latin typeface="Consolas" panose="020B0609020204030204" pitchFamily="49" charset="0"/>
              </a:rPr>
              <a:t> </a:t>
            </a:r>
            <a:r>
              <a:rPr lang="tr-TR" sz="1400" b="0" dirty="0">
                <a:solidFill>
                  <a:srgbClr val="569CD6"/>
                </a:solidFill>
                <a:effectLst/>
                <a:latin typeface="Consolas" panose="020B0609020204030204" pitchFamily="49" charset="0"/>
              </a:rPr>
              <a:t>TcpListener</a:t>
            </a:r>
            <a:r>
              <a:rPr lang="tr-TR" sz="1400" b="0" dirty="0">
                <a:effectLst/>
                <a:latin typeface="Consolas" panose="020B0609020204030204" pitchFamily="49" charset="0"/>
              </a:rPr>
              <a:t>(IPAddress.Any, port);</a:t>
            </a:r>
            <a:endParaRPr lang="en-US" sz="1400" b="0" dirty="0">
              <a:effectLst/>
              <a:latin typeface="Consolas" panose="020B0609020204030204" pitchFamily="49" charset="0"/>
            </a:endParaRPr>
          </a:p>
          <a:p>
            <a:r>
              <a:rPr lang="en-US" sz="1600" b="0" dirty="0">
                <a:effectLst/>
                <a:latin typeface="Calibri" panose="020F0502020204030204" pitchFamily="34" charset="0"/>
                <a:cs typeface="Calibri" panose="020F0502020204030204" pitchFamily="34" charset="0"/>
              </a:rPr>
              <a:t>To run this put call the function in the main function in side the </a:t>
            </a:r>
            <a:r>
              <a:rPr lang="tr-TR" sz="1600" b="0" dirty="0">
                <a:solidFill>
                  <a:srgbClr val="569CD6"/>
                </a:solidFill>
                <a:effectLst/>
                <a:latin typeface="Consolas" panose="020B0609020204030204" pitchFamily="49" charset="0"/>
              </a:rPr>
              <a:t>try</a:t>
            </a:r>
            <a:r>
              <a:rPr lang="en-US" sz="1600" b="0" dirty="0">
                <a:effectLst/>
                <a:latin typeface="Consolas" panose="020B0609020204030204" pitchFamily="49" charset="0"/>
              </a:rPr>
              <a:t>/</a:t>
            </a:r>
            <a:r>
              <a:rPr lang="en-US" sz="1600" b="0" dirty="0">
                <a:solidFill>
                  <a:srgbClr val="569CD6"/>
                </a:solidFill>
                <a:effectLst/>
                <a:latin typeface="Consolas" panose="020B0609020204030204" pitchFamily="49" charset="0"/>
              </a:rPr>
              <a:t>catch.</a:t>
            </a:r>
            <a:endParaRPr lang="tr-TR" sz="1600" b="0" dirty="0">
              <a:effectLst/>
              <a:latin typeface="Consolas" panose="020B0609020204030204" pitchFamily="49" charset="0"/>
            </a:endParaRPr>
          </a:p>
        </p:txBody>
      </p:sp>
      <p:sp>
        <p:nvSpPr>
          <p:cNvPr id="9" name="Title 1">
            <a:extLst>
              <a:ext uri="{FF2B5EF4-FFF2-40B4-BE49-F238E27FC236}">
                <a16:creationId xmlns:a16="http://schemas.microsoft.com/office/drawing/2014/main" id="{7297EC0F-2050-480B-8D1D-81C199314E49}"/>
              </a:ext>
            </a:extLst>
          </p:cNvPr>
          <p:cNvSpPr>
            <a:spLocks noGrp="1"/>
          </p:cNvSpPr>
          <p:nvPr>
            <p:ph type="title"/>
          </p:nvPr>
        </p:nvSpPr>
        <p:spPr>
          <a:xfrm>
            <a:off x="688980" y="653143"/>
            <a:ext cx="5258975" cy="1752599"/>
          </a:xfrm>
        </p:spPr>
        <p:txBody>
          <a:bodyPr>
            <a:normAutofit/>
          </a:bodyPr>
          <a:lstStyle/>
          <a:p>
            <a:r>
              <a:rPr lang="en-US" dirty="0"/>
              <a:t>Show All IP Address Listened - Server</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9613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4EDD-598A-4913-8C9C-E103B88A4867}"/>
              </a:ext>
            </a:extLst>
          </p:cNvPr>
          <p:cNvSpPr>
            <a:spLocks noGrp="1"/>
          </p:cNvSpPr>
          <p:nvPr>
            <p:ph type="title"/>
          </p:nvPr>
        </p:nvSpPr>
        <p:spPr/>
        <p:txBody>
          <a:bodyPr/>
          <a:lstStyle/>
          <a:p>
            <a:r>
              <a:rPr lang="en-US" dirty="0"/>
              <a:t>Program .EXE</a:t>
            </a:r>
            <a:endParaRPr lang="tr-TR" dirty="0"/>
          </a:p>
        </p:txBody>
      </p:sp>
      <p:sp>
        <p:nvSpPr>
          <p:cNvPr id="6" name="Content Placeholder 5">
            <a:extLst>
              <a:ext uri="{FF2B5EF4-FFF2-40B4-BE49-F238E27FC236}">
                <a16:creationId xmlns:a16="http://schemas.microsoft.com/office/drawing/2014/main" id="{5EA9EECF-228A-4741-86F2-740A81923C8A}"/>
              </a:ext>
            </a:extLst>
          </p:cNvPr>
          <p:cNvSpPr>
            <a:spLocks noGrp="1"/>
          </p:cNvSpPr>
          <p:nvPr>
            <p:ph sz="half" idx="1"/>
          </p:nvPr>
        </p:nvSpPr>
        <p:spPr/>
        <p:txBody>
          <a:bodyPr/>
          <a:lstStyle/>
          <a:p>
            <a:r>
              <a:rPr lang="en-US" b="1" dirty="0"/>
              <a:t>File - </a:t>
            </a:r>
            <a:r>
              <a:rPr lang="tr-TR" b="1" dirty="0" err="1"/>
              <a:t>MultiThreadedClientServer</a:t>
            </a:r>
            <a:r>
              <a:rPr lang="tr-TR" b="1" dirty="0"/>
              <a:t>-EXE</a:t>
            </a:r>
            <a:endParaRPr lang="en-US" b="1" dirty="0"/>
          </a:p>
          <a:p>
            <a:pPr lvl="1"/>
            <a:r>
              <a:rPr lang="en-US" dirty="0"/>
              <a:t>MultiTServer-Project.exe</a:t>
            </a:r>
          </a:p>
          <a:p>
            <a:pPr lvl="1"/>
            <a:r>
              <a:rPr lang="en-US" dirty="0"/>
              <a:t>MultiTClient-Project.exe</a:t>
            </a:r>
          </a:p>
        </p:txBody>
      </p:sp>
      <p:sp>
        <p:nvSpPr>
          <p:cNvPr id="7" name="Content Placeholder 6">
            <a:extLst>
              <a:ext uri="{FF2B5EF4-FFF2-40B4-BE49-F238E27FC236}">
                <a16:creationId xmlns:a16="http://schemas.microsoft.com/office/drawing/2014/main" id="{E0AEAE4A-8E33-458F-A3DC-7D914A260DC2}"/>
              </a:ext>
            </a:extLst>
          </p:cNvPr>
          <p:cNvSpPr>
            <a:spLocks noGrp="1"/>
          </p:cNvSpPr>
          <p:nvPr>
            <p:ph sz="half" idx="2"/>
          </p:nvPr>
        </p:nvSpPr>
        <p:spPr/>
        <p:txBody>
          <a:bodyPr/>
          <a:lstStyle/>
          <a:p>
            <a:r>
              <a:rPr lang="en-US" b="1" dirty="0"/>
              <a:t>File - </a:t>
            </a:r>
            <a:r>
              <a:rPr lang="tr-TR" b="1" dirty="0" err="1"/>
              <a:t>NormalClientServer</a:t>
            </a:r>
            <a:r>
              <a:rPr lang="tr-TR" b="1" dirty="0"/>
              <a:t>-Project-EXE</a:t>
            </a:r>
            <a:endParaRPr lang="en-US" b="1" dirty="0"/>
          </a:p>
          <a:p>
            <a:pPr lvl="1"/>
            <a:r>
              <a:rPr lang="tr-TR" dirty="0" err="1"/>
              <a:t>NormalClient</a:t>
            </a:r>
            <a:r>
              <a:rPr lang="tr-TR" dirty="0"/>
              <a:t>-Project</a:t>
            </a:r>
            <a:r>
              <a:rPr lang="en-US" dirty="0"/>
              <a:t>.exe</a:t>
            </a:r>
          </a:p>
          <a:p>
            <a:pPr lvl="1"/>
            <a:r>
              <a:rPr lang="tr-TR" dirty="0" err="1"/>
              <a:t>NormalServer</a:t>
            </a:r>
            <a:r>
              <a:rPr lang="tr-TR" dirty="0"/>
              <a:t>-Project</a:t>
            </a:r>
            <a:r>
              <a:rPr lang="en-US" dirty="0"/>
              <a:t>.exe</a:t>
            </a:r>
            <a:endParaRPr lang="tr-TR" dirty="0"/>
          </a:p>
        </p:txBody>
      </p:sp>
      <p:sp>
        <p:nvSpPr>
          <p:cNvPr id="5" name="Slide Number Placeholder 4">
            <a:extLst>
              <a:ext uri="{FF2B5EF4-FFF2-40B4-BE49-F238E27FC236}">
                <a16:creationId xmlns:a16="http://schemas.microsoft.com/office/drawing/2014/main" id="{15C80CCB-E1BD-4491-9F0D-61993BC92424}"/>
              </a:ext>
            </a:extLst>
          </p:cNvPr>
          <p:cNvSpPr>
            <a:spLocks noGrp="1"/>
          </p:cNvSpPr>
          <p:nvPr>
            <p:ph type="sldNum" sz="quarter" idx="12"/>
          </p:nvPr>
        </p:nvSpPr>
        <p:spPr/>
        <p:txBody>
          <a:bodyPr/>
          <a:lstStyle/>
          <a:p>
            <a:fld id="{BBC5BEA8-4E64-45B5-91EA-CC26DB652464}" type="slidenum">
              <a:rPr lang="en-US" smtClean="0"/>
              <a:t>41</a:t>
            </a:fld>
            <a:endParaRPr lang="en-US" dirty="0"/>
          </a:p>
        </p:txBody>
      </p:sp>
    </p:spTree>
    <p:extLst>
      <p:ext uri="{BB962C8B-B14F-4D97-AF65-F5344CB8AC3E}">
        <p14:creationId xmlns:p14="http://schemas.microsoft.com/office/powerpoint/2010/main" val="969733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6C69E5-6D17-43DA-91E0-03812E35A805}"/>
              </a:ext>
            </a:extLst>
          </p:cNvPr>
          <p:cNvSpPr>
            <a:spLocks noGrp="1"/>
          </p:cNvSpPr>
          <p:nvPr>
            <p:ph type="title"/>
          </p:nvPr>
        </p:nvSpPr>
        <p:spPr>
          <a:xfrm>
            <a:off x="1086643" y="2552700"/>
            <a:ext cx="10018713" cy="1752599"/>
          </a:xfrm>
        </p:spPr>
        <p:txBody>
          <a:bodyPr/>
          <a:lstStyle/>
          <a:p>
            <a:r>
              <a:rPr lang="en-US" dirty="0"/>
              <a:t>Thank You, That’s All</a:t>
            </a:r>
            <a:endParaRPr lang="tr-TR" dirty="0"/>
          </a:p>
        </p:txBody>
      </p:sp>
      <p:sp>
        <p:nvSpPr>
          <p:cNvPr id="5" name="Slide Number Placeholder 4">
            <a:extLst>
              <a:ext uri="{FF2B5EF4-FFF2-40B4-BE49-F238E27FC236}">
                <a16:creationId xmlns:a16="http://schemas.microsoft.com/office/drawing/2014/main" id="{CDED9BBA-D315-4823-9241-F68FA9C668F8}"/>
              </a:ext>
            </a:extLst>
          </p:cNvPr>
          <p:cNvSpPr>
            <a:spLocks noGrp="1"/>
          </p:cNvSpPr>
          <p:nvPr>
            <p:ph type="sldNum" sz="quarter" idx="12"/>
          </p:nvPr>
        </p:nvSpPr>
        <p:spPr/>
        <p:txBody>
          <a:bodyPr/>
          <a:lstStyle/>
          <a:p>
            <a:fld id="{BBC5BEA8-4E64-45B5-91EA-CC26DB652464}" type="slidenum">
              <a:rPr lang="en-US" smtClean="0"/>
              <a:t>42</a:t>
            </a:fld>
            <a:endParaRPr lang="en-US" dirty="0"/>
          </a:p>
        </p:txBody>
      </p:sp>
    </p:spTree>
    <p:extLst>
      <p:ext uri="{BB962C8B-B14F-4D97-AF65-F5344CB8AC3E}">
        <p14:creationId xmlns:p14="http://schemas.microsoft.com/office/powerpoint/2010/main" val="1488191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FB65-D7A9-44D2-8B0F-FFF2510C683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 - 1</a:t>
            </a:r>
          </a:p>
        </p:txBody>
      </p:sp>
      <p:sp>
        <p:nvSpPr>
          <p:cNvPr id="3" name="Content Placeholder 2">
            <a:extLst>
              <a:ext uri="{FF2B5EF4-FFF2-40B4-BE49-F238E27FC236}">
                <a16:creationId xmlns:a16="http://schemas.microsoft.com/office/drawing/2014/main" id="{17A7B878-C02A-4DB6-A546-2E9202D900EB}"/>
              </a:ext>
            </a:extLst>
          </p:cNvPr>
          <p:cNvSpPr>
            <a:spLocks noGrp="1"/>
          </p:cNvSpPr>
          <p:nvPr>
            <p:ph idx="1"/>
          </p:nvPr>
        </p:nvSpPr>
        <p:spPr>
          <a:xfrm>
            <a:off x="1484310" y="2065177"/>
            <a:ext cx="10018713" cy="3726024"/>
          </a:xfrm>
        </p:spPr>
        <p:txBody>
          <a:bodyPr>
            <a:noAutofit/>
          </a:bodyPr>
          <a:lstStyle/>
          <a:p>
            <a:r>
              <a:rPr lang="en-US" sz="1600" dirty="0">
                <a:latin typeface="Calibri" panose="020F0502020204030204" pitchFamily="34" charset="0"/>
                <a:cs typeface="Calibri" panose="020F0502020204030204" pitchFamily="34" charset="0"/>
              </a:rPr>
              <a:t>TCP Diagrams - </a:t>
            </a:r>
            <a:r>
              <a:rPr lang="en-US" sz="1600" dirty="0">
                <a:latin typeface="Calibri" panose="020F0502020204030204" pitchFamily="34" charset="0"/>
                <a:cs typeface="Calibri" panose="020F0502020204030204" pitchFamily="34" charset="0"/>
                <a:hlinkClick r:id="rId2"/>
              </a:rPr>
              <a:t>https://www.cloudflare.com/en-gb/learning/ddos/glossary/tcp-ip/</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Socket Diagrams - </a:t>
            </a:r>
            <a:r>
              <a:rPr lang="en-US" sz="1600" dirty="0">
                <a:latin typeface="Calibri" panose="020F0502020204030204" pitchFamily="34" charset="0"/>
                <a:cs typeface="Calibri" panose="020F0502020204030204" pitchFamily="34" charset="0"/>
                <a:hlinkClick r:id="rId3"/>
              </a:rPr>
              <a:t>https://www.pulpfreepress.com/csharp-for-artists-1st-edition/</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4"/>
              </a:rPr>
              <a:t>https://www.geeksforgeeks.org/socket-programming-in-c-sharp/</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5"/>
              </a:rPr>
              <a:t>https://docs.microsoft.com/en-us/dotnet/framework/network-programming/using-client-sockets</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6"/>
              </a:rPr>
              <a:t>https://docs.microsoft.com/en-us/dotnet/framework/network-programming/how-to-create-a-socket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7"/>
              </a:rPr>
              <a:t>https://docs.microsoft.com/en-us/dotnet/framework/network-programming/</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8"/>
              </a:rPr>
              <a:t>https://docs.microsoft.com/en-us/dotnet/api/system.threading.parameterizedthreadstart?view=net-5.0</a:t>
            </a:r>
            <a:endParaRPr lang="en-US"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4449E8-1FA3-4CD3-BC26-FA955155D6A3}"/>
              </a:ext>
            </a:extLst>
          </p:cNvPr>
          <p:cNvSpPr>
            <a:spLocks noGrp="1"/>
          </p:cNvSpPr>
          <p:nvPr>
            <p:ph type="sldNum" sz="quarter" idx="12"/>
          </p:nvPr>
        </p:nvSpPr>
        <p:spPr/>
        <p:txBody>
          <a:bodyPr/>
          <a:lstStyle/>
          <a:p>
            <a:fld id="{BBC5BEA8-4E64-45B5-91EA-CC26DB652464}" type="slidenum">
              <a:rPr lang="en-US" smtClean="0"/>
              <a:t>43</a:t>
            </a:fld>
            <a:endParaRPr lang="en-US" dirty="0"/>
          </a:p>
        </p:txBody>
      </p:sp>
    </p:spTree>
    <p:extLst>
      <p:ext uri="{BB962C8B-B14F-4D97-AF65-F5344CB8AC3E}">
        <p14:creationId xmlns:p14="http://schemas.microsoft.com/office/powerpoint/2010/main" val="227814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CA93-6CDF-4480-805B-D4283EAC36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 - 2</a:t>
            </a:r>
            <a:endParaRPr lang="tr-TR" dirty="0"/>
          </a:p>
        </p:txBody>
      </p:sp>
      <p:sp>
        <p:nvSpPr>
          <p:cNvPr id="3" name="Content Placeholder 2">
            <a:extLst>
              <a:ext uri="{FF2B5EF4-FFF2-40B4-BE49-F238E27FC236}">
                <a16:creationId xmlns:a16="http://schemas.microsoft.com/office/drawing/2014/main" id="{260C1F38-0AA9-4832-A5EC-95A07828EA66}"/>
              </a:ext>
            </a:extLst>
          </p:cNvPr>
          <p:cNvSpPr>
            <a:spLocks noGrp="1"/>
          </p:cNvSpPr>
          <p:nvPr>
            <p:ph idx="1"/>
          </p:nvPr>
        </p:nvSpPr>
        <p:spPr/>
        <p:txBody>
          <a:bodyPr>
            <a:normAutofit/>
          </a:bodyPr>
          <a:lstStyle/>
          <a:p>
            <a:r>
              <a:rPr lang="en-US" sz="1600" dirty="0">
                <a:latin typeface="Calibri" panose="020F0502020204030204" pitchFamily="34" charset="0"/>
                <a:cs typeface="Calibri" panose="020F0502020204030204" pitchFamily="34" charset="0"/>
                <a:hlinkClick r:id="rId2"/>
              </a:rPr>
              <a:t>http://csharp.net-informations.com/communications/csharp-chat-client.htm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3"/>
              </a:rPr>
              <a:t>http://csharp.net-informations.com/communications/csharp-chat-server-programming.htm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4"/>
              </a:rPr>
              <a:t>http://csharp.net-informations.com/communications/csharp-chat-server.htm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5"/>
              </a:rPr>
              <a:t>http://csharp.net-informations.com/communications/csharp-multi-threaded-socket.htm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6"/>
              </a:rPr>
              <a:t>http://csharp.net-informations.com/communications/csharp-server-socket.htm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7"/>
              </a:rPr>
              <a:t>http://csharp.net-informations.com/communications/csharp-socket-programming.htm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8"/>
              </a:rPr>
              <a:t>https://www.youtube.com/watch?v=QrdfegS3iDg</a:t>
            </a: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hlinkClick r:id="rId9"/>
              </a:rPr>
              <a:t>https://foxlearn.com/articles/chat-tcp-ip-client-server-in-csharp-98.html</a:t>
            </a:r>
            <a:endParaRPr lang="en-US"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D93DCC7-F1A7-4648-9A39-F86DFDCA776C}"/>
              </a:ext>
            </a:extLst>
          </p:cNvPr>
          <p:cNvSpPr>
            <a:spLocks noGrp="1"/>
          </p:cNvSpPr>
          <p:nvPr>
            <p:ph type="sldNum" sz="quarter" idx="12"/>
          </p:nvPr>
        </p:nvSpPr>
        <p:spPr/>
        <p:txBody>
          <a:bodyPr/>
          <a:lstStyle/>
          <a:p>
            <a:fld id="{BBC5BEA8-4E64-45B5-91EA-CC26DB652464}" type="slidenum">
              <a:rPr lang="en-US" smtClean="0"/>
              <a:t>44</a:t>
            </a:fld>
            <a:endParaRPr lang="en-US" dirty="0"/>
          </a:p>
        </p:txBody>
      </p:sp>
    </p:spTree>
    <p:extLst>
      <p:ext uri="{BB962C8B-B14F-4D97-AF65-F5344CB8AC3E}">
        <p14:creationId xmlns:p14="http://schemas.microsoft.com/office/powerpoint/2010/main" val="11540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604-FE44-4C5F-822D-643DE3F9BB5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a:t>
            </a:r>
            <a:r>
              <a:rPr lang="en-GB" dirty="0">
                <a:latin typeface="Calibri" panose="020F0502020204030204" pitchFamily="34" charset="0"/>
                <a:cs typeface="Calibri" panose="020F0502020204030204" pitchFamily="34" charset="0"/>
              </a:rPr>
              <a:t>ocket Programming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94AF5D-9F38-4BB7-BFFB-F83B3B6FA9DD}"/>
              </a:ext>
            </a:extLst>
          </p:cNvPr>
          <p:cNvSpPr>
            <a:spLocks noGrp="1"/>
          </p:cNvSpPr>
          <p:nvPr>
            <p:ph idx="1"/>
          </p:nvPr>
        </p:nvSpPr>
        <p:spPr>
          <a:xfrm>
            <a:off x="1484310" y="2268187"/>
            <a:ext cx="10018713" cy="3523013"/>
          </a:xfrm>
        </p:spPr>
        <p:txBody>
          <a:bodyPr>
            <a:normAutofit/>
          </a:bodyPr>
          <a:lstStyle/>
          <a:p>
            <a:r>
              <a:rPr lang="en-US" sz="2000" dirty="0">
                <a:latin typeface="Calibri" panose="020F0502020204030204" pitchFamily="34" charset="0"/>
                <a:cs typeface="Calibri" panose="020F0502020204030204" pitchFamily="34" charset="0"/>
              </a:rPr>
              <a:t>So, Sockets in computer networks are used to establish a connection between two or more computers </a:t>
            </a:r>
          </a:p>
          <a:p>
            <a:r>
              <a:rPr lang="en-US" sz="2000" dirty="0">
                <a:latin typeface="Calibri" panose="020F0502020204030204" pitchFamily="34" charset="0"/>
                <a:cs typeface="Calibri" panose="020F0502020204030204" pitchFamily="34" charset="0"/>
              </a:rPr>
              <a:t>Used to send data from one computer to another. </a:t>
            </a:r>
          </a:p>
          <a:p>
            <a:pPr lvl="1"/>
            <a:r>
              <a:rPr lang="en-US" sz="1600" dirty="0">
                <a:latin typeface="Calibri" panose="020F0502020204030204" pitchFamily="34" charset="0"/>
                <a:cs typeface="Calibri" panose="020F0502020204030204" pitchFamily="34" charset="0"/>
              </a:rPr>
              <a:t>Each computer in the network is called a node. </a:t>
            </a:r>
          </a:p>
          <a:p>
            <a:r>
              <a:rPr lang="en-US" sz="2000" dirty="0">
                <a:latin typeface="Calibri" panose="020F0502020204030204" pitchFamily="34" charset="0"/>
                <a:cs typeface="Calibri" panose="020F0502020204030204" pitchFamily="34" charset="0"/>
              </a:rPr>
              <a:t>Sockets use nodes’ IP addresses and a Ports to create a channel of communication</a:t>
            </a:r>
          </a:p>
          <a:p>
            <a:pPr lvl="1"/>
            <a:r>
              <a:rPr lang="en-US" sz="1600" dirty="0">
                <a:latin typeface="Calibri" panose="020F0502020204030204" pitchFamily="34" charset="0"/>
                <a:cs typeface="Calibri" panose="020F0502020204030204" pitchFamily="34" charset="0"/>
              </a:rPr>
              <a:t> Use this channel to transfer data.</a:t>
            </a:r>
          </a:p>
          <a:p>
            <a:r>
              <a:rPr lang="en-US" sz="2000" dirty="0">
                <a:latin typeface="Calibri" panose="020F0502020204030204" pitchFamily="34" charset="0"/>
                <a:cs typeface="Calibri" panose="020F0502020204030204" pitchFamily="34" charset="0"/>
              </a:rPr>
              <a:t>In socket communication, one node acts as a listener and other node acts as a client. 	</a:t>
            </a:r>
          </a:p>
        </p:txBody>
      </p:sp>
      <p:sp>
        <p:nvSpPr>
          <p:cNvPr id="4" name="Slide Number Placeholder 3">
            <a:extLst>
              <a:ext uri="{FF2B5EF4-FFF2-40B4-BE49-F238E27FC236}">
                <a16:creationId xmlns:a16="http://schemas.microsoft.com/office/drawing/2014/main" id="{27703192-3F4D-489D-9E01-64181B9DDEDE}"/>
              </a:ext>
            </a:extLst>
          </p:cNvPr>
          <p:cNvSpPr>
            <a:spLocks noGrp="1"/>
          </p:cNvSpPr>
          <p:nvPr>
            <p:ph type="sldNum" sz="quarter" idx="12"/>
          </p:nvPr>
        </p:nvSpPr>
        <p:spPr/>
        <p:txBody>
          <a:bodyPr/>
          <a:lstStyle/>
          <a:p>
            <a:fld id="{BBC5BEA8-4E64-45B5-91EA-CC26DB652464}" type="slidenum">
              <a:rPr lang="en-US" smtClean="0"/>
              <a:t>5</a:t>
            </a:fld>
            <a:endParaRPr lang="en-US" dirty="0"/>
          </a:p>
        </p:txBody>
      </p:sp>
    </p:spTree>
    <p:extLst>
      <p:ext uri="{BB962C8B-B14F-4D97-AF65-F5344CB8AC3E}">
        <p14:creationId xmlns:p14="http://schemas.microsoft.com/office/powerpoint/2010/main" val="38994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B391-2245-4DBD-B21F-0B91404804F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TCP/IP and UDP/IP Concepts</a:t>
            </a:r>
          </a:p>
        </p:txBody>
      </p:sp>
      <p:sp>
        <p:nvSpPr>
          <p:cNvPr id="3" name="Content Placeholder 2">
            <a:extLst>
              <a:ext uri="{FF2B5EF4-FFF2-40B4-BE49-F238E27FC236}">
                <a16:creationId xmlns:a16="http://schemas.microsoft.com/office/drawing/2014/main" id="{8AC5A236-B964-4A73-A177-31962A39F1A0}"/>
              </a:ext>
            </a:extLst>
          </p:cNvPr>
          <p:cNvSpPr>
            <a:spLocks noGrp="1"/>
          </p:cNvSpPr>
          <p:nvPr>
            <p:ph idx="1"/>
          </p:nvPr>
        </p:nvSpPr>
        <p:spPr>
          <a:xfrm>
            <a:off x="1484311" y="2438399"/>
            <a:ext cx="4611689" cy="3352801"/>
          </a:xfrm>
        </p:spPr>
        <p:txBody>
          <a:bodyPr>
            <a:normAutofit/>
          </a:bodyPr>
          <a:lstStyle/>
          <a:p>
            <a:r>
              <a:rPr lang="en-US" sz="1800" b="1" dirty="0">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ransmission</a:t>
            </a:r>
            <a:r>
              <a:rPr lang="tr-TR" sz="1800" dirty="0">
                <a:latin typeface="Calibri" panose="020F0502020204030204" pitchFamily="34" charset="0"/>
                <a:cs typeface="Calibri" panose="020F0502020204030204" pitchFamily="34" charset="0"/>
              </a:rPr>
              <a:t> </a:t>
            </a:r>
            <a:r>
              <a:rPr lang="tr-TR" sz="1800" b="1" dirty="0">
                <a:latin typeface="Calibri" panose="020F0502020204030204" pitchFamily="34" charset="0"/>
                <a:cs typeface="Calibri" panose="020F0502020204030204" pitchFamily="34" charset="0"/>
              </a:rPr>
              <a:t>C</a:t>
            </a:r>
            <a:r>
              <a:rPr lang="tr-TR" sz="1800" dirty="0">
                <a:latin typeface="Calibri" panose="020F0502020204030204" pitchFamily="34" charset="0"/>
                <a:cs typeface="Calibri" panose="020F0502020204030204" pitchFamily="34" charset="0"/>
              </a:rPr>
              <a:t>ontrol </a:t>
            </a:r>
            <a:r>
              <a:rPr lang="tr-TR" sz="1800" b="1" dirty="0">
                <a:latin typeface="Calibri" panose="020F0502020204030204" pitchFamily="34" charset="0"/>
                <a:cs typeface="Calibri" panose="020F0502020204030204" pitchFamily="34" charset="0"/>
              </a:rPr>
              <a:t>P</a:t>
            </a:r>
            <a:r>
              <a:rPr lang="tr-TR" sz="1800" dirty="0">
                <a:latin typeface="Calibri" panose="020F0502020204030204" pitchFamily="34" charset="0"/>
                <a:cs typeface="Calibri" panose="020F0502020204030204" pitchFamily="34" charset="0"/>
              </a:rPr>
              <a:t>rotocol/</a:t>
            </a:r>
            <a:r>
              <a:rPr lang="tr-TR" sz="1800" b="1" dirty="0">
                <a:latin typeface="Calibri" panose="020F0502020204030204" pitchFamily="34" charset="0"/>
                <a:cs typeface="Calibri" panose="020F0502020204030204" pitchFamily="34" charset="0"/>
              </a:rPr>
              <a:t>I</a:t>
            </a:r>
            <a:r>
              <a:rPr lang="tr-TR" sz="1800" dirty="0">
                <a:latin typeface="Calibri" panose="020F0502020204030204" pitchFamily="34" charset="0"/>
                <a:cs typeface="Calibri" panose="020F0502020204030204" pitchFamily="34" charset="0"/>
              </a:rPr>
              <a:t>nternet </a:t>
            </a:r>
            <a:r>
              <a:rPr lang="en-US" sz="1800" b="1"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rotocol is a set of standardized rules that allow computers to communicate on a network such as the internet.</a:t>
            </a:r>
          </a:p>
          <a:p>
            <a:r>
              <a:rPr lang="en-US" sz="1800" b="1" dirty="0">
                <a:latin typeface="Calibri" panose="020F0502020204030204" pitchFamily="34" charset="0"/>
                <a:cs typeface="Calibri" panose="020F0502020204030204" pitchFamily="34" charset="0"/>
              </a:rPr>
              <a:t>IP</a:t>
            </a:r>
            <a:r>
              <a:rPr lang="en-US" sz="1800" dirty="0">
                <a:latin typeface="Calibri" panose="020F0502020204030204" pitchFamily="34" charset="0"/>
                <a:cs typeface="Calibri" panose="020F0502020204030204" pitchFamily="34" charset="0"/>
              </a:rPr>
              <a:t> is the part that obtains the address to which data is sent. </a:t>
            </a:r>
            <a:r>
              <a:rPr lang="en-US" sz="1800" b="1" dirty="0">
                <a:latin typeface="Calibri" panose="020F0502020204030204" pitchFamily="34" charset="0"/>
                <a:cs typeface="Calibri" panose="020F0502020204030204" pitchFamily="34" charset="0"/>
              </a:rPr>
              <a:t>TCP</a:t>
            </a:r>
            <a:r>
              <a:rPr lang="en-US" sz="1800" dirty="0">
                <a:latin typeface="Calibri" panose="020F0502020204030204" pitchFamily="34" charset="0"/>
                <a:cs typeface="Calibri" panose="020F0502020204030204" pitchFamily="34" charset="0"/>
              </a:rPr>
              <a:t> is responsible for data delivery once that IP address has been found.</a:t>
            </a:r>
          </a:p>
        </p:txBody>
      </p:sp>
      <p:pic>
        <p:nvPicPr>
          <p:cNvPr id="6" name="Picture 5">
            <a:extLst>
              <a:ext uri="{FF2B5EF4-FFF2-40B4-BE49-F238E27FC236}">
                <a16:creationId xmlns:a16="http://schemas.microsoft.com/office/drawing/2014/main" id="{F5A1EEBE-216C-468A-842F-0D5168A61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39808"/>
            <a:ext cx="5977812" cy="2949983"/>
          </a:xfrm>
          <a:prstGeom prst="rect">
            <a:avLst/>
          </a:prstGeom>
          <a:ln>
            <a:solidFill>
              <a:schemeClr val="tx1"/>
            </a:solidFill>
          </a:ln>
        </p:spPr>
      </p:pic>
      <p:sp>
        <p:nvSpPr>
          <p:cNvPr id="4" name="Slide Number Placeholder 3">
            <a:extLst>
              <a:ext uri="{FF2B5EF4-FFF2-40B4-BE49-F238E27FC236}">
                <a16:creationId xmlns:a16="http://schemas.microsoft.com/office/drawing/2014/main" id="{AFE8A3C5-927A-4060-8A18-900F42D397FD}"/>
              </a:ext>
            </a:extLst>
          </p:cNvPr>
          <p:cNvSpPr>
            <a:spLocks noGrp="1"/>
          </p:cNvSpPr>
          <p:nvPr>
            <p:ph type="sldNum" sz="quarter" idx="12"/>
          </p:nvPr>
        </p:nvSpPr>
        <p:spPr/>
        <p:txBody>
          <a:bodyPr/>
          <a:lstStyle/>
          <a:p>
            <a:fld id="{BBC5BEA8-4E64-45B5-91EA-CC26DB652464}" type="slidenum">
              <a:rPr lang="en-US" smtClean="0"/>
              <a:t>6</a:t>
            </a:fld>
            <a:endParaRPr lang="en-US" dirty="0"/>
          </a:p>
        </p:txBody>
      </p:sp>
    </p:spTree>
    <p:extLst>
      <p:ext uri="{BB962C8B-B14F-4D97-AF65-F5344CB8AC3E}">
        <p14:creationId xmlns:p14="http://schemas.microsoft.com/office/powerpoint/2010/main" val="196455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8DD6-D002-4348-809E-B904E5B1CA0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Connection Concepts and Diagrams</a:t>
            </a:r>
          </a:p>
        </p:txBody>
      </p:sp>
      <p:sp>
        <p:nvSpPr>
          <p:cNvPr id="3" name="Content Placeholder 2">
            <a:extLst>
              <a:ext uri="{FF2B5EF4-FFF2-40B4-BE49-F238E27FC236}">
                <a16:creationId xmlns:a16="http://schemas.microsoft.com/office/drawing/2014/main" id="{28D77427-A719-4D17-86F4-2915B6BFC61E}"/>
              </a:ext>
            </a:extLst>
          </p:cNvPr>
          <p:cNvSpPr>
            <a:spLocks noGrp="1"/>
          </p:cNvSpPr>
          <p:nvPr>
            <p:ph idx="1"/>
          </p:nvPr>
        </p:nvSpPr>
        <p:spPr>
          <a:xfrm>
            <a:off x="1246909" y="2666999"/>
            <a:ext cx="4742214" cy="3124201"/>
          </a:xfrm>
        </p:spPr>
        <p:txBody>
          <a:bodyPr>
            <a:normAutofit/>
          </a:bodyPr>
          <a:lstStyle/>
          <a:p>
            <a:r>
              <a:rPr lang="en-US" sz="1800" b="1" dirty="0">
                <a:latin typeface="Calibri" panose="020F0502020204030204" pitchFamily="34" charset="0"/>
                <a:cs typeface="Calibri" panose="020F0502020204030204" pitchFamily="34" charset="0"/>
              </a:rPr>
              <a:t>Simple Explanation</a:t>
            </a:r>
            <a:r>
              <a:rPr lang="en-US" sz="1800" dirty="0">
                <a:latin typeface="Calibri" panose="020F0502020204030204" pitchFamily="34" charset="0"/>
                <a:cs typeface="Calibri" panose="020F0502020204030204" pitchFamily="34" charset="0"/>
              </a:rPr>
              <a:t>: The IP address is like the phone number assigned to your smartphone. TCP is all the technology that makes the phone ring, and that enables you to talk to someone on another phone</a:t>
            </a:r>
          </a:p>
        </p:txBody>
      </p:sp>
      <p:pic>
        <p:nvPicPr>
          <p:cNvPr id="4" name="Picture 3">
            <a:extLst>
              <a:ext uri="{FF2B5EF4-FFF2-40B4-BE49-F238E27FC236}">
                <a16:creationId xmlns:a16="http://schemas.microsoft.com/office/drawing/2014/main" id="{4B1D2FEC-970D-40B8-9A8B-ADFB0A5F7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54107"/>
            <a:ext cx="5977812" cy="2949983"/>
          </a:xfrm>
          <a:prstGeom prst="rect">
            <a:avLst/>
          </a:prstGeom>
          <a:ln>
            <a:solidFill>
              <a:schemeClr val="tx1"/>
            </a:solidFill>
          </a:ln>
        </p:spPr>
      </p:pic>
      <p:sp>
        <p:nvSpPr>
          <p:cNvPr id="5" name="Slide Number Placeholder 4">
            <a:extLst>
              <a:ext uri="{FF2B5EF4-FFF2-40B4-BE49-F238E27FC236}">
                <a16:creationId xmlns:a16="http://schemas.microsoft.com/office/drawing/2014/main" id="{5998D4AA-F333-4133-B8E8-8F8A0DBF5705}"/>
              </a:ext>
            </a:extLst>
          </p:cNvPr>
          <p:cNvSpPr>
            <a:spLocks noGrp="1"/>
          </p:cNvSpPr>
          <p:nvPr>
            <p:ph type="sldNum" sz="quarter" idx="12"/>
          </p:nvPr>
        </p:nvSpPr>
        <p:spPr/>
        <p:txBody>
          <a:bodyPr/>
          <a:lstStyle/>
          <a:p>
            <a:fld id="{BBC5BEA8-4E64-45B5-91EA-CC26DB652464}" type="slidenum">
              <a:rPr lang="en-US" smtClean="0"/>
              <a:t>7</a:t>
            </a:fld>
            <a:endParaRPr lang="en-US" dirty="0"/>
          </a:p>
        </p:txBody>
      </p:sp>
    </p:spTree>
    <p:extLst>
      <p:ext uri="{BB962C8B-B14F-4D97-AF65-F5344CB8AC3E}">
        <p14:creationId xmlns:p14="http://schemas.microsoft.com/office/powerpoint/2010/main" val="233399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DDAB-77F1-4011-98FB-3DAC4D575637}"/>
              </a:ext>
            </a:extLst>
          </p:cNvPr>
          <p:cNvSpPr>
            <a:spLocks noGrp="1"/>
          </p:cNvSpPr>
          <p:nvPr>
            <p:ph type="title"/>
          </p:nvPr>
        </p:nvSpPr>
        <p:spPr>
          <a:xfrm>
            <a:off x="1484311" y="685800"/>
            <a:ext cx="10018713" cy="1019165"/>
          </a:xfrm>
        </p:spPr>
        <p:txBody>
          <a:bodyPr/>
          <a:lstStyle/>
          <a:p>
            <a:r>
              <a:rPr lang="en-US" dirty="0"/>
              <a:t>Socket Connection - Diagram</a:t>
            </a:r>
            <a:endParaRPr lang="tr-TR" dirty="0"/>
          </a:p>
        </p:txBody>
      </p:sp>
      <p:sp>
        <p:nvSpPr>
          <p:cNvPr id="10" name="Content Placeholder 9">
            <a:extLst>
              <a:ext uri="{FF2B5EF4-FFF2-40B4-BE49-F238E27FC236}">
                <a16:creationId xmlns:a16="http://schemas.microsoft.com/office/drawing/2014/main" id="{88E385BD-B976-4A10-9BE6-FC252B75A15B}"/>
              </a:ext>
            </a:extLst>
          </p:cNvPr>
          <p:cNvSpPr>
            <a:spLocks noGrp="1"/>
          </p:cNvSpPr>
          <p:nvPr>
            <p:ph sz="half" idx="1"/>
          </p:nvPr>
        </p:nvSpPr>
        <p:spPr/>
        <p:txBody>
          <a:bodyPr/>
          <a:lstStyle/>
          <a:p>
            <a:endParaRPr lang="tr-TR" dirty="0"/>
          </a:p>
        </p:txBody>
      </p:sp>
      <p:sp>
        <p:nvSpPr>
          <p:cNvPr id="11" name="Content Placeholder 10">
            <a:extLst>
              <a:ext uri="{FF2B5EF4-FFF2-40B4-BE49-F238E27FC236}">
                <a16:creationId xmlns:a16="http://schemas.microsoft.com/office/drawing/2014/main" id="{211F3045-7A7F-481D-906B-6B5C5175420A}"/>
              </a:ext>
            </a:extLst>
          </p:cNvPr>
          <p:cNvSpPr>
            <a:spLocks noGrp="1"/>
          </p:cNvSpPr>
          <p:nvPr>
            <p:ph sz="half" idx="2"/>
          </p:nvPr>
        </p:nvSpPr>
        <p:spPr/>
        <p:txBody>
          <a:bodyPr/>
          <a:lstStyle/>
          <a:p>
            <a:endParaRPr lang="tr-TR" dirty="0"/>
          </a:p>
        </p:txBody>
      </p:sp>
      <p:sp>
        <p:nvSpPr>
          <p:cNvPr id="4" name="Slide Number Placeholder 3">
            <a:extLst>
              <a:ext uri="{FF2B5EF4-FFF2-40B4-BE49-F238E27FC236}">
                <a16:creationId xmlns:a16="http://schemas.microsoft.com/office/drawing/2014/main" id="{6355220F-D6B4-4532-8CD0-3EE09880C4FA}"/>
              </a:ext>
            </a:extLst>
          </p:cNvPr>
          <p:cNvSpPr>
            <a:spLocks noGrp="1"/>
          </p:cNvSpPr>
          <p:nvPr>
            <p:ph type="sldNum" sz="quarter" idx="12"/>
          </p:nvPr>
        </p:nvSpPr>
        <p:spPr/>
        <p:txBody>
          <a:bodyPr/>
          <a:lstStyle/>
          <a:p>
            <a:fld id="{BBC5BEA8-4E64-45B5-91EA-CC26DB652464}" type="slidenum">
              <a:rPr lang="en-US" smtClean="0"/>
              <a:t>8</a:t>
            </a:fld>
            <a:endParaRPr lang="en-US" dirty="0"/>
          </a:p>
        </p:txBody>
      </p:sp>
      <p:pic>
        <p:nvPicPr>
          <p:cNvPr id="7" name="Picture 6">
            <a:extLst>
              <a:ext uri="{FF2B5EF4-FFF2-40B4-BE49-F238E27FC236}">
                <a16:creationId xmlns:a16="http://schemas.microsoft.com/office/drawing/2014/main" id="{4CD078B6-D0E3-42AE-B328-EC23D2A66EF3}"/>
              </a:ext>
            </a:extLst>
          </p:cNvPr>
          <p:cNvPicPr>
            <a:picLocks noChangeAspect="1"/>
          </p:cNvPicPr>
          <p:nvPr/>
        </p:nvPicPr>
        <p:blipFill>
          <a:blip r:embed="rId2"/>
          <a:stretch>
            <a:fillRect/>
          </a:stretch>
        </p:blipFill>
        <p:spPr>
          <a:xfrm>
            <a:off x="2975505" y="2986081"/>
            <a:ext cx="6240990" cy="2486036"/>
          </a:xfrm>
          <a:prstGeom prst="rect">
            <a:avLst/>
          </a:prstGeom>
        </p:spPr>
      </p:pic>
    </p:spTree>
    <p:extLst>
      <p:ext uri="{BB962C8B-B14F-4D97-AF65-F5344CB8AC3E}">
        <p14:creationId xmlns:p14="http://schemas.microsoft.com/office/powerpoint/2010/main" val="103637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DDAB-77F1-4011-98FB-3DAC4D575637}"/>
              </a:ext>
            </a:extLst>
          </p:cNvPr>
          <p:cNvSpPr>
            <a:spLocks noGrp="1"/>
          </p:cNvSpPr>
          <p:nvPr>
            <p:ph type="title"/>
          </p:nvPr>
        </p:nvSpPr>
        <p:spPr>
          <a:xfrm>
            <a:off x="1484311" y="685800"/>
            <a:ext cx="10018713" cy="1019165"/>
          </a:xfrm>
        </p:spPr>
        <p:txBody>
          <a:bodyPr/>
          <a:lstStyle/>
          <a:p>
            <a:r>
              <a:rPr lang="en-US" dirty="0"/>
              <a:t>Socket Connection - Diagram</a:t>
            </a:r>
            <a:endParaRPr lang="tr-TR" dirty="0"/>
          </a:p>
        </p:txBody>
      </p:sp>
      <p:sp>
        <p:nvSpPr>
          <p:cNvPr id="10" name="Content Placeholder 9">
            <a:extLst>
              <a:ext uri="{FF2B5EF4-FFF2-40B4-BE49-F238E27FC236}">
                <a16:creationId xmlns:a16="http://schemas.microsoft.com/office/drawing/2014/main" id="{88E385BD-B976-4A10-9BE6-FC252B75A15B}"/>
              </a:ext>
            </a:extLst>
          </p:cNvPr>
          <p:cNvSpPr>
            <a:spLocks noGrp="1"/>
          </p:cNvSpPr>
          <p:nvPr>
            <p:ph sz="half" idx="1"/>
          </p:nvPr>
        </p:nvSpPr>
        <p:spPr/>
        <p:txBody>
          <a:bodyPr/>
          <a:lstStyle/>
          <a:p>
            <a:endParaRPr lang="tr-TR" dirty="0"/>
          </a:p>
        </p:txBody>
      </p:sp>
      <p:sp>
        <p:nvSpPr>
          <p:cNvPr id="11" name="Content Placeholder 10">
            <a:extLst>
              <a:ext uri="{FF2B5EF4-FFF2-40B4-BE49-F238E27FC236}">
                <a16:creationId xmlns:a16="http://schemas.microsoft.com/office/drawing/2014/main" id="{211F3045-7A7F-481D-906B-6B5C5175420A}"/>
              </a:ext>
            </a:extLst>
          </p:cNvPr>
          <p:cNvSpPr>
            <a:spLocks noGrp="1"/>
          </p:cNvSpPr>
          <p:nvPr>
            <p:ph sz="half" idx="2"/>
          </p:nvPr>
        </p:nvSpPr>
        <p:spPr/>
        <p:txBody>
          <a:bodyPr/>
          <a:lstStyle/>
          <a:p>
            <a:endParaRPr lang="tr-TR" dirty="0"/>
          </a:p>
        </p:txBody>
      </p:sp>
      <p:sp>
        <p:nvSpPr>
          <p:cNvPr id="4" name="Slide Number Placeholder 3">
            <a:extLst>
              <a:ext uri="{FF2B5EF4-FFF2-40B4-BE49-F238E27FC236}">
                <a16:creationId xmlns:a16="http://schemas.microsoft.com/office/drawing/2014/main" id="{6355220F-D6B4-4532-8CD0-3EE09880C4FA}"/>
              </a:ext>
            </a:extLst>
          </p:cNvPr>
          <p:cNvSpPr>
            <a:spLocks noGrp="1"/>
          </p:cNvSpPr>
          <p:nvPr>
            <p:ph type="sldNum" sz="quarter" idx="12"/>
          </p:nvPr>
        </p:nvSpPr>
        <p:spPr/>
        <p:txBody>
          <a:bodyPr/>
          <a:lstStyle/>
          <a:p>
            <a:fld id="{BBC5BEA8-4E64-45B5-91EA-CC26DB652464}" type="slidenum">
              <a:rPr lang="en-US" smtClean="0"/>
              <a:t>9</a:t>
            </a:fld>
            <a:endParaRPr lang="en-US" dirty="0"/>
          </a:p>
        </p:txBody>
      </p:sp>
      <p:pic>
        <p:nvPicPr>
          <p:cNvPr id="8" name="Picture 7">
            <a:extLst>
              <a:ext uri="{FF2B5EF4-FFF2-40B4-BE49-F238E27FC236}">
                <a16:creationId xmlns:a16="http://schemas.microsoft.com/office/drawing/2014/main" id="{66123CBF-1D4F-46EB-BFFC-94CC61D6CCA1}"/>
              </a:ext>
            </a:extLst>
          </p:cNvPr>
          <p:cNvPicPr>
            <a:picLocks noChangeAspect="1"/>
          </p:cNvPicPr>
          <p:nvPr/>
        </p:nvPicPr>
        <p:blipFill>
          <a:blip r:embed="rId2"/>
          <a:stretch>
            <a:fillRect/>
          </a:stretch>
        </p:blipFill>
        <p:spPr>
          <a:xfrm>
            <a:off x="3258872" y="2962727"/>
            <a:ext cx="6240990" cy="2532744"/>
          </a:xfrm>
          <a:prstGeom prst="rect">
            <a:avLst/>
          </a:prstGeom>
        </p:spPr>
      </p:pic>
    </p:spTree>
    <p:extLst>
      <p:ext uri="{BB962C8B-B14F-4D97-AF65-F5344CB8AC3E}">
        <p14:creationId xmlns:p14="http://schemas.microsoft.com/office/powerpoint/2010/main" val="1395387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943</TotalTime>
  <Words>9252</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Consolas</vt:lpstr>
      <vt:lpstr>Corbel</vt:lpstr>
      <vt:lpstr>Parallax</vt:lpstr>
      <vt:lpstr>C# Server and Client Socket Programming</vt:lpstr>
      <vt:lpstr>Contents</vt:lpstr>
      <vt:lpstr>What will see</vt:lpstr>
      <vt:lpstr>Socket Programming</vt:lpstr>
      <vt:lpstr>Socket Programming</vt:lpstr>
      <vt:lpstr>TCP/IP and UDP/IP Concepts</vt:lpstr>
      <vt:lpstr>Connection Concepts and Diagrams</vt:lpstr>
      <vt:lpstr>Socket Connection - Diagram</vt:lpstr>
      <vt:lpstr>Socket Connection - Diagram</vt:lpstr>
      <vt:lpstr>Socket Connection - Diagram</vt:lpstr>
      <vt:lpstr>Client – Server  Information/Tools/ Libraries</vt:lpstr>
      <vt:lpstr>Single Threaded Client – Server Example</vt:lpstr>
      <vt:lpstr>Client - Example</vt:lpstr>
      <vt:lpstr>Client Imports</vt:lpstr>
      <vt:lpstr>Code Class Explanation - Client</vt:lpstr>
      <vt:lpstr>Client Example Explanation</vt:lpstr>
      <vt:lpstr>Client Example Explanation</vt:lpstr>
      <vt:lpstr>Client Example Explanation</vt:lpstr>
      <vt:lpstr>Server - Example</vt:lpstr>
      <vt:lpstr>Server Imports – Same as Client</vt:lpstr>
      <vt:lpstr>Code Class Explanation - Server</vt:lpstr>
      <vt:lpstr>Server Example Explanation</vt:lpstr>
      <vt:lpstr>Server Example Explanation</vt:lpstr>
      <vt:lpstr>Server Example Explanation</vt:lpstr>
      <vt:lpstr>Multi Threaded Client – Server Example</vt:lpstr>
      <vt:lpstr>Multi Threaded and Single Threaded Difference</vt:lpstr>
      <vt:lpstr>Client - Example</vt:lpstr>
      <vt:lpstr>Server Imports – Same as Single Thread Client</vt:lpstr>
      <vt:lpstr>Code Class Explanation - Client</vt:lpstr>
      <vt:lpstr>Client Example Explanation</vt:lpstr>
      <vt:lpstr>Client Example Explanation</vt:lpstr>
      <vt:lpstr>Server - Example</vt:lpstr>
      <vt:lpstr>Server Imports</vt:lpstr>
      <vt:lpstr>Code Class Explanation - Server</vt:lpstr>
      <vt:lpstr>Server Example Explanation</vt:lpstr>
      <vt:lpstr>Server Example Explanation</vt:lpstr>
      <vt:lpstr>Server Example Explanation ProcessClientRequests()</vt:lpstr>
      <vt:lpstr>Server Example Explanation ProcessClientRequests()</vt:lpstr>
      <vt:lpstr>Server Example Explanation ProcessClientRequests()</vt:lpstr>
      <vt:lpstr>Show All IP Address Listened - Server</vt:lpstr>
      <vt:lpstr>Program .EXE</vt:lpstr>
      <vt:lpstr>Thank You, That’s All</vt:lpstr>
      <vt:lpstr>References - 1</vt:lpstr>
      <vt:lpstr>References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BilMap</dc:title>
  <dc:creator>Erinç Yüksel</dc:creator>
  <cp:lastModifiedBy>Levent Durdali</cp:lastModifiedBy>
  <cp:revision>251</cp:revision>
  <dcterms:created xsi:type="dcterms:W3CDTF">2017-12-14T07:47:32Z</dcterms:created>
  <dcterms:modified xsi:type="dcterms:W3CDTF">2021-05-09T11:55:12Z</dcterms:modified>
</cp:coreProperties>
</file>