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C8E26-426D-4C26-86B2-B4A51319DAE6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C5EC7-AE38-45CF-80B4-251D9907BA6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5EC7-AE38-45CF-80B4-251D9907BA6B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8EC2-553A-4097-BBE8-29722D76AC0B}" type="datetimeFigureOut">
              <a:rPr lang="tr-TR" smtClean="0"/>
              <a:pPr/>
              <a:t>22.05.2021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4522-8FD9-4092-B836-39F1AF316D4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MARKET OTOMASYONU PROJESİ SUNUMU	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7632848" cy="2495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tr-TR" dirty="0" err="1" smtClean="0">
                <a:solidFill>
                  <a:schemeClr val="tx1"/>
                </a:solidFill>
              </a:rPr>
              <a:t>Github</a:t>
            </a:r>
            <a:r>
              <a:rPr lang="tr-TR" dirty="0" smtClean="0">
                <a:solidFill>
                  <a:schemeClr val="tx1"/>
                </a:solidFill>
              </a:rPr>
              <a:t> adresim:</a:t>
            </a:r>
            <a:r>
              <a:rPr lang="tr-TR" dirty="0" err="1" smtClean="0">
                <a:solidFill>
                  <a:schemeClr val="tx1"/>
                </a:solidFill>
              </a:rPr>
              <a:t>https</a:t>
            </a:r>
            <a:r>
              <a:rPr lang="tr-TR" dirty="0" smtClean="0">
                <a:solidFill>
                  <a:schemeClr val="tx1"/>
                </a:solidFill>
              </a:rPr>
              <a:t>://</a:t>
            </a:r>
            <a:r>
              <a:rPr lang="tr-TR" dirty="0" err="1" smtClean="0">
                <a:solidFill>
                  <a:schemeClr val="tx1"/>
                </a:solidFill>
              </a:rPr>
              <a:t>github</a:t>
            </a:r>
            <a:r>
              <a:rPr lang="tr-TR" dirty="0" smtClean="0">
                <a:solidFill>
                  <a:schemeClr val="tx1"/>
                </a:solidFill>
              </a:rPr>
              <a:t>.com/</a:t>
            </a:r>
            <a:r>
              <a:rPr lang="tr-TR" dirty="0" err="1" smtClean="0">
                <a:solidFill>
                  <a:schemeClr val="tx1"/>
                </a:solidFill>
              </a:rPr>
              <a:t>omeryalman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Proje </a:t>
            </a:r>
            <a:r>
              <a:rPr lang="tr-TR" dirty="0" smtClean="0">
                <a:solidFill>
                  <a:schemeClr val="tx1"/>
                </a:solidFill>
              </a:rPr>
              <a:t>grubumun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adresi:</a:t>
            </a:r>
            <a:r>
              <a:rPr lang="tr-TR" dirty="0" err="1" smtClean="0">
                <a:solidFill>
                  <a:schemeClr val="tx1"/>
                </a:solidFill>
              </a:rPr>
              <a:t>https</a:t>
            </a:r>
            <a:r>
              <a:rPr lang="tr-TR" dirty="0" smtClean="0">
                <a:solidFill>
                  <a:schemeClr val="tx1"/>
                </a:solidFill>
              </a:rPr>
              <a:t>://</a:t>
            </a:r>
            <a:r>
              <a:rPr lang="tr-TR" dirty="0" err="1" smtClean="0">
                <a:solidFill>
                  <a:schemeClr val="tx1"/>
                </a:solidFill>
              </a:rPr>
              <a:t>github</a:t>
            </a:r>
            <a:r>
              <a:rPr lang="tr-TR" dirty="0" smtClean="0">
                <a:solidFill>
                  <a:schemeClr val="tx1"/>
                </a:solidFill>
              </a:rPr>
              <a:t>.com/</a:t>
            </a:r>
            <a:r>
              <a:rPr lang="tr-TR" dirty="0" err="1" smtClean="0">
                <a:solidFill>
                  <a:schemeClr val="tx1"/>
                </a:solidFill>
              </a:rPr>
              <a:t>projegrubumuz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HAZIRLAYAN:ÖMER </a:t>
            </a:r>
            <a:r>
              <a:rPr lang="tr-TR" dirty="0" smtClean="0">
                <a:solidFill>
                  <a:srgbClr val="FF0000"/>
                </a:solidFill>
              </a:rPr>
              <a:t>YALMAN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Numaram:190205011011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Ürünler kısmına geldiğimizde bizi daha ayrıntılı seçenekler bekliyor.</a:t>
            </a:r>
            <a:endParaRPr lang="tr-TR" dirty="0"/>
          </a:p>
        </p:txBody>
      </p:sp>
      <p:pic>
        <p:nvPicPr>
          <p:cNvPr id="4" name="3 İçerik Yer Tutucusu" descr="Sunum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1407" y="1984688"/>
            <a:ext cx="5601186" cy="375698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Personel işlemlerine geldiğimizdeyse personel ekleme,yetki ekleme,şifre belirleme ve personel düzenleme gibi seçeneklerimiz yer alıyor.</a:t>
            </a:r>
            <a:endParaRPr lang="tr-TR" dirty="0"/>
          </a:p>
        </p:txBody>
      </p:sp>
      <p:pic>
        <p:nvPicPr>
          <p:cNvPr id="4" name="3 İçerik Yer Tutucusu" descr="Sunum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2708920"/>
            <a:ext cx="5585944" cy="37112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Bir de personel olarak giriş yapmayı deneyelim.</a:t>
            </a:r>
            <a:endParaRPr lang="tr-TR" dirty="0"/>
          </a:p>
        </p:txBody>
      </p:sp>
      <p:pic>
        <p:nvPicPr>
          <p:cNvPr id="4" name="3 İçerik Yer Tutucusu" descr="Sunu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87834" y="3116356"/>
            <a:ext cx="3368332" cy="14936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Personel olarak giriş yapılınca görüldüğü gibi yetkimiz </a:t>
            </a:r>
            <a:r>
              <a:rPr lang="tr-TR" dirty="0" err="1" smtClean="0"/>
              <a:t>admine</a:t>
            </a:r>
            <a:r>
              <a:rPr lang="tr-TR" dirty="0" smtClean="0"/>
              <a:t> göre daha az .(Personel işlemlerine erişim sağlayamıyoruz.)</a:t>
            </a:r>
            <a:endParaRPr lang="tr-TR" dirty="0"/>
          </a:p>
        </p:txBody>
      </p:sp>
      <p:pic>
        <p:nvPicPr>
          <p:cNvPr id="4" name="3 İçerik Yer Tutucusu" descr="Sunu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2636912"/>
            <a:ext cx="5555462" cy="369602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Otomasyonu çalıştırdığımızda karşımıza şöyle bir ekran çıkıyor buradan veritabanına eklediğimiz </a:t>
            </a:r>
            <a:r>
              <a:rPr lang="tr-TR" dirty="0" err="1" smtClean="0"/>
              <a:t>email</a:t>
            </a:r>
            <a:r>
              <a:rPr lang="tr-TR" dirty="0" smtClean="0"/>
              <a:t> ve şifre ile giriş yapıyoruz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1835696" y="5229200"/>
            <a:ext cx="547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(ÖNCELİKLE ADMİN OLARAK GİRİŞ YAPMAYI DENİYORUZ)</a:t>
            </a:r>
            <a:endParaRPr lang="tr-TR" dirty="0"/>
          </a:p>
        </p:txBody>
      </p:sp>
      <p:pic>
        <p:nvPicPr>
          <p:cNvPr id="10" name="9 İçerik Yer Tutucusu" descr="Sunum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2780928"/>
            <a:ext cx="5904656" cy="201622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Ardından otomasyonumuzun ana ekranı karşımıza çıkıyor</a:t>
            </a:r>
            <a:endParaRPr lang="tr-TR" dirty="0"/>
          </a:p>
        </p:txBody>
      </p:sp>
      <p:pic>
        <p:nvPicPr>
          <p:cNvPr id="4" name="3 İçerik Yer Tutucusu" descr="Sunu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1407" y="1916832"/>
            <a:ext cx="5601186" cy="384008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Buradan ürün eklemek için </a:t>
            </a:r>
            <a:r>
              <a:rPr lang="tr-TR" dirty="0"/>
              <a:t>ü</a:t>
            </a:r>
            <a:r>
              <a:rPr lang="tr-TR" dirty="0" smtClean="0"/>
              <a:t>rün adını,adetini ve tarihi girip stok ekle butonuna  tıklıyoruz.</a:t>
            </a:r>
            <a:endParaRPr lang="tr-TR" dirty="0"/>
          </a:p>
        </p:txBody>
      </p:sp>
      <p:pic>
        <p:nvPicPr>
          <p:cNvPr id="5" name="4 İçerik Yer Tutucusu" descr="Sunum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8079" y="2022792"/>
            <a:ext cx="5547841" cy="368077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Ürünümüzü eklediğimizde karşımıza böyle bir mesaj çıkıyor.</a:t>
            </a:r>
            <a:endParaRPr lang="tr-TR" dirty="0"/>
          </a:p>
        </p:txBody>
      </p:sp>
      <p:pic>
        <p:nvPicPr>
          <p:cNvPr id="4" name="3 İçerik Yer Tutucusu" descr="Sunum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1890" y="2011361"/>
            <a:ext cx="5540220" cy="370364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Daha sonra hemen sağda ürünümüzün  eklendiğini görebiliriz.</a:t>
            </a:r>
            <a:endParaRPr lang="tr-TR" dirty="0"/>
          </a:p>
        </p:txBody>
      </p:sp>
      <p:pic>
        <p:nvPicPr>
          <p:cNvPr id="4" name="3 İçerik Yer Tutucusu" descr="Sunum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8079" y="2007550"/>
            <a:ext cx="5547841" cy="37112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Satışlar kısmında ürünlerin satışlarını gerçekleştirebiliyoruz ürünü seçtik adetini yazdık ve satış yapa tıkladık.</a:t>
            </a:r>
            <a:endParaRPr lang="tr-TR" dirty="0"/>
          </a:p>
        </p:txBody>
      </p:sp>
      <p:pic>
        <p:nvPicPr>
          <p:cNvPr id="4" name="3 İçerik Yer Tutucusu" descr="Sunum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0459" y="1980878"/>
            <a:ext cx="5563082" cy="376460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Ardından böyle bir mesaj karşımıza çıkıyor ve ürünümüzden girdiğimiz adet kadar eksiliyor.</a:t>
            </a:r>
            <a:endParaRPr lang="tr-TR" dirty="0"/>
          </a:p>
        </p:txBody>
      </p:sp>
      <p:pic>
        <p:nvPicPr>
          <p:cNvPr id="4" name="3 İçerik Yer Tutucusu" descr="Sunum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9061" y="3139218"/>
            <a:ext cx="5265877" cy="144792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Otomasyondan çıkış yapmak için dosyanın üzerine geldiğimizde çıkış butonu yer alıyor.</a:t>
            </a:r>
            <a:endParaRPr lang="tr-TR" dirty="0"/>
          </a:p>
        </p:txBody>
      </p:sp>
      <p:pic>
        <p:nvPicPr>
          <p:cNvPr id="5" name="4 İçerik Yer Tutucusu" descr="Sunum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1890" y="2026602"/>
            <a:ext cx="5540220" cy="367315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165</Words>
  <Application>Microsoft Office PowerPoint</Application>
  <PresentationFormat>Ekran Gösterisi (4:3)</PresentationFormat>
  <Paragraphs>20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Ofis Teması</vt:lpstr>
      <vt:lpstr>MARKET OTOMASYONU PROJESİ SUNUMU </vt:lpstr>
      <vt:lpstr>Otomasyonu çalıştırdığımızda karşımıza şöyle bir ekran çıkıyor buradan veritabanına eklediğimiz email ve şifre ile giriş yapıyoruz</vt:lpstr>
      <vt:lpstr>Ardından otomasyonumuzun ana ekranı karşımıza çıkıyor</vt:lpstr>
      <vt:lpstr>Buradan ürün eklemek için ürün adını,adetini ve tarihi girip stok ekle butonuna  tıklıyoruz.</vt:lpstr>
      <vt:lpstr>Ürünümüzü eklediğimizde karşımıza böyle bir mesaj çıkıyor.</vt:lpstr>
      <vt:lpstr>Daha sonra hemen sağda ürünümüzün  eklendiğini görebiliriz.</vt:lpstr>
      <vt:lpstr>Satışlar kısmında ürünlerin satışlarını gerçekleştirebiliyoruz ürünü seçtik adetini yazdık ve satış yapa tıkladık.</vt:lpstr>
      <vt:lpstr>Ardından böyle bir mesaj karşımıza çıkıyor ve ürünümüzden girdiğimiz adet kadar eksiliyor.</vt:lpstr>
      <vt:lpstr>Otomasyondan çıkış yapmak için dosyanın üzerine geldiğimizde çıkış butonu yer alıyor.</vt:lpstr>
      <vt:lpstr>Ürünler kısmına geldiğimizde bizi daha ayrıntılı seçenekler bekliyor.</vt:lpstr>
      <vt:lpstr>Personel işlemlerine geldiğimizdeyse personel ekleme,yetki ekleme,şifre belirleme ve personel düzenleme gibi seçeneklerimiz yer alıyor.</vt:lpstr>
      <vt:lpstr>Bir de personel olarak giriş yapmayı deneyelim.</vt:lpstr>
      <vt:lpstr>Personel olarak giriş yapılınca görüldüğü gibi yetkimiz admine göre daha az .(Personel işlemlerine erişim sağlayamıyoruz.)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OTOMASYONU PROJESİ</dc:title>
  <dc:creator>ASUS</dc:creator>
  <cp:lastModifiedBy>ASUS</cp:lastModifiedBy>
  <cp:revision>14</cp:revision>
  <dcterms:created xsi:type="dcterms:W3CDTF">2021-05-21T20:19:38Z</dcterms:created>
  <dcterms:modified xsi:type="dcterms:W3CDTF">2021-05-22T13:29:36Z</dcterms:modified>
</cp:coreProperties>
</file>