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31CF6-A8CB-427A-8718-3861C73D9965}" type="datetimeFigureOut">
              <a:rPr lang="tr-TR" smtClean="0"/>
              <a:t>14.06.2022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77649-120C-4FE1-98D8-48794EB627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6291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HVkRo3CRo4&amp;t=1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4AC81D-1260-47F5-87B8-939BAC067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/>
              <a:t>GÖRSEL PROGRAMLAMA </a:t>
            </a:r>
            <a:br>
              <a:rPr lang="tr-TR"/>
            </a:br>
            <a:r>
              <a:rPr lang="tr-TR"/>
              <a:t>PROJESİ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B725163-33A9-4737-B917-FB7FFB3E2C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2400"/>
              <a:t>2113007016</a:t>
            </a:r>
          </a:p>
          <a:p>
            <a:r>
              <a:rPr lang="tr-TR" sz="2400"/>
              <a:t>Ömer yılmaZ</a:t>
            </a:r>
          </a:p>
        </p:txBody>
      </p:sp>
    </p:spTree>
    <p:extLst>
      <p:ext uri="{BB962C8B-B14F-4D97-AF65-F5344CB8AC3E}">
        <p14:creationId xmlns:p14="http://schemas.microsoft.com/office/powerpoint/2010/main" val="50939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3AA731-6EFE-4403-B182-49E5F608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Mesajlar Tablosunun Oluşturulması</a:t>
            </a:r>
          </a:p>
        </p:txBody>
      </p:sp>
      <p:pic>
        <p:nvPicPr>
          <p:cNvPr id="7" name="Resim Yer Tutucusu 6">
            <a:extLst>
              <a:ext uri="{FF2B5EF4-FFF2-40B4-BE49-F238E27FC236}">
                <a16:creationId xmlns:a16="http://schemas.microsoft.com/office/drawing/2014/main" id="{77673F3B-C8AA-4355-B329-701622F3736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373" b="3373"/>
          <a:stretch>
            <a:fillRect/>
          </a:stretch>
        </p:blipFill>
        <p:spPr>
          <a:xfrm>
            <a:off x="1155700" y="0"/>
            <a:ext cx="8824913" cy="4114800"/>
          </a:xfrm>
        </p:spPr>
      </p:pic>
    </p:spTree>
    <p:extLst>
      <p:ext uri="{BB962C8B-B14F-4D97-AF65-F5344CB8AC3E}">
        <p14:creationId xmlns:p14="http://schemas.microsoft.com/office/powerpoint/2010/main" val="1723519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3AA731-6EFE-4403-B182-49E5F608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Duyurular Tablosunun Oluşturulması</a:t>
            </a:r>
          </a:p>
        </p:txBody>
      </p:sp>
      <p:pic>
        <p:nvPicPr>
          <p:cNvPr id="6" name="Resim Yer Tutucusu 5">
            <a:extLst>
              <a:ext uri="{FF2B5EF4-FFF2-40B4-BE49-F238E27FC236}">
                <a16:creationId xmlns:a16="http://schemas.microsoft.com/office/drawing/2014/main" id="{6855CB57-8F8B-4EE5-8CD6-AC6AC01D09B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257" b="5257"/>
          <a:stretch>
            <a:fillRect/>
          </a:stretch>
        </p:blipFill>
        <p:spPr>
          <a:xfrm>
            <a:off x="1155700" y="0"/>
            <a:ext cx="8824913" cy="4114800"/>
          </a:xfrm>
        </p:spPr>
      </p:pic>
    </p:spTree>
    <p:extLst>
      <p:ext uri="{BB962C8B-B14F-4D97-AF65-F5344CB8AC3E}">
        <p14:creationId xmlns:p14="http://schemas.microsoft.com/office/powerpoint/2010/main" val="3602053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29CDED-6A44-4711-BE73-72A48B2A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Ogrenci Tablosu ve Notlar Tablosu Arasında İlişki Oluşturma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FF3DC44-564E-4C4A-B25C-4DBF11F6D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800"/>
              <a:t>Primary Key olan iki tablomunda ID değerleri birbiriyle ilişkilendirildi. Böylelikle her bir öğrenci için sadece 1 defa not girişi yapılabilecektir.</a:t>
            </a:r>
          </a:p>
        </p:txBody>
      </p:sp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A9333317-0F54-482C-B6EC-3233E063E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3625" y="2052793"/>
            <a:ext cx="7318375" cy="3214377"/>
          </a:xfrm>
        </p:spPr>
      </p:pic>
    </p:spTree>
    <p:extLst>
      <p:ext uri="{BB962C8B-B14F-4D97-AF65-F5344CB8AC3E}">
        <p14:creationId xmlns:p14="http://schemas.microsoft.com/office/powerpoint/2010/main" val="549515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29CDED-6A44-4711-BE73-72A48B2A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TbOgrenci ID → TbNotlar OGRID Atayan Trigger Oluşturulması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FF3DC44-564E-4C4A-B25C-4DBF11F6D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800"/>
              <a:t>TbOgrenciler tabloma trigger oluşturarak her veri girişi olduğunda ID değerini TbNotlar tablomdaki OGRID değerine atayan bir tetikleyici oluşturmuş oldum.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47779E26-3E6A-485F-8482-2E8E9AF17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2513" y="1591670"/>
            <a:ext cx="7329487" cy="4284259"/>
          </a:xfrm>
        </p:spPr>
      </p:pic>
    </p:spTree>
    <p:extLst>
      <p:ext uri="{BB962C8B-B14F-4D97-AF65-F5344CB8AC3E}">
        <p14:creationId xmlns:p14="http://schemas.microsoft.com/office/powerpoint/2010/main" val="2162637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29CDED-6A44-4711-BE73-72A48B2A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TbOgrenci ID → TbNotlar OGRID Atayan Trigger Oluşturulması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FF3DC44-564E-4C4A-B25C-4DBF11F6D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800"/>
              <a:t>TbOgrenciler tabloma trigger oluşturarak her veri girişi olduğunda ID değerini TbNotlar tablomdaki OGRID değerine atayan bir tetikleyici oluşturmuş oldum.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47779E26-3E6A-485F-8482-2E8E9AF17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2513" y="1591670"/>
            <a:ext cx="7329487" cy="4284259"/>
          </a:xfrm>
        </p:spPr>
      </p:pic>
    </p:spTree>
    <p:extLst>
      <p:ext uri="{BB962C8B-B14F-4D97-AF65-F5344CB8AC3E}">
        <p14:creationId xmlns:p14="http://schemas.microsoft.com/office/powerpoint/2010/main" val="946225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2059B0A-B255-4CF0-9EC7-A7BFD3235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28" y="2633906"/>
            <a:ext cx="5001323" cy="81926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7F4188B2-C2F9-4BEF-BC8D-A0E49AB6D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032" y="2633906"/>
            <a:ext cx="4848902" cy="61921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0B0A152-3314-4DD7-8A5F-BD730AAB2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528" y="3797866"/>
            <a:ext cx="4896533" cy="800212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2A1731A-70A7-4EFC-A4A9-A1E8D96B0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032" y="3797866"/>
            <a:ext cx="4610743" cy="638264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6D969E70-E688-46C6-95F0-F89806F8D6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528" y="4942774"/>
            <a:ext cx="5391902" cy="685896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8BFC0EBF-1A59-4B35-8F10-F69684FAA9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5702" y="4962973"/>
            <a:ext cx="4686954" cy="600159"/>
          </a:xfrm>
          <a:prstGeom prst="rect">
            <a:avLst/>
          </a:prstGeom>
        </p:spPr>
      </p:pic>
      <p:sp>
        <p:nvSpPr>
          <p:cNvPr id="22" name="Metin Yer Tutucusu 21">
            <a:extLst>
              <a:ext uri="{FF2B5EF4-FFF2-40B4-BE49-F238E27FC236}">
                <a16:creationId xmlns:a16="http://schemas.microsoft.com/office/drawing/2014/main" id="{D87C1E5B-2A4D-4DE5-ADE3-FE0CEC631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7528" y="1034628"/>
            <a:ext cx="8825659" cy="860400"/>
          </a:xfrm>
        </p:spPr>
        <p:txBody>
          <a:bodyPr>
            <a:normAutofit fontScale="92500" lnSpcReduction="20000"/>
          </a:bodyPr>
          <a:lstStyle/>
          <a:p>
            <a:r>
              <a:rPr lang="tr-TR"/>
              <a:t>Her öğrenci kayıdıyla notlar tablosuna da ID verileceği ve böylelikle kayıt oluşacağı için notlar tablosunun her bir sütununa DEFAULT değerler vererek NULL gelmemesi sağladım.</a:t>
            </a:r>
          </a:p>
        </p:txBody>
      </p:sp>
    </p:spTree>
    <p:extLst>
      <p:ext uri="{BB962C8B-B14F-4D97-AF65-F5344CB8AC3E}">
        <p14:creationId xmlns:p14="http://schemas.microsoft.com/office/powerpoint/2010/main" val="977122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88D7A6-2328-407F-944D-2364816E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Ad Soyad Bilgisine Göre Notları Listeyen Prosedür Oluşturulması</a:t>
            </a:r>
          </a:p>
        </p:txBody>
      </p:sp>
      <p:pic>
        <p:nvPicPr>
          <p:cNvPr id="6" name="Resim Yer Tutucusu 5">
            <a:extLst>
              <a:ext uri="{FF2B5EF4-FFF2-40B4-BE49-F238E27FC236}">
                <a16:creationId xmlns:a16="http://schemas.microsoft.com/office/drawing/2014/main" id="{B14CD023-8D68-4C10-A089-057A4649A50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921" b="2921"/>
          <a:stretch>
            <a:fillRect/>
          </a:stretch>
        </p:blipFill>
        <p:spPr>
          <a:xfrm>
            <a:off x="0" y="0"/>
            <a:ext cx="12192000" cy="4114800"/>
          </a:xfrm>
        </p:spPr>
      </p:pic>
    </p:spTree>
    <p:extLst>
      <p:ext uri="{BB962C8B-B14F-4D97-AF65-F5344CB8AC3E}">
        <p14:creationId xmlns:p14="http://schemas.microsoft.com/office/powerpoint/2010/main" val="211159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F82041-F5E8-422E-B5F3-2F3A26AB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34701"/>
            <a:ext cx="8761413" cy="1045931"/>
          </a:xfrm>
        </p:spPr>
        <p:txBody>
          <a:bodyPr/>
          <a:lstStyle/>
          <a:p>
            <a:r>
              <a:rPr lang="tr-TR"/>
              <a:t>SQL SERVER VE MANAGEMENT STUDIO KURULUMU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A2B6E40-77C8-4D65-AC5B-4EC23C584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806999"/>
            <a:ext cx="8825659" cy="3416300"/>
          </a:xfrm>
        </p:spPr>
        <p:txBody>
          <a:bodyPr anchor="ctr">
            <a:normAutofit/>
          </a:bodyPr>
          <a:lstStyle/>
          <a:p>
            <a:pPr algn="ctr"/>
            <a:r>
              <a:rPr lang="tr-TR" sz="2400"/>
              <a:t>Kurulum için takip edilen kaynak:</a:t>
            </a:r>
          </a:p>
          <a:p>
            <a:pPr marL="0" indent="0" algn="ctr">
              <a:buNone/>
            </a:pPr>
            <a:r>
              <a:rPr lang="tr-TR" sz="2400">
                <a:hlinkClick r:id="rId2"/>
              </a:rPr>
              <a:t>MSSQL 2019 Kurulumu SQL 2019 Developer nasıl indirilir ve kurulur? detaylı anlatım #Ders2 SQL Server – YouTube</a:t>
            </a:r>
            <a:endParaRPr lang="tr-TR" sz="2400"/>
          </a:p>
          <a:p>
            <a:pPr algn="ctr"/>
            <a:r>
              <a:rPr lang="tr-TR" sz="2400"/>
              <a:t>Öncelikle SQL Server kurulumunu gerçekleştirdim, kendi bilgisayarıma server kurulumu yaparak yerel bir sunucu oluşturmuş oldum. Bu sunucuyu yönetebilmek adına da SQL Server Management Studio kurulumunu sağladım.</a:t>
            </a:r>
          </a:p>
        </p:txBody>
      </p:sp>
    </p:spTree>
    <p:extLst>
      <p:ext uri="{BB962C8B-B14F-4D97-AF65-F5344CB8AC3E}">
        <p14:creationId xmlns:p14="http://schemas.microsoft.com/office/powerpoint/2010/main" val="237348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876E94-A6E6-45B8-8768-54A54B26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Management Studio Üzerinden Server (Sunucu) Bağlantısı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89F0B6C-7BCD-41B1-A276-A7996DEA7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1800"/>
              <a:t>Kurduğum SQL Server yerel cihazımda olduğu için;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800"/>
              <a:t>Cihaz adıyla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800"/>
              <a:t>. (nokta işareti ile)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800"/>
              <a:t>Localhost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800"/>
              <a:t>(local)</a:t>
            </a:r>
          </a:p>
          <a:p>
            <a:r>
              <a:rPr lang="tr-TR" sz="1800"/>
              <a:t>İbarelerini kullanarak bağlantı kurabilirim.</a:t>
            </a:r>
          </a:p>
        </p:txBody>
      </p:sp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3D2D84D4-EC52-495F-B9EB-06BC89F4F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1675" y="2003954"/>
            <a:ext cx="5189538" cy="3459692"/>
          </a:xfrm>
        </p:spPr>
      </p:pic>
    </p:spTree>
    <p:extLst>
      <p:ext uri="{BB962C8B-B14F-4D97-AF65-F5344CB8AC3E}">
        <p14:creationId xmlns:p14="http://schemas.microsoft.com/office/powerpoint/2010/main" val="321754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3A4D8E-5C16-4003-BB2B-563B0BB6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/>
              <a:t>Veri Tabanının Oluşturulması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FAEE6C2-9383-4E2E-9A45-199059CB6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3859212" cy="1893346"/>
          </a:xfrm>
        </p:spPr>
        <p:txBody>
          <a:bodyPr>
            <a:normAutofit/>
          </a:bodyPr>
          <a:lstStyle/>
          <a:p>
            <a:r>
              <a:rPr lang="tr-TR" sz="2000"/>
              <a:t>SQL Sunucusuna bağlantıyı sağladıktan sonra bir Query (Sorgu) oluşturarak, proje boyunca kullanacağım Veri Tabanını oluşturdum.</a:t>
            </a:r>
          </a:p>
        </p:txBody>
      </p:sp>
      <p:pic>
        <p:nvPicPr>
          <p:cNvPr id="18" name="Resim Yer Tutucusu 17">
            <a:extLst>
              <a:ext uri="{FF2B5EF4-FFF2-40B4-BE49-F238E27FC236}">
                <a16:creationId xmlns:a16="http://schemas.microsoft.com/office/drawing/2014/main" id="{D2A7CD73-0EA5-4DDE-A939-C24F7A6798A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030" r="6030"/>
          <a:stretch>
            <a:fillRect/>
          </a:stretch>
        </p:blipFill>
        <p:spPr>
          <a:xfrm>
            <a:off x="5910263" y="1143000"/>
            <a:ext cx="6281737" cy="4572000"/>
          </a:xfrm>
        </p:spPr>
      </p:pic>
    </p:spTree>
    <p:extLst>
      <p:ext uri="{BB962C8B-B14F-4D97-AF65-F5344CB8AC3E}">
        <p14:creationId xmlns:p14="http://schemas.microsoft.com/office/powerpoint/2010/main" val="289254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3A4D8E-5C16-4003-BB2B-563B0BB6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Kullanılacak Veri Tabanının Seçilmesi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FAEE6C2-9383-4E2E-9A45-199059CB6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3859212" cy="1893346"/>
          </a:xfrm>
        </p:spPr>
        <p:txBody>
          <a:bodyPr>
            <a:normAutofit/>
          </a:bodyPr>
          <a:lstStyle/>
          <a:p>
            <a:r>
              <a:rPr lang="tr-TR" sz="2000"/>
              <a:t>Oluşturduğum Veri Tabanı üzerinde işlem yapabilmek için USE komutu ile Veri Tabanımı seçtim. </a:t>
            </a:r>
          </a:p>
        </p:txBody>
      </p:sp>
      <p:pic>
        <p:nvPicPr>
          <p:cNvPr id="7" name="Resim Yer Tutucusu 6">
            <a:extLst>
              <a:ext uri="{FF2B5EF4-FFF2-40B4-BE49-F238E27FC236}">
                <a16:creationId xmlns:a16="http://schemas.microsoft.com/office/drawing/2014/main" id="{81123AA9-FCE8-43A9-BBF5-BE49C4F20CE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242" r="7242"/>
          <a:stretch>
            <a:fillRect/>
          </a:stretch>
        </p:blipFill>
        <p:spPr>
          <a:xfrm>
            <a:off x="5910263" y="1143000"/>
            <a:ext cx="6281737" cy="4572000"/>
          </a:xfrm>
        </p:spPr>
      </p:pic>
    </p:spTree>
    <p:extLst>
      <p:ext uri="{BB962C8B-B14F-4D97-AF65-F5344CB8AC3E}">
        <p14:creationId xmlns:p14="http://schemas.microsoft.com/office/powerpoint/2010/main" val="202827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631D5B-06BE-43BD-99FB-56FA7AD3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Oluşturulacak Tablolar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57F782-4547-434A-B8C0-904B15D41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1340" y="2829261"/>
            <a:ext cx="3449319" cy="2867809"/>
          </a:xfrm>
        </p:spPr>
        <p:txBody>
          <a:bodyPr anchor="ctr">
            <a:normAutofit/>
          </a:bodyPr>
          <a:lstStyle/>
          <a:p>
            <a:r>
              <a:rPr lang="tr-TR" sz="2400"/>
              <a:t>Öğrenci Tablosu</a:t>
            </a:r>
          </a:p>
          <a:p>
            <a:r>
              <a:rPr lang="tr-TR" sz="2400"/>
              <a:t>Öğretmen Tablosu</a:t>
            </a:r>
          </a:p>
          <a:p>
            <a:r>
              <a:rPr lang="tr-TR" sz="2400"/>
              <a:t>Notlar Tablosu</a:t>
            </a:r>
          </a:p>
          <a:p>
            <a:r>
              <a:rPr lang="tr-TR" sz="2400"/>
              <a:t>Mesajlar Tablosu</a:t>
            </a:r>
          </a:p>
          <a:p>
            <a:r>
              <a:rPr lang="tr-TR" sz="2400"/>
              <a:t>Duyurular Tablosu</a:t>
            </a:r>
          </a:p>
        </p:txBody>
      </p:sp>
    </p:spTree>
    <p:extLst>
      <p:ext uri="{BB962C8B-B14F-4D97-AF65-F5344CB8AC3E}">
        <p14:creationId xmlns:p14="http://schemas.microsoft.com/office/powerpoint/2010/main" val="399251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3AA731-6EFE-4403-B182-49E5F608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Öğrenci Tablosunun Oluşturulması</a:t>
            </a:r>
          </a:p>
        </p:txBody>
      </p:sp>
      <p:pic>
        <p:nvPicPr>
          <p:cNvPr id="14" name="Resim Yer Tutucusu 13">
            <a:extLst>
              <a:ext uri="{FF2B5EF4-FFF2-40B4-BE49-F238E27FC236}">
                <a16:creationId xmlns:a16="http://schemas.microsoft.com/office/drawing/2014/main" id="{CCFFAAAB-798D-428F-B362-CB492091EEB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431" b="5431"/>
          <a:stretch>
            <a:fillRect/>
          </a:stretch>
        </p:blipFill>
        <p:spPr>
          <a:xfrm>
            <a:off x="1155700" y="0"/>
            <a:ext cx="8824913" cy="4114800"/>
          </a:xfrm>
        </p:spPr>
      </p:pic>
    </p:spTree>
    <p:extLst>
      <p:ext uri="{BB962C8B-B14F-4D97-AF65-F5344CB8AC3E}">
        <p14:creationId xmlns:p14="http://schemas.microsoft.com/office/powerpoint/2010/main" val="2674572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3AA731-6EFE-4403-B182-49E5F608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Öğretmen Tablosunun Oluşturulması</a:t>
            </a:r>
          </a:p>
        </p:txBody>
      </p:sp>
      <p:pic>
        <p:nvPicPr>
          <p:cNvPr id="7" name="Resim Yer Tutucusu 6">
            <a:extLst>
              <a:ext uri="{FF2B5EF4-FFF2-40B4-BE49-F238E27FC236}">
                <a16:creationId xmlns:a16="http://schemas.microsoft.com/office/drawing/2014/main" id="{B08EA75C-834F-428E-805C-016EF062B46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726" b="6726"/>
          <a:stretch>
            <a:fillRect/>
          </a:stretch>
        </p:blipFill>
        <p:spPr>
          <a:xfrm>
            <a:off x="1155700" y="0"/>
            <a:ext cx="8824913" cy="4114800"/>
          </a:xfrm>
        </p:spPr>
      </p:pic>
    </p:spTree>
    <p:extLst>
      <p:ext uri="{BB962C8B-B14F-4D97-AF65-F5344CB8AC3E}">
        <p14:creationId xmlns:p14="http://schemas.microsoft.com/office/powerpoint/2010/main" val="126273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3AA731-6EFE-4403-B182-49E5F608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Notlar Tablosunun Oluşturulması</a:t>
            </a:r>
          </a:p>
        </p:txBody>
      </p:sp>
      <p:pic>
        <p:nvPicPr>
          <p:cNvPr id="6" name="Resim Yer Tutucusu 5">
            <a:extLst>
              <a:ext uri="{FF2B5EF4-FFF2-40B4-BE49-F238E27FC236}">
                <a16:creationId xmlns:a16="http://schemas.microsoft.com/office/drawing/2014/main" id="{9C5C89DC-EFC4-4C52-8F82-24C786D3FA3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400" b="5400"/>
          <a:stretch>
            <a:fillRect/>
          </a:stretch>
        </p:blipFill>
        <p:spPr>
          <a:xfrm>
            <a:off x="1155700" y="0"/>
            <a:ext cx="8824913" cy="4114800"/>
          </a:xfrm>
        </p:spPr>
      </p:pic>
    </p:spTree>
    <p:extLst>
      <p:ext uri="{BB962C8B-B14F-4D97-AF65-F5344CB8AC3E}">
        <p14:creationId xmlns:p14="http://schemas.microsoft.com/office/powerpoint/2010/main" val="1041339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TM02900722[[fn=İyon Toplantı Odası]]</Template>
  <TotalTime>297</TotalTime>
  <Words>286</Words>
  <Application>Microsoft Office PowerPoint</Application>
  <PresentationFormat>Geniş ekran</PresentationFormat>
  <Paragraphs>37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İyon Toplantı Odası</vt:lpstr>
      <vt:lpstr>GÖRSEL PROGRAMLAMA  PROJESİ</vt:lpstr>
      <vt:lpstr>SQL SERVER VE MANAGEMENT STUDIO KURULUMU</vt:lpstr>
      <vt:lpstr>Management Studio Üzerinden Server (Sunucu) Bağlantısı</vt:lpstr>
      <vt:lpstr>Veri Tabanının Oluşturulması</vt:lpstr>
      <vt:lpstr>Kullanılacak Veri Tabanının Seçilmesi</vt:lpstr>
      <vt:lpstr>Oluşturulacak Tablolar</vt:lpstr>
      <vt:lpstr>Öğrenci Tablosunun Oluşturulması</vt:lpstr>
      <vt:lpstr>Öğretmen Tablosunun Oluşturulması</vt:lpstr>
      <vt:lpstr>Notlar Tablosunun Oluşturulması</vt:lpstr>
      <vt:lpstr>Mesajlar Tablosunun Oluşturulması</vt:lpstr>
      <vt:lpstr>Duyurular Tablosunun Oluşturulması</vt:lpstr>
      <vt:lpstr>Ogrenci Tablosu ve Notlar Tablosu Arasında İlişki Oluşturma</vt:lpstr>
      <vt:lpstr>TbOgrenci ID → TbNotlar OGRID Atayan Trigger Oluşturulması</vt:lpstr>
      <vt:lpstr>TbOgrenci ID → TbNotlar OGRID Atayan Trigger Oluşturulması</vt:lpstr>
      <vt:lpstr>PowerPoint Sunusu</vt:lpstr>
      <vt:lpstr>Ad Soyad Bilgisine Göre Notları Listeyen Prosedür Oluşturulması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GÖRSEL PROGRAMLAMA  PROJESİ</dc:title>
  <dc:creator>ÖMER YILMAZ</dc:creator>
  <cp:lastModifiedBy>ÖMER YILMAZ</cp:lastModifiedBy>
  <cp:revision>1</cp:revision>
  <dcterms:created xsi:type="dcterms:W3CDTF">2022-06-13T21:57:05Z</dcterms:created>
  <dcterms:modified xsi:type="dcterms:W3CDTF">2022-06-14T02:54:08Z</dcterms:modified>
</cp:coreProperties>
</file>