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4" r:id="rId3"/>
    <p:sldId id="265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6C6"/>
    <a:srgbClr val="2F5597"/>
    <a:srgbClr val="203864"/>
    <a:srgbClr val="6089CC"/>
    <a:srgbClr val="9AB2DE"/>
    <a:srgbClr val="91ABDB"/>
    <a:srgbClr val="4E7CC6"/>
    <a:srgbClr val="3A68B4"/>
    <a:srgbClr val="6D91D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1D88E-3A91-4F36-AB95-A9843A4F0D8E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AD4513-8DEB-4CE4-B142-9D179E5BE2EE}">
      <dgm:prSet phldrT="[Text]"/>
      <dgm:spPr/>
      <dgm:t>
        <a:bodyPr/>
        <a:lstStyle/>
        <a:p>
          <a:r>
            <a:rPr lang="en-GB" dirty="0"/>
            <a:t>Monitoring</a:t>
          </a:r>
        </a:p>
      </dgm:t>
    </dgm:pt>
    <dgm:pt modelId="{A699EC83-A014-4C4C-847E-6156E358C14F}" type="parTrans" cxnId="{4BC70B25-FC53-49BA-8002-88C2546517DF}">
      <dgm:prSet/>
      <dgm:spPr/>
      <dgm:t>
        <a:bodyPr/>
        <a:lstStyle/>
        <a:p>
          <a:endParaRPr lang="en-GB"/>
        </a:p>
      </dgm:t>
    </dgm:pt>
    <dgm:pt modelId="{B046557F-42AF-425A-9329-0DEE6E5C47E4}" type="sibTrans" cxnId="{4BC70B25-FC53-49BA-8002-88C2546517DF}">
      <dgm:prSet/>
      <dgm:spPr/>
      <dgm:t>
        <a:bodyPr/>
        <a:lstStyle/>
        <a:p>
          <a:endParaRPr lang="en-GB"/>
        </a:p>
      </dgm:t>
    </dgm:pt>
    <dgm:pt modelId="{8BBE76BC-DF67-466D-99BD-F85C2C6FCEFF}">
      <dgm:prSet phldrT="[Text]"/>
      <dgm:spPr/>
      <dgm:t>
        <a:bodyPr/>
        <a:lstStyle/>
        <a:p>
          <a:r>
            <a:rPr lang="en-GB" dirty="0"/>
            <a:t>Control Plane – Representation of deployed microservices and monoliths – commonly embodied with CMDB</a:t>
          </a:r>
        </a:p>
      </dgm:t>
    </dgm:pt>
    <dgm:pt modelId="{0F6908D1-D3FA-48A1-B775-F780251BF267}" type="parTrans" cxnId="{EF7480DC-1279-477F-BDFF-70934EE14FD3}">
      <dgm:prSet/>
      <dgm:spPr/>
      <dgm:t>
        <a:bodyPr/>
        <a:lstStyle/>
        <a:p>
          <a:endParaRPr lang="en-GB"/>
        </a:p>
      </dgm:t>
    </dgm:pt>
    <dgm:pt modelId="{50E844D4-D920-431E-970E-5F180CFBA62B}" type="sibTrans" cxnId="{EF7480DC-1279-477F-BDFF-70934EE14FD3}">
      <dgm:prSet/>
      <dgm:spPr/>
      <dgm:t>
        <a:bodyPr/>
        <a:lstStyle/>
        <a:p>
          <a:endParaRPr lang="en-GB"/>
        </a:p>
      </dgm:t>
    </dgm:pt>
    <dgm:pt modelId="{A346BDC7-22EA-40A9-8852-997BA8312BB8}">
      <dgm:prSet phldrT="[Text]"/>
      <dgm:spPr/>
      <dgm:t>
        <a:bodyPr/>
        <a:lstStyle/>
        <a:p>
          <a:r>
            <a:rPr lang="en-GB" dirty="0"/>
            <a:t>War Board – aggregated view highly visual health/status indication</a:t>
          </a:r>
        </a:p>
      </dgm:t>
    </dgm:pt>
    <dgm:pt modelId="{48E0E841-01AD-4053-91D8-1004B84A808C}" type="parTrans" cxnId="{A0CAAEE6-882B-4CA0-9024-435B919EABAA}">
      <dgm:prSet/>
      <dgm:spPr/>
      <dgm:t>
        <a:bodyPr/>
        <a:lstStyle/>
        <a:p>
          <a:endParaRPr lang="en-GB"/>
        </a:p>
      </dgm:t>
    </dgm:pt>
    <dgm:pt modelId="{761A01BB-F120-4CE0-BD09-F94DBDF66E58}" type="sibTrans" cxnId="{A0CAAEE6-882B-4CA0-9024-435B919EABAA}">
      <dgm:prSet/>
      <dgm:spPr/>
      <dgm:t>
        <a:bodyPr/>
        <a:lstStyle/>
        <a:p>
          <a:endParaRPr lang="en-GB"/>
        </a:p>
      </dgm:t>
    </dgm:pt>
    <dgm:pt modelId="{5637BF87-409B-4399-B8BE-C8CC6BBE4C99}">
      <dgm:prSet phldrT="[Text]"/>
      <dgm:spPr/>
      <dgm:t>
        <a:bodyPr/>
        <a:lstStyle/>
        <a:p>
          <a:r>
            <a:rPr lang="en-GB" dirty="0"/>
            <a:t>‘Monitoring’ – operational platform health – insight /evidence to what is happening – state of play at any moment in time</a:t>
          </a:r>
        </a:p>
      </dgm:t>
    </dgm:pt>
    <dgm:pt modelId="{87B82DB5-D377-49D7-A774-4189E5C3AD14}" type="parTrans" cxnId="{402EAC59-AE4A-470A-B590-6C8D46D14FC0}">
      <dgm:prSet/>
      <dgm:spPr/>
      <dgm:t>
        <a:bodyPr/>
        <a:lstStyle/>
        <a:p>
          <a:endParaRPr lang="en-GB"/>
        </a:p>
      </dgm:t>
    </dgm:pt>
    <dgm:pt modelId="{31441E8B-A3CC-4B0A-BEB0-8EE48C16CE1A}" type="sibTrans" cxnId="{402EAC59-AE4A-470A-B590-6C8D46D14FC0}">
      <dgm:prSet/>
      <dgm:spPr/>
      <dgm:t>
        <a:bodyPr/>
        <a:lstStyle/>
        <a:p>
          <a:endParaRPr lang="en-GB"/>
        </a:p>
      </dgm:t>
    </dgm:pt>
    <dgm:pt modelId="{DFD0A25F-0E73-4417-9CE1-248DCB40A60E}">
      <dgm:prSet phldrT="[Text]"/>
      <dgm:spPr/>
      <dgm:t>
        <a:bodyPr/>
        <a:lstStyle/>
        <a:p>
          <a:r>
            <a:rPr lang="en-GB" dirty="0"/>
            <a:t>Capacity Management – metrics aggregated together to forecast demand – important for solutions that aren’t dynamic in scaling and forecast cloud costs etc for annual budgeting</a:t>
          </a:r>
        </a:p>
      </dgm:t>
    </dgm:pt>
    <dgm:pt modelId="{202235DA-58A4-4EEF-BF12-73617A5E8325}" type="parTrans" cxnId="{AB2B7E60-EE2C-4735-85CA-5FCEBC995639}">
      <dgm:prSet/>
      <dgm:spPr/>
      <dgm:t>
        <a:bodyPr/>
        <a:lstStyle/>
        <a:p>
          <a:endParaRPr lang="en-GB"/>
        </a:p>
      </dgm:t>
    </dgm:pt>
    <dgm:pt modelId="{431C5E89-D875-4BAD-B0A4-622700F8270A}" type="sibTrans" cxnId="{AB2B7E60-EE2C-4735-85CA-5FCEBC995639}">
      <dgm:prSet/>
      <dgm:spPr/>
      <dgm:t>
        <a:bodyPr/>
        <a:lstStyle/>
        <a:p>
          <a:endParaRPr lang="en-GB"/>
        </a:p>
      </dgm:t>
    </dgm:pt>
    <dgm:pt modelId="{5DFFD495-2AEA-4E04-B616-F365D6A1BB7D}">
      <dgm:prSet phldrT="[Text]"/>
      <dgm:spPr/>
      <dgm:t>
        <a:bodyPr/>
        <a:lstStyle/>
        <a:p>
          <a:r>
            <a:rPr lang="en-GB" dirty="0" err="1"/>
            <a:t>Showback</a:t>
          </a:r>
          <a:r>
            <a:rPr lang="en-GB" dirty="0"/>
            <a:t> / Chargeback – take monitored platform use to cost charge back to the projects, micropayment concepts</a:t>
          </a:r>
        </a:p>
      </dgm:t>
    </dgm:pt>
    <dgm:pt modelId="{20D3F76F-1CF6-4C55-A55C-8ED62C88C218}" type="parTrans" cxnId="{7271C9B7-CE6B-43D3-9264-91D84F71FBF3}">
      <dgm:prSet/>
      <dgm:spPr/>
      <dgm:t>
        <a:bodyPr/>
        <a:lstStyle/>
        <a:p>
          <a:endParaRPr lang="en-GB"/>
        </a:p>
      </dgm:t>
    </dgm:pt>
    <dgm:pt modelId="{400D27CA-5155-4ACE-A685-932F3F44773B}" type="sibTrans" cxnId="{7271C9B7-CE6B-43D3-9264-91D84F71FBF3}">
      <dgm:prSet/>
      <dgm:spPr/>
      <dgm:t>
        <a:bodyPr/>
        <a:lstStyle/>
        <a:p>
          <a:endParaRPr lang="en-GB"/>
        </a:p>
      </dgm:t>
    </dgm:pt>
    <dgm:pt modelId="{F3539153-4392-4316-917D-E07335F80B73}">
      <dgm:prSet phldrT="[Text]"/>
      <dgm:spPr/>
      <dgm:t>
        <a:bodyPr/>
        <a:lstStyle/>
        <a:p>
          <a:r>
            <a:rPr lang="en-GB" dirty="0"/>
            <a:t>Business Measures – typically associated with capabilities such as BAM. But translates technical state to a business context and implication</a:t>
          </a:r>
        </a:p>
      </dgm:t>
    </dgm:pt>
    <dgm:pt modelId="{568A16C7-4FF9-49E8-AC70-13C5EE6E4DE6}" type="parTrans" cxnId="{AE0DFF18-327E-49BA-9D83-79142165F866}">
      <dgm:prSet/>
      <dgm:spPr/>
      <dgm:t>
        <a:bodyPr/>
        <a:lstStyle/>
        <a:p>
          <a:endParaRPr lang="en-GB"/>
        </a:p>
      </dgm:t>
    </dgm:pt>
    <dgm:pt modelId="{3754DDDE-A348-4E8C-96D1-0B4A528C9DB9}" type="sibTrans" cxnId="{AE0DFF18-327E-49BA-9D83-79142165F866}">
      <dgm:prSet/>
      <dgm:spPr/>
      <dgm:t>
        <a:bodyPr/>
        <a:lstStyle/>
        <a:p>
          <a:endParaRPr lang="en-GB"/>
        </a:p>
      </dgm:t>
    </dgm:pt>
    <dgm:pt modelId="{104741EF-022D-4603-BC34-0B71B703CFE3}" type="pres">
      <dgm:prSet presAssocID="{FE81D88E-3A91-4F36-AB95-A9843A4F0D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27F09B-36FF-4F08-868B-AEB89809C54D}" type="pres">
      <dgm:prSet presAssocID="{C4AD4513-8DEB-4CE4-B142-9D179E5BE2EE}" presName="centerShape" presStyleLbl="node0" presStyleIdx="0" presStyleCnt="1"/>
      <dgm:spPr/>
    </dgm:pt>
    <dgm:pt modelId="{B054A334-008D-4CFF-B3BE-A876679C8823}" type="pres">
      <dgm:prSet presAssocID="{0F6908D1-D3FA-48A1-B775-F780251BF267}" presName="parTrans" presStyleLbl="bgSibTrans2D1" presStyleIdx="0" presStyleCnt="6"/>
      <dgm:spPr/>
    </dgm:pt>
    <dgm:pt modelId="{E5486D7F-3B41-4B23-BE0E-8B6DD8859811}" type="pres">
      <dgm:prSet presAssocID="{8BBE76BC-DF67-466D-99BD-F85C2C6FCEFF}" presName="node" presStyleLbl="node1" presStyleIdx="0" presStyleCnt="6">
        <dgm:presLayoutVars>
          <dgm:bulletEnabled val="1"/>
        </dgm:presLayoutVars>
      </dgm:prSet>
      <dgm:spPr/>
    </dgm:pt>
    <dgm:pt modelId="{F51C9086-0CB7-4A2A-8DE8-5A2EB9C934BB}" type="pres">
      <dgm:prSet presAssocID="{48E0E841-01AD-4053-91D8-1004B84A808C}" presName="parTrans" presStyleLbl="bgSibTrans2D1" presStyleIdx="1" presStyleCnt="6"/>
      <dgm:spPr/>
    </dgm:pt>
    <dgm:pt modelId="{A8479A3A-6DB8-4EBC-89F7-7CFEDF47F0F0}" type="pres">
      <dgm:prSet presAssocID="{A346BDC7-22EA-40A9-8852-997BA8312BB8}" presName="node" presStyleLbl="node1" presStyleIdx="1" presStyleCnt="6">
        <dgm:presLayoutVars>
          <dgm:bulletEnabled val="1"/>
        </dgm:presLayoutVars>
      </dgm:prSet>
      <dgm:spPr/>
    </dgm:pt>
    <dgm:pt modelId="{BC74F5EC-50CA-4491-95D1-B9CFC1E8AE93}" type="pres">
      <dgm:prSet presAssocID="{87B82DB5-D377-49D7-A774-4189E5C3AD14}" presName="parTrans" presStyleLbl="bgSibTrans2D1" presStyleIdx="2" presStyleCnt="6"/>
      <dgm:spPr/>
    </dgm:pt>
    <dgm:pt modelId="{DE969651-230C-43E6-B1A7-4E14FC703963}" type="pres">
      <dgm:prSet presAssocID="{5637BF87-409B-4399-B8BE-C8CC6BBE4C99}" presName="node" presStyleLbl="node1" presStyleIdx="2" presStyleCnt="6">
        <dgm:presLayoutVars>
          <dgm:bulletEnabled val="1"/>
        </dgm:presLayoutVars>
      </dgm:prSet>
      <dgm:spPr/>
    </dgm:pt>
    <dgm:pt modelId="{21E7D1BC-50A0-46CC-8616-2A7984E77928}" type="pres">
      <dgm:prSet presAssocID="{202235DA-58A4-4EEF-BF12-73617A5E8325}" presName="parTrans" presStyleLbl="bgSibTrans2D1" presStyleIdx="3" presStyleCnt="6"/>
      <dgm:spPr/>
    </dgm:pt>
    <dgm:pt modelId="{6409CDF8-219A-4123-AECD-20A1231F0D6C}" type="pres">
      <dgm:prSet presAssocID="{DFD0A25F-0E73-4417-9CE1-248DCB40A60E}" presName="node" presStyleLbl="node1" presStyleIdx="3" presStyleCnt="6">
        <dgm:presLayoutVars>
          <dgm:bulletEnabled val="1"/>
        </dgm:presLayoutVars>
      </dgm:prSet>
      <dgm:spPr/>
    </dgm:pt>
    <dgm:pt modelId="{4A7D0C1B-BAF3-4633-9CD8-3E66ACFE62E5}" type="pres">
      <dgm:prSet presAssocID="{20D3F76F-1CF6-4C55-A55C-8ED62C88C218}" presName="parTrans" presStyleLbl="bgSibTrans2D1" presStyleIdx="4" presStyleCnt="6"/>
      <dgm:spPr/>
    </dgm:pt>
    <dgm:pt modelId="{5015483B-9C5B-44CD-B809-103C518F0CD4}" type="pres">
      <dgm:prSet presAssocID="{5DFFD495-2AEA-4E04-B616-F365D6A1BB7D}" presName="node" presStyleLbl="node1" presStyleIdx="4" presStyleCnt="6">
        <dgm:presLayoutVars>
          <dgm:bulletEnabled val="1"/>
        </dgm:presLayoutVars>
      </dgm:prSet>
      <dgm:spPr/>
    </dgm:pt>
    <dgm:pt modelId="{9A53006E-6499-4ACA-8332-590C697F2872}" type="pres">
      <dgm:prSet presAssocID="{568A16C7-4FF9-49E8-AC70-13C5EE6E4DE6}" presName="parTrans" presStyleLbl="bgSibTrans2D1" presStyleIdx="5" presStyleCnt="6"/>
      <dgm:spPr/>
    </dgm:pt>
    <dgm:pt modelId="{60AAC3AD-9450-4455-8085-D1391CE5F528}" type="pres">
      <dgm:prSet presAssocID="{F3539153-4392-4316-917D-E07335F80B73}" presName="node" presStyleLbl="node1" presStyleIdx="5" presStyleCnt="6">
        <dgm:presLayoutVars>
          <dgm:bulletEnabled val="1"/>
        </dgm:presLayoutVars>
      </dgm:prSet>
      <dgm:spPr/>
    </dgm:pt>
  </dgm:ptLst>
  <dgm:cxnLst>
    <dgm:cxn modelId="{100EB913-7043-4441-B493-317D136DE1A7}" type="presOf" srcId="{48E0E841-01AD-4053-91D8-1004B84A808C}" destId="{F51C9086-0CB7-4A2A-8DE8-5A2EB9C934BB}" srcOrd="0" destOrd="0" presId="urn:microsoft.com/office/officeart/2005/8/layout/radial4"/>
    <dgm:cxn modelId="{AE0DFF18-327E-49BA-9D83-79142165F866}" srcId="{C4AD4513-8DEB-4CE4-B142-9D179E5BE2EE}" destId="{F3539153-4392-4316-917D-E07335F80B73}" srcOrd="5" destOrd="0" parTransId="{568A16C7-4FF9-49E8-AC70-13C5EE6E4DE6}" sibTransId="{3754DDDE-A348-4E8C-96D1-0B4A528C9DB9}"/>
    <dgm:cxn modelId="{06953220-379E-4D51-A0E3-9F76BA230F72}" type="presOf" srcId="{8BBE76BC-DF67-466D-99BD-F85C2C6FCEFF}" destId="{E5486D7F-3B41-4B23-BE0E-8B6DD8859811}" srcOrd="0" destOrd="0" presId="urn:microsoft.com/office/officeart/2005/8/layout/radial4"/>
    <dgm:cxn modelId="{4BC70B25-FC53-49BA-8002-88C2546517DF}" srcId="{FE81D88E-3A91-4F36-AB95-A9843A4F0D8E}" destId="{C4AD4513-8DEB-4CE4-B142-9D179E5BE2EE}" srcOrd="0" destOrd="0" parTransId="{A699EC83-A014-4C4C-847E-6156E358C14F}" sibTransId="{B046557F-42AF-425A-9329-0DEE6E5C47E4}"/>
    <dgm:cxn modelId="{2C22202A-6040-4D8F-B41E-9B8AAD5C48D8}" type="presOf" srcId="{5DFFD495-2AEA-4E04-B616-F365D6A1BB7D}" destId="{5015483B-9C5B-44CD-B809-103C518F0CD4}" srcOrd="0" destOrd="0" presId="urn:microsoft.com/office/officeart/2005/8/layout/radial4"/>
    <dgm:cxn modelId="{AB2B7E60-EE2C-4735-85CA-5FCEBC995639}" srcId="{C4AD4513-8DEB-4CE4-B142-9D179E5BE2EE}" destId="{DFD0A25F-0E73-4417-9CE1-248DCB40A60E}" srcOrd="3" destOrd="0" parTransId="{202235DA-58A4-4EEF-BF12-73617A5E8325}" sibTransId="{431C5E89-D875-4BAD-B0A4-622700F8270A}"/>
    <dgm:cxn modelId="{7AC06743-8A6E-44DF-B7CD-08B4F2489626}" type="presOf" srcId="{F3539153-4392-4316-917D-E07335F80B73}" destId="{60AAC3AD-9450-4455-8085-D1391CE5F528}" srcOrd="0" destOrd="0" presId="urn:microsoft.com/office/officeart/2005/8/layout/radial4"/>
    <dgm:cxn modelId="{7AEF204B-4223-4E74-B992-5849423E9DDE}" type="presOf" srcId="{A346BDC7-22EA-40A9-8852-997BA8312BB8}" destId="{A8479A3A-6DB8-4EBC-89F7-7CFEDF47F0F0}" srcOrd="0" destOrd="0" presId="urn:microsoft.com/office/officeart/2005/8/layout/radial4"/>
    <dgm:cxn modelId="{2FF08075-D08C-47C5-81ED-29B10D25F1EC}" type="presOf" srcId="{202235DA-58A4-4EEF-BF12-73617A5E8325}" destId="{21E7D1BC-50A0-46CC-8616-2A7984E77928}" srcOrd="0" destOrd="0" presId="urn:microsoft.com/office/officeart/2005/8/layout/radial4"/>
    <dgm:cxn modelId="{D8FC9976-90F3-42FA-948C-BC6230DCFF3E}" type="presOf" srcId="{87B82DB5-D377-49D7-A774-4189E5C3AD14}" destId="{BC74F5EC-50CA-4491-95D1-B9CFC1E8AE93}" srcOrd="0" destOrd="0" presId="urn:microsoft.com/office/officeart/2005/8/layout/radial4"/>
    <dgm:cxn modelId="{9C955478-43B6-493F-B1C9-10EAE41997A1}" type="presOf" srcId="{0F6908D1-D3FA-48A1-B775-F780251BF267}" destId="{B054A334-008D-4CFF-B3BE-A876679C8823}" srcOrd="0" destOrd="0" presId="urn:microsoft.com/office/officeart/2005/8/layout/radial4"/>
    <dgm:cxn modelId="{402EAC59-AE4A-470A-B590-6C8D46D14FC0}" srcId="{C4AD4513-8DEB-4CE4-B142-9D179E5BE2EE}" destId="{5637BF87-409B-4399-B8BE-C8CC6BBE4C99}" srcOrd="2" destOrd="0" parTransId="{87B82DB5-D377-49D7-A774-4189E5C3AD14}" sibTransId="{31441E8B-A3CC-4B0A-BEB0-8EE48C16CE1A}"/>
    <dgm:cxn modelId="{CADD755A-1EDD-499A-B5AA-37A4C8117ABE}" type="presOf" srcId="{C4AD4513-8DEB-4CE4-B142-9D179E5BE2EE}" destId="{AC27F09B-36FF-4F08-868B-AEB89809C54D}" srcOrd="0" destOrd="0" presId="urn:microsoft.com/office/officeart/2005/8/layout/radial4"/>
    <dgm:cxn modelId="{07DCFD5A-A4D6-46F5-9C20-45B43873D697}" type="presOf" srcId="{568A16C7-4FF9-49E8-AC70-13C5EE6E4DE6}" destId="{9A53006E-6499-4ACA-8332-590C697F2872}" srcOrd="0" destOrd="0" presId="urn:microsoft.com/office/officeart/2005/8/layout/radial4"/>
    <dgm:cxn modelId="{9C55448A-1CE8-46C6-8146-10EDA6246D8C}" type="presOf" srcId="{5637BF87-409B-4399-B8BE-C8CC6BBE4C99}" destId="{DE969651-230C-43E6-B1A7-4E14FC703963}" srcOrd="0" destOrd="0" presId="urn:microsoft.com/office/officeart/2005/8/layout/radial4"/>
    <dgm:cxn modelId="{7271C9B7-CE6B-43D3-9264-91D84F71FBF3}" srcId="{C4AD4513-8DEB-4CE4-B142-9D179E5BE2EE}" destId="{5DFFD495-2AEA-4E04-B616-F365D6A1BB7D}" srcOrd="4" destOrd="0" parTransId="{20D3F76F-1CF6-4C55-A55C-8ED62C88C218}" sibTransId="{400D27CA-5155-4ACE-A685-932F3F44773B}"/>
    <dgm:cxn modelId="{6C12F7B8-256E-4339-9D45-D5F2DBCFA6A4}" type="presOf" srcId="{FE81D88E-3A91-4F36-AB95-A9843A4F0D8E}" destId="{104741EF-022D-4603-BC34-0B71B703CFE3}" srcOrd="0" destOrd="0" presId="urn:microsoft.com/office/officeart/2005/8/layout/radial4"/>
    <dgm:cxn modelId="{E5B530C0-63EE-4B22-AE4B-84EC03B3B3B6}" type="presOf" srcId="{20D3F76F-1CF6-4C55-A55C-8ED62C88C218}" destId="{4A7D0C1B-BAF3-4633-9CD8-3E66ACFE62E5}" srcOrd="0" destOrd="0" presId="urn:microsoft.com/office/officeart/2005/8/layout/radial4"/>
    <dgm:cxn modelId="{19BFE2CC-2EEA-4828-955C-6531C4EB70B8}" type="presOf" srcId="{DFD0A25F-0E73-4417-9CE1-248DCB40A60E}" destId="{6409CDF8-219A-4123-AECD-20A1231F0D6C}" srcOrd="0" destOrd="0" presId="urn:microsoft.com/office/officeart/2005/8/layout/radial4"/>
    <dgm:cxn modelId="{EF7480DC-1279-477F-BDFF-70934EE14FD3}" srcId="{C4AD4513-8DEB-4CE4-B142-9D179E5BE2EE}" destId="{8BBE76BC-DF67-466D-99BD-F85C2C6FCEFF}" srcOrd="0" destOrd="0" parTransId="{0F6908D1-D3FA-48A1-B775-F780251BF267}" sibTransId="{50E844D4-D920-431E-970E-5F180CFBA62B}"/>
    <dgm:cxn modelId="{A0CAAEE6-882B-4CA0-9024-435B919EABAA}" srcId="{C4AD4513-8DEB-4CE4-B142-9D179E5BE2EE}" destId="{A346BDC7-22EA-40A9-8852-997BA8312BB8}" srcOrd="1" destOrd="0" parTransId="{48E0E841-01AD-4053-91D8-1004B84A808C}" sibTransId="{761A01BB-F120-4CE0-BD09-F94DBDF66E58}"/>
    <dgm:cxn modelId="{0087C11E-8A6B-4815-A5A7-9C45FC572672}" type="presParOf" srcId="{104741EF-022D-4603-BC34-0B71B703CFE3}" destId="{AC27F09B-36FF-4F08-868B-AEB89809C54D}" srcOrd="0" destOrd="0" presId="urn:microsoft.com/office/officeart/2005/8/layout/radial4"/>
    <dgm:cxn modelId="{12ABDD71-0554-4C0A-B499-351EFA0F8341}" type="presParOf" srcId="{104741EF-022D-4603-BC34-0B71B703CFE3}" destId="{B054A334-008D-4CFF-B3BE-A876679C8823}" srcOrd="1" destOrd="0" presId="urn:microsoft.com/office/officeart/2005/8/layout/radial4"/>
    <dgm:cxn modelId="{308FF9AA-2356-46B9-9976-57220B12F816}" type="presParOf" srcId="{104741EF-022D-4603-BC34-0B71B703CFE3}" destId="{E5486D7F-3B41-4B23-BE0E-8B6DD8859811}" srcOrd="2" destOrd="0" presId="urn:microsoft.com/office/officeart/2005/8/layout/radial4"/>
    <dgm:cxn modelId="{C697293C-5E4E-4A19-9C1B-C5FE050B5ADA}" type="presParOf" srcId="{104741EF-022D-4603-BC34-0B71B703CFE3}" destId="{F51C9086-0CB7-4A2A-8DE8-5A2EB9C934BB}" srcOrd="3" destOrd="0" presId="urn:microsoft.com/office/officeart/2005/8/layout/radial4"/>
    <dgm:cxn modelId="{A7679614-DAEF-4428-A73F-C0B247215FFF}" type="presParOf" srcId="{104741EF-022D-4603-BC34-0B71B703CFE3}" destId="{A8479A3A-6DB8-4EBC-89F7-7CFEDF47F0F0}" srcOrd="4" destOrd="0" presId="urn:microsoft.com/office/officeart/2005/8/layout/radial4"/>
    <dgm:cxn modelId="{6AFA106E-D050-4A1C-87D0-ADE42B537AF8}" type="presParOf" srcId="{104741EF-022D-4603-BC34-0B71B703CFE3}" destId="{BC74F5EC-50CA-4491-95D1-B9CFC1E8AE93}" srcOrd="5" destOrd="0" presId="urn:microsoft.com/office/officeart/2005/8/layout/radial4"/>
    <dgm:cxn modelId="{5F2B4C65-9F4B-42E9-9C68-C14CE4931050}" type="presParOf" srcId="{104741EF-022D-4603-BC34-0B71B703CFE3}" destId="{DE969651-230C-43E6-B1A7-4E14FC703963}" srcOrd="6" destOrd="0" presId="urn:microsoft.com/office/officeart/2005/8/layout/radial4"/>
    <dgm:cxn modelId="{1D595E95-22CD-45FF-B631-F7CD40EA7633}" type="presParOf" srcId="{104741EF-022D-4603-BC34-0B71B703CFE3}" destId="{21E7D1BC-50A0-46CC-8616-2A7984E77928}" srcOrd="7" destOrd="0" presId="urn:microsoft.com/office/officeart/2005/8/layout/radial4"/>
    <dgm:cxn modelId="{7482DDAE-E3DE-41AF-9935-406BB66C6E9C}" type="presParOf" srcId="{104741EF-022D-4603-BC34-0B71B703CFE3}" destId="{6409CDF8-219A-4123-AECD-20A1231F0D6C}" srcOrd="8" destOrd="0" presId="urn:microsoft.com/office/officeart/2005/8/layout/radial4"/>
    <dgm:cxn modelId="{672F2080-F883-4C80-BD51-6EFCD8EA0C28}" type="presParOf" srcId="{104741EF-022D-4603-BC34-0B71B703CFE3}" destId="{4A7D0C1B-BAF3-4633-9CD8-3E66ACFE62E5}" srcOrd="9" destOrd="0" presId="urn:microsoft.com/office/officeart/2005/8/layout/radial4"/>
    <dgm:cxn modelId="{CE1D766E-406E-495F-8C1A-C67A8E4F4FAF}" type="presParOf" srcId="{104741EF-022D-4603-BC34-0B71B703CFE3}" destId="{5015483B-9C5B-44CD-B809-103C518F0CD4}" srcOrd="10" destOrd="0" presId="urn:microsoft.com/office/officeart/2005/8/layout/radial4"/>
    <dgm:cxn modelId="{AC2427F5-50D0-420E-B586-AF59E388A589}" type="presParOf" srcId="{104741EF-022D-4603-BC34-0B71B703CFE3}" destId="{9A53006E-6499-4ACA-8332-590C697F2872}" srcOrd="11" destOrd="0" presId="urn:microsoft.com/office/officeart/2005/8/layout/radial4"/>
    <dgm:cxn modelId="{672F5695-0B8F-489C-8876-14D10ACF7708}" type="presParOf" srcId="{104741EF-022D-4603-BC34-0B71B703CFE3}" destId="{60AAC3AD-9450-4455-8085-D1391CE5F52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71B12-B4FA-497C-B4F9-5D8061F9FA2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4D49AB-938E-4641-AA2F-230C2F4B066D}">
      <dgm:prSet phldrT="[Text]" custT="1"/>
      <dgm:spPr/>
      <dgm:t>
        <a:bodyPr/>
        <a:lstStyle/>
        <a:p>
          <a:r>
            <a:rPr lang="en-GB" sz="1050" b="1" dirty="0">
              <a:solidFill>
                <a:schemeClr val="bg1"/>
              </a:solidFill>
            </a:rPr>
            <a:t>Information Sourcing / Capture</a:t>
          </a:r>
        </a:p>
      </dgm:t>
    </dgm:pt>
    <dgm:pt modelId="{20C4EA48-E7FE-4731-A25F-68107EC14182}" type="parTrans" cxnId="{F4083B81-926B-408F-95DF-8FF6BAFD630B}">
      <dgm:prSet/>
      <dgm:spPr/>
      <dgm:t>
        <a:bodyPr/>
        <a:lstStyle/>
        <a:p>
          <a:endParaRPr lang="en-GB"/>
        </a:p>
      </dgm:t>
    </dgm:pt>
    <dgm:pt modelId="{26D20339-AC21-4998-9200-55B3013854E1}" type="sibTrans" cxnId="{F4083B81-926B-408F-95DF-8FF6BAFD630B}">
      <dgm:prSet/>
      <dgm:spPr/>
      <dgm:t>
        <a:bodyPr/>
        <a:lstStyle/>
        <a:p>
          <a:endParaRPr lang="en-GB"/>
        </a:p>
      </dgm:t>
    </dgm:pt>
    <dgm:pt modelId="{A6A8947F-6216-403C-874B-ACA080BA5738}">
      <dgm:prSet phldrT="[Text]" custT="1"/>
      <dgm:spPr/>
      <dgm:t>
        <a:bodyPr/>
        <a:lstStyle/>
        <a:p>
          <a:r>
            <a:rPr lang="en-GB" sz="1050" b="1" dirty="0">
              <a:solidFill>
                <a:srgbClr val="6089CC"/>
              </a:solidFill>
            </a:rPr>
            <a:t>Structure &amp; Route</a:t>
          </a:r>
        </a:p>
      </dgm:t>
    </dgm:pt>
    <dgm:pt modelId="{EC260A3F-C00F-43AB-B7A9-94D606BBC12C}" type="parTrans" cxnId="{4AE7C1BA-E01D-435A-B610-7603E86EB3BA}">
      <dgm:prSet/>
      <dgm:spPr/>
      <dgm:t>
        <a:bodyPr/>
        <a:lstStyle/>
        <a:p>
          <a:endParaRPr lang="en-GB"/>
        </a:p>
      </dgm:t>
    </dgm:pt>
    <dgm:pt modelId="{98DEC4D5-2D13-46F2-8E37-A43B347A2F88}" type="sibTrans" cxnId="{4AE7C1BA-E01D-435A-B610-7603E86EB3BA}">
      <dgm:prSet/>
      <dgm:spPr/>
      <dgm:t>
        <a:bodyPr/>
        <a:lstStyle/>
        <a:p>
          <a:endParaRPr lang="en-GB"/>
        </a:p>
      </dgm:t>
    </dgm:pt>
    <dgm:pt modelId="{4438846E-8C64-4F31-93DC-8451D625BB7C}">
      <dgm:prSet phldrT="[Text]" custT="1"/>
      <dgm:spPr/>
      <dgm:t>
        <a:bodyPr/>
        <a:lstStyle/>
        <a:p>
          <a:r>
            <a:rPr lang="en-GB" sz="1050" b="1" dirty="0">
              <a:solidFill>
                <a:srgbClr val="4A76C6"/>
              </a:solidFill>
            </a:rPr>
            <a:t>Aggregate &amp; Analyse</a:t>
          </a:r>
          <a:endParaRPr lang="en-GB" sz="1050" dirty="0">
            <a:solidFill>
              <a:srgbClr val="4A76C6"/>
            </a:solidFill>
          </a:endParaRPr>
        </a:p>
      </dgm:t>
    </dgm:pt>
    <dgm:pt modelId="{51C6141D-9F6B-436A-83D6-4C9E024EB434}" type="parTrans" cxnId="{7CF918D5-BE35-4514-833A-3217A922595F}">
      <dgm:prSet/>
      <dgm:spPr/>
      <dgm:t>
        <a:bodyPr/>
        <a:lstStyle/>
        <a:p>
          <a:endParaRPr lang="en-GB"/>
        </a:p>
      </dgm:t>
    </dgm:pt>
    <dgm:pt modelId="{130B329E-9BDC-4321-8324-0F4DC8708F85}" type="sibTrans" cxnId="{7CF918D5-BE35-4514-833A-3217A922595F}">
      <dgm:prSet/>
      <dgm:spPr/>
      <dgm:t>
        <a:bodyPr/>
        <a:lstStyle/>
        <a:p>
          <a:endParaRPr lang="en-GB"/>
        </a:p>
      </dgm:t>
    </dgm:pt>
    <dgm:pt modelId="{3C48E72C-6948-48FA-BDF0-31AD57119B56}">
      <dgm:prSet phldrT="[Text]" custT="1"/>
      <dgm:spPr/>
      <dgm:t>
        <a:bodyPr/>
        <a:lstStyle/>
        <a:p>
          <a:r>
            <a:rPr lang="en-GB" sz="900" dirty="0">
              <a:solidFill>
                <a:schemeClr val="bg1"/>
              </a:solidFill>
            </a:rPr>
            <a:t>Infrastructure data such as CPU, memory use</a:t>
          </a:r>
        </a:p>
      </dgm:t>
    </dgm:pt>
    <dgm:pt modelId="{25237779-A690-4B06-91F6-B23F0567954E}" type="parTrans" cxnId="{AA1D9518-2C61-40D1-A5EB-8B60FF469A46}">
      <dgm:prSet/>
      <dgm:spPr/>
      <dgm:t>
        <a:bodyPr/>
        <a:lstStyle/>
        <a:p>
          <a:endParaRPr lang="en-GB"/>
        </a:p>
      </dgm:t>
    </dgm:pt>
    <dgm:pt modelId="{F784A930-E943-4523-A6D3-FCB75977370B}" type="sibTrans" cxnId="{AA1D9518-2C61-40D1-A5EB-8B60FF469A46}">
      <dgm:prSet/>
      <dgm:spPr/>
      <dgm:t>
        <a:bodyPr/>
        <a:lstStyle/>
        <a:p>
          <a:endParaRPr lang="en-GB"/>
        </a:p>
      </dgm:t>
    </dgm:pt>
    <dgm:pt modelId="{98753F06-D6F4-45CC-923D-5A90FAC7FC47}">
      <dgm:prSet phldrT="[Text]" custT="1"/>
      <dgm:spPr/>
      <dgm:t>
        <a:bodyPr/>
        <a:lstStyle/>
        <a:p>
          <a:r>
            <a:rPr lang="en-GB" sz="900" dirty="0">
              <a:solidFill>
                <a:schemeClr val="bg1"/>
              </a:solidFill>
            </a:rPr>
            <a:t>(J)VM / executable use</a:t>
          </a:r>
        </a:p>
      </dgm:t>
    </dgm:pt>
    <dgm:pt modelId="{FE016D7E-69B8-406D-8816-DB2CB6ED1F8B}" type="parTrans" cxnId="{EAA6B9F6-3259-4D29-BBBD-E58D19CBF958}">
      <dgm:prSet/>
      <dgm:spPr/>
      <dgm:t>
        <a:bodyPr/>
        <a:lstStyle/>
        <a:p>
          <a:endParaRPr lang="en-GB"/>
        </a:p>
      </dgm:t>
    </dgm:pt>
    <dgm:pt modelId="{F80AABEC-92F6-424F-98AC-B7D7DAF23E2F}" type="sibTrans" cxnId="{EAA6B9F6-3259-4D29-BBBD-E58D19CBF958}">
      <dgm:prSet/>
      <dgm:spPr/>
      <dgm:t>
        <a:bodyPr/>
        <a:lstStyle/>
        <a:p>
          <a:endParaRPr lang="en-GB"/>
        </a:p>
      </dgm:t>
    </dgm:pt>
    <dgm:pt modelId="{D90A5E3C-1BD9-41F2-AC6B-1946CFEF5E66}">
      <dgm:prSet phldrT="[Text]" custT="1"/>
      <dgm:spPr/>
      <dgm:t>
        <a:bodyPr/>
        <a:lstStyle/>
        <a:p>
          <a:r>
            <a:rPr lang="en-GB" sz="900" dirty="0">
              <a:solidFill>
                <a:schemeClr val="bg1"/>
              </a:solidFill>
            </a:rPr>
            <a:t>App Log Files</a:t>
          </a:r>
        </a:p>
      </dgm:t>
    </dgm:pt>
    <dgm:pt modelId="{D6482ECB-00C3-456B-BED3-A92B859D5D3E}" type="parTrans" cxnId="{F22CFE48-42D3-4404-BEED-8BC12A685307}">
      <dgm:prSet/>
      <dgm:spPr/>
      <dgm:t>
        <a:bodyPr/>
        <a:lstStyle/>
        <a:p>
          <a:endParaRPr lang="en-GB"/>
        </a:p>
      </dgm:t>
    </dgm:pt>
    <dgm:pt modelId="{5B7E5BA9-0B03-4391-8D50-FBC0C590BAB0}" type="sibTrans" cxnId="{F22CFE48-42D3-4404-BEED-8BC12A685307}">
      <dgm:prSet/>
      <dgm:spPr/>
      <dgm:t>
        <a:bodyPr/>
        <a:lstStyle/>
        <a:p>
          <a:endParaRPr lang="en-GB"/>
        </a:p>
      </dgm:t>
    </dgm:pt>
    <dgm:pt modelId="{AE6F2C60-5A08-4BF4-B184-E3EE8FDEB809}">
      <dgm:prSet phldrT="[Text]" custT="1"/>
      <dgm:spPr/>
      <dgm:t>
        <a:bodyPr/>
        <a:lstStyle/>
        <a:p>
          <a:r>
            <a:rPr lang="en-GB" sz="900" dirty="0">
              <a:solidFill>
                <a:schemeClr val="bg1"/>
              </a:solidFill>
            </a:rPr>
            <a:t>etc</a:t>
          </a:r>
        </a:p>
      </dgm:t>
    </dgm:pt>
    <dgm:pt modelId="{DA8B2F00-DB64-420D-A888-A8A35E57E9A7}" type="parTrans" cxnId="{2DCB92B7-9282-406B-91A1-56AEC66AF408}">
      <dgm:prSet/>
      <dgm:spPr/>
      <dgm:t>
        <a:bodyPr/>
        <a:lstStyle/>
        <a:p>
          <a:endParaRPr lang="en-GB"/>
        </a:p>
      </dgm:t>
    </dgm:pt>
    <dgm:pt modelId="{27334DA4-EB15-4450-BF64-775417753754}" type="sibTrans" cxnId="{2DCB92B7-9282-406B-91A1-56AEC66AF408}">
      <dgm:prSet/>
      <dgm:spPr/>
      <dgm:t>
        <a:bodyPr/>
        <a:lstStyle/>
        <a:p>
          <a:endParaRPr lang="en-GB"/>
        </a:p>
      </dgm:t>
    </dgm:pt>
    <dgm:pt modelId="{6A8A074F-FAD2-4B57-A11C-40C813A5EC22}">
      <dgm:prSet phldrT="[Text]" custT="1"/>
      <dgm:spPr/>
      <dgm:t>
        <a:bodyPr/>
        <a:lstStyle/>
        <a:p>
          <a:r>
            <a:rPr lang="en-GB" sz="900" dirty="0">
              <a:solidFill>
                <a:schemeClr val="bg1"/>
              </a:solidFill>
            </a:rPr>
            <a:t>SNMP Traps</a:t>
          </a:r>
        </a:p>
      </dgm:t>
    </dgm:pt>
    <dgm:pt modelId="{3C184323-B907-4821-8593-7C2C4A60440F}" type="parTrans" cxnId="{1D80193E-BFC2-4471-B2DC-4C402CE2D6A2}">
      <dgm:prSet/>
      <dgm:spPr/>
      <dgm:t>
        <a:bodyPr/>
        <a:lstStyle/>
        <a:p>
          <a:endParaRPr lang="en-GB"/>
        </a:p>
      </dgm:t>
    </dgm:pt>
    <dgm:pt modelId="{AFBEF274-8EE2-4DFB-9639-CF8608056782}" type="sibTrans" cxnId="{1D80193E-BFC2-4471-B2DC-4C402CE2D6A2}">
      <dgm:prSet/>
      <dgm:spPr/>
      <dgm:t>
        <a:bodyPr/>
        <a:lstStyle/>
        <a:p>
          <a:endParaRPr lang="en-GB"/>
        </a:p>
      </dgm:t>
    </dgm:pt>
    <dgm:pt modelId="{0853AEC2-DE23-4A40-98F7-0DD189C73BB0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6089CC"/>
              </a:solidFill>
            </a:rPr>
            <a:t>Get the raw data to the appropriate tooling in a format that can be processed</a:t>
          </a:r>
        </a:p>
      </dgm:t>
    </dgm:pt>
    <dgm:pt modelId="{3F592E9C-9EC7-4B66-B5BF-D614450D8541}" type="parTrans" cxnId="{AB12C6F7-22A3-4135-9061-F89C20431B7A}">
      <dgm:prSet/>
      <dgm:spPr/>
      <dgm:t>
        <a:bodyPr/>
        <a:lstStyle/>
        <a:p>
          <a:endParaRPr lang="en-GB"/>
        </a:p>
      </dgm:t>
    </dgm:pt>
    <dgm:pt modelId="{B9B92DF5-F064-4E78-8EA6-7E65F55E7950}" type="sibTrans" cxnId="{AB12C6F7-22A3-4135-9061-F89C20431B7A}">
      <dgm:prSet/>
      <dgm:spPr/>
      <dgm:t>
        <a:bodyPr/>
        <a:lstStyle/>
        <a:p>
          <a:endParaRPr lang="en-GB"/>
        </a:p>
      </dgm:t>
    </dgm:pt>
    <dgm:pt modelId="{D44D59CE-9825-44F7-B9CB-46399BB49847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4A76C6"/>
              </a:solidFill>
            </a:rPr>
            <a:t>Data from multiple sources</a:t>
          </a:r>
        </a:p>
      </dgm:t>
    </dgm:pt>
    <dgm:pt modelId="{FB9867C3-1CCF-412D-B6BB-CF7FAD7DB2B0}" type="parTrans" cxnId="{6EB65F06-9292-44C7-BBA2-848D2284FB41}">
      <dgm:prSet/>
      <dgm:spPr/>
      <dgm:t>
        <a:bodyPr/>
        <a:lstStyle/>
        <a:p>
          <a:endParaRPr lang="en-GB"/>
        </a:p>
      </dgm:t>
    </dgm:pt>
    <dgm:pt modelId="{1EC0D5E3-F493-4FBB-9A56-E8BA4BD6FED0}" type="sibTrans" cxnId="{6EB65F06-9292-44C7-BBA2-848D2284FB41}">
      <dgm:prSet/>
      <dgm:spPr/>
      <dgm:t>
        <a:bodyPr/>
        <a:lstStyle/>
        <a:p>
          <a:endParaRPr lang="en-GB"/>
        </a:p>
      </dgm:t>
    </dgm:pt>
    <dgm:pt modelId="{928BF397-5684-4AA5-8BF0-7991D617EAAE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4A76C6"/>
              </a:solidFill>
            </a:rPr>
            <a:t>Merge in time series</a:t>
          </a:r>
        </a:p>
      </dgm:t>
    </dgm:pt>
    <dgm:pt modelId="{0F4985A8-121C-4711-B65E-D5C9785DDF38}" type="parTrans" cxnId="{44BE8759-2D4E-4941-843B-8225D94E04FA}">
      <dgm:prSet/>
      <dgm:spPr/>
      <dgm:t>
        <a:bodyPr/>
        <a:lstStyle/>
        <a:p>
          <a:endParaRPr lang="en-GB"/>
        </a:p>
      </dgm:t>
    </dgm:pt>
    <dgm:pt modelId="{DF58464E-EC06-44DC-8443-7197787ED6AF}" type="sibTrans" cxnId="{44BE8759-2D4E-4941-843B-8225D94E04FA}">
      <dgm:prSet/>
      <dgm:spPr/>
      <dgm:t>
        <a:bodyPr/>
        <a:lstStyle/>
        <a:p>
          <a:endParaRPr lang="en-GB"/>
        </a:p>
      </dgm:t>
    </dgm:pt>
    <dgm:pt modelId="{450AD603-470A-4B90-A9E0-0259DF543D21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4A76C6"/>
              </a:solidFill>
            </a:rPr>
            <a:t>Archive / purge</a:t>
          </a:r>
        </a:p>
      </dgm:t>
    </dgm:pt>
    <dgm:pt modelId="{9FBE5C36-DAC3-47B4-90C7-778784E80570}" type="parTrans" cxnId="{AB50E992-CB54-4EC1-81D7-9905BD149906}">
      <dgm:prSet/>
      <dgm:spPr/>
      <dgm:t>
        <a:bodyPr/>
        <a:lstStyle/>
        <a:p>
          <a:endParaRPr lang="en-GB"/>
        </a:p>
      </dgm:t>
    </dgm:pt>
    <dgm:pt modelId="{1932A76E-E754-4EC5-A7BC-B1D7D9D99F0A}" type="sibTrans" cxnId="{AB50E992-CB54-4EC1-81D7-9905BD149906}">
      <dgm:prSet/>
      <dgm:spPr/>
      <dgm:t>
        <a:bodyPr/>
        <a:lstStyle/>
        <a:p>
          <a:endParaRPr lang="en-GB"/>
        </a:p>
      </dgm:t>
    </dgm:pt>
    <dgm:pt modelId="{1A0F06F3-076E-46FF-A36E-09955F0D949A}">
      <dgm:prSet phldrT="[Text]" custT="1"/>
      <dgm:spPr/>
      <dgm:t>
        <a:bodyPr/>
        <a:lstStyle/>
        <a:p>
          <a:pPr>
            <a:buChar char="•"/>
          </a:pPr>
          <a:r>
            <a:rPr lang="en-GB" sz="1050" b="1" dirty="0">
              <a:solidFill>
                <a:srgbClr val="2F5597"/>
              </a:solidFill>
            </a:rPr>
            <a:t>Explore &amp; Visualize </a:t>
          </a:r>
        </a:p>
      </dgm:t>
    </dgm:pt>
    <dgm:pt modelId="{6113E9E3-6EE3-4F7B-986A-D546C312F5C5}" type="parTrans" cxnId="{C2BA87EF-C7DC-4899-986E-3E1B1992CFA6}">
      <dgm:prSet/>
      <dgm:spPr/>
      <dgm:t>
        <a:bodyPr/>
        <a:lstStyle/>
        <a:p>
          <a:endParaRPr lang="en-GB"/>
        </a:p>
      </dgm:t>
    </dgm:pt>
    <dgm:pt modelId="{7F35372B-EC70-4C03-99C1-2C172FD07005}" type="sibTrans" cxnId="{C2BA87EF-C7DC-4899-986E-3E1B1992CFA6}">
      <dgm:prSet/>
      <dgm:spPr/>
      <dgm:t>
        <a:bodyPr/>
        <a:lstStyle/>
        <a:p>
          <a:endParaRPr lang="en-GB"/>
        </a:p>
      </dgm:t>
    </dgm:pt>
    <dgm:pt modelId="{5EFB4947-C713-4172-8B48-A0E7A9AF2F7B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4A76C6"/>
              </a:solidFill>
            </a:rPr>
            <a:t>Mine of patterns / trends / outliers</a:t>
          </a:r>
        </a:p>
      </dgm:t>
    </dgm:pt>
    <dgm:pt modelId="{40FB58BA-C467-4226-B89E-FA72ECFB983C}" type="parTrans" cxnId="{83DE1490-B3A4-476E-A62C-020EE54B57D1}">
      <dgm:prSet/>
      <dgm:spPr/>
      <dgm:t>
        <a:bodyPr/>
        <a:lstStyle/>
        <a:p>
          <a:endParaRPr lang="en-GB"/>
        </a:p>
      </dgm:t>
    </dgm:pt>
    <dgm:pt modelId="{6855202D-4175-4FA7-9C94-2AF76A03FA39}" type="sibTrans" cxnId="{83DE1490-B3A4-476E-A62C-020EE54B57D1}">
      <dgm:prSet/>
      <dgm:spPr/>
      <dgm:t>
        <a:bodyPr/>
        <a:lstStyle/>
        <a:p>
          <a:endParaRPr lang="en-GB"/>
        </a:p>
      </dgm:t>
    </dgm:pt>
    <dgm:pt modelId="{8C35370A-0164-459D-8B3A-CA6DBAE130EB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F5597"/>
              </a:solidFill>
            </a:rPr>
            <a:t>Search events &amp; logs</a:t>
          </a:r>
        </a:p>
      </dgm:t>
    </dgm:pt>
    <dgm:pt modelId="{463D7088-E2A9-452E-AE24-9269624C0898}" type="parTrans" cxnId="{96979EF9-939F-493D-9E49-C925301A6DE1}">
      <dgm:prSet/>
      <dgm:spPr/>
      <dgm:t>
        <a:bodyPr/>
        <a:lstStyle/>
        <a:p>
          <a:endParaRPr lang="en-GB"/>
        </a:p>
      </dgm:t>
    </dgm:pt>
    <dgm:pt modelId="{C3B442D8-5FE3-4026-A789-FFBFA5208132}" type="sibTrans" cxnId="{96979EF9-939F-493D-9E49-C925301A6DE1}">
      <dgm:prSet/>
      <dgm:spPr/>
      <dgm:t>
        <a:bodyPr/>
        <a:lstStyle/>
        <a:p>
          <a:endParaRPr lang="en-GB"/>
        </a:p>
      </dgm:t>
    </dgm:pt>
    <dgm:pt modelId="{07133E8D-2054-40E7-A804-6129EFEABAB9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F5597"/>
              </a:solidFill>
            </a:rPr>
            <a:t>Presentation of patterns, trends</a:t>
          </a:r>
        </a:p>
      </dgm:t>
    </dgm:pt>
    <dgm:pt modelId="{9D314103-B847-4DAA-9337-C74850A6D6AC}" type="parTrans" cxnId="{909301DD-D800-4EE8-9BCA-0520588E9D4D}">
      <dgm:prSet/>
      <dgm:spPr/>
      <dgm:t>
        <a:bodyPr/>
        <a:lstStyle/>
        <a:p>
          <a:endParaRPr lang="en-GB"/>
        </a:p>
      </dgm:t>
    </dgm:pt>
    <dgm:pt modelId="{9042DAB5-D42D-46AA-9C0E-20E4AF16DBF0}" type="sibTrans" cxnId="{909301DD-D800-4EE8-9BCA-0520588E9D4D}">
      <dgm:prSet/>
      <dgm:spPr/>
      <dgm:t>
        <a:bodyPr/>
        <a:lstStyle/>
        <a:p>
          <a:endParaRPr lang="en-GB"/>
        </a:p>
      </dgm:t>
    </dgm:pt>
    <dgm:pt modelId="{B050CA3E-D414-4872-A742-07CDA79747AC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F5597"/>
              </a:solidFill>
            </a:rPr>
            <a:t>A picture = 1000 words</a:t>
          </a:r>
        </a:p>
      </dgm:t>
    </dgm:pt>
    <dgm:pt modelId="{4C830E95-1F2B-4A52-99FF-4D93A932C503}" type="parTrans" cxnId="{5DA18D9C-02F1-47C4-B480-2E4E5EEBAACA}">
      <dgm:prSet/>
      <dgm:spPr/>
      <dgm:t>
        <a:bodyPr/>
        <a:lstStyle/>
        <a:p>
          <a:endParaRPr lang="en-GB"/>
        </a:p>
      </dgm:t>
    </dgm:pt>
    <dgm:pt modelId="{C2F877CE-3378-46A0-81C7-8975FB92DBCC}" type="sibTrans" cxnId="{5DA18D9C-02F1-47C4-B480-2E4E5EEBAACA}">
      <dgm:prSet/>
      <dgm:spPr/>
      <dgm:t>
        <a:bodyPr/>
        <a:lstStyle/>
        <a:p>
          <a:endParaRPr lang="en-GB"/>
        </a:p>
      </dgm:t>
    </dgm:pt>
    <dgm:pt modelId="{DFAD1EA1-7F27-4FE5-B91C-BAEBBC5C2D9D}">
      <dgm:prSet phldrT="[Text]" custT="1"/>
      <dgm:spPr/>
      <dgm:t>
        <a:bodyPr/>
        <a:lstStyle/>
        <a:p>
          <a:pPr>
            <a:buChar char="•"/>
          </a:pPr>
          <a:r>
            <a:rPr lang="en-GB" sz="1050" b="1" dirty="0">
              <a:solidFill>
                <a:srgbClr val="203864"/>
              </a:solidFill>
            </a:rPr>
            <a:t>Notify, Alert &amp; Action</a:t>
          </a:r>
        </a:p>
      </dgm:t>
    </dgm:pt>
    <dgm:pt modelId="{0DC468A1-8359-4167-B12B-18D925D61714}" type="parTrans" cxnId="{4BE3AF3E-783F-469A-8D67-5835364D0924}">
      <dgm:prSet/>
      <dgm:spPr/>
      <dgm:t>
        <a:bodyPr/>
        <a:lstStyle/>
        <a:p>
          <a:endParaRPr lang="en-GB"/>
        </a:p>
      </dgm:t>
    </dgm:pt>
    <dgm:pt modelId="{745519C1-C06D-44A9-9850-BA866202B0EC}" type="sibTrans" cxnId="{4BE3AF3E-783F-469A-8D67-5835364D0924}">
      <dgm:prSet/>
      <dgm:spPr/>
      <dgm:t>
        <a:bodyPr/>
        <a:lstStyle/>
        <a:p>
          <a:endParaRPr lang="en-GB"/>
        </a:p>
      </dgm:t>
    </dgm:pt>
    <dgm:pt modelId="{B33A33E5-8CE6-4489-8CAA-B9E798E9BC85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03864"/>
              </a:solidFill>
            </a:rPr>
            <a:t>Trigger applications to perform operations – raise JIRA tickets</a:t>
          </a:r>
        </a:p>
      </dgm:t>
    </dgm:pt>
    <dgm:pt modelId="{E285A20F-04D3-454E-AABE-D0D13CADC6FB}" type="parTrans" cxnId="{D61F68C4-5C10-4E08-B450-5949D88B89E3}">
      <dgm:prSet/>
      <dgm:spPr/>
      <dgm:t>
        <a:bodyPr/>
        <a:lstStyle/>
        <a:p>
          <a:endParaRPr lang="en-GB"/>
        </a:p>
      </dgm:t>
    </dgm:pt>
    <dgm:pt modelId="{D8B6FE7F-021B-40E9-9D1B-F175C40C5EE0}" type="sibTrans" cxnId="{D61F68C4-5C10-4E08-B450-5949D88B89E3}">
      <dgm:prSet/>
      <dgm:spPr/>
      <dgm:t>
        <a:bodyPr/>
        <a:lstStyle/>
        <a:p>
          <a:endParaRPr lang="en-GB"/>
        </a:p>
      </dgm:t>
    </dgm:pt>
    <dgm:pt modelId="{522C16F0-49F6-4CDF-89C7-DBC429590954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03864"/>
              </a:solidFill>
            </a:rPr>
            <a:t>Apply </a:t>
          </a:r>
        </a:p>
      </dgm:t>
    </dgm:pt>
    <dgm:pt modelId="{BC648B79-3E75-4022-9FBF-09E9A9D1E6D8}" type="parTrans" cxnId="{400AB9FA-7446-4802-A5F8-BA010DF14E77}">
      <dgm:prSet/>
      <dgm:spPr/>
      <dgm:t>
        <a:bodyPr/>
        <a:lstStyle/>
        <a:p>
          <a:endParaRPr lang="en-GB"/>
        </a:p>
      </dgm:t>
    </dgm:pt>
    <dgm:pt modelId="{C4EA121C-74D6-47AD-97BE-65C83C171C3D}" type="sibTrans" cxnId="{400AB9FA-7446-4802-A5F8-BA010DF14E77}">
      <dgm:prSet/>
      <dgm:spPr/>
      <dgm:t>
        <a:bodyPr/>
        <a:lstStyle/>
        <a:p>
          <a:endParaRPr lang="en-GB"/>
        </a:p>
      </dgm:t>
    </dgm:pt>
    <dgm:pt modelId="{63C1B3CA-4E2C-4012-8F4D-D8D74A410B5F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03864"/>
              </a:solidFill>
            </a:rPr>
            <a:t>Send email / Instant Messenger notifications</a:t>
          </a:r>
        </a:p>
      </dgm:t>
    </dgm:pt>
    <dgm:pt modelId="{14CBA633-FB3E-41D8-98EB-5EE416B150C0}" type="parTrans" cxnId="{87AF1624-F0D4-41BB-A83B-0A5A801CF32B}">
      <dgm:prSet/>
      <dgm:spPr/>
      <dgm:t>
        <a:bodyPr/>
        <a:lstStyle/>
        <a:p>
          <a:endParaRPr lang="en-GB"/>
        </a:p>
      </dgm:t>
    </dgm:pt>
    <dgm:pt modelId="{1F56903F-4B01-4220-87DB-2C1D6DAE6963}" type="sibTrans" cxnId="{87AF1624-F0D4-41BB-A83B-0A5A801CF32B}">
      <dgm:prSet/>
      <dgm:spPr/>
      <dgm:t>
        <a:bodyPr/>
        <a:lstStyle/>
        <a:p>
          <a:endParaRPr lang="en-GB"/>
        </a:p>
      </dgm:t>
    </dgm:pt>
    <dgm:pt modelId="{6F28D5C6-31D8-4D48-A280-0E4CEAEB5481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203864"/>
              </a:solidFill>
            </a:rPr>
            <a:t>Apply contextual rules about problem management e.g. day &amp; time aware</a:t>
          </a:r>
        </a:p>
      </dgm:t>
    </dgm:pt>
    <dgm:pt modelId="{25FB962F-E3E1-4965-880F-66AC14F8AE57}" type="parTrans" cxnId="{536CD38D-3867-4EF1-94DF-8FBACBA70725}">
      <dgm:prSet/>
      <dgm:spPr/>
      <dgm:t>
        <a:bodyPr/>
        <a:lstStyle/>
        <a:p>
          <a:endParaRPr lang="en-GB"/>
        </a:p>
      </dgm:t>
    </dgm:pt>
    <dgm:pt modelId="{D6C78B27-2DED-4FCD-B8C5-087333DA0E59}" type="sibTrans" cxnId="{536CD38D-3867-4EF1-94DF-8FBACBA70725}">
      <dgm:prSet/>
      <dgm:spPr/>
      <dgm:t>
        <a:bodyPr/>
        <a:lstStyle/>
        <a:p>
          <a:endParaRPr lang="en-GB"/>
        </a:p>
      </dgm:t>
    </dgm:pt>
    <dgm:pt modelId="{9001F309-4FEC-444D-B7FF-A7C300F00D1B}">
      <dgm:prSet phldrT="[Text]" custT="1"/>
      <dgm:spPr/>
      <dgm:t>
        <a:bodyPr/>
        <a:lstStyle/>
        <a:p>
          <a:pPr>
            <a:buChar char="•"/>
          </a:pPr>
          <a:r>
            <a:rPr lang="en-GB" sz="900" dirty="0">
              <a:solidFill>
                <a:srgbClr val="6089CC"/>
              </a:solidFill>
            </a:rPr>
            <a:t>Apply meaning &amp; structure where possible</a:t>
          </a:r>
        </a:p>
      </dgm:t>
    </dgm:pt>
    <dgm:pt modelId="{BAF949CC-423F-41C1-AEBF-F309845F44C1}" type="parTrans" cxnId="{EC780235-F14F-4E83-95AC-24737DCE31C4}">
      <dgm:prSet/>
      <dgm:spPr/>
      <dgm:t>
        <a:bodyPr/>
        <a:lstStyle/>
        <a:p>
          <a:endParaRPr lang="en-GB"/>
        </a:p>
      </dgm:t>
    </dgm:pt>
    <dgm:pt modelId="{B214C147-E2D0-4479-8AC7-56B35DD57080}" type="sibTrans" cxnId="{EC780235-F14F-4E83-95AC-24737DCE31C4}">
      <dgm:prSet/>
      <dgm:spPr/>
      <dgm:t>
        <a:bodyPr/>
        <a:lstStyle/>
        <a:p>
          <a:endParaRPr lang="en-GB"/>
        </a:p>
      </dgm:t>
    </dgm:pt>
    <dgm:pt modelId="{F85ABD7A-29A2-400A-8E25-206B9DE04A7D}" type="pres">
      <dgm:prSet presAssocID="{AD771B12-B4FA-497C-B4F9-5D8061F9FA23}" presName="rootnode" presStyleCnt="0">
        <dgm:presLayoutVars>
          <dgm:chMax/>
          <dgm:chPref/>
          <dgm:dir/>
          <dgm:animLvl val="lvl"/>
        </dgm:presLayoutVars>
      </dgm:prSet>
      <dgm:spPr/>
    </dgm:pt>
    <dgm:pt modelId="{1061AFAA-CA95-45AA-999F-E3415EE201ED}" type="pres">
      <dgm:prSet presAssocID="{464D49AB-938E-4641-AA2F-230C2F4B066D}" presName="composite" presStyleCnt="0"/>
      <dgm:spPr/>
    </dgm:pt>
    <dgm:pt modelId="{84C4F341-0919-40E7-B613-AD0E89CC580E}" type="pres">
      <dgm:prSet presAssocID="{464D49AB-938E-4641-AA2F-230C2F4B066D}" presName="LShape" presStyleLbl="alignNode1" presStyleIdx="0" presStyleCnt="9"/>
      <dgm:spPr>
        <a:solidFill>
          <a:srgbClr val="9AB2DE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578F3B32-0725-4F8F-8FB0-F63945173939}" type="pres">
      <dgm:prSet presAssocID="{464D49AB-938E-4641-AA2F-230C2F4B066D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60A38C1-291D-444E-BF63-41483E11F697}" type="pres">
      <dgm:prSet presAssocID="{464D49AB-938E-4641-AA2F-230C2F4B066D}" presName="Triangle" presStyleLbl="alignNode1" presStyleIdx="1" presStyleCnt="9"/>
      <dgm:spPr>
        <a:solidFill>
          <a:srgbClr val="6089C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DE85E11C-96BE-4852-ADA8-9060D1497E22}" type="pres">
      <dgm:prSet presAssocID="{26D20339-AC21-4998-9200-55B3013854E1}" presName="sibTrans" presStyleCnt="0"/>
      <dgm:spPr/>
    </dgm:pt>
    <dgm:pt modelId="{05D0F0FF-6C21-4E26-B807-AFAA3DC0C043}" type="pres">
      <dgm:prSet presAssocID="{26D20339-AC21-4998-9200-55B3013854E1}" presName="space" presStyleCnt="0"/>
      <dgm:spPr/>
    </dgm:pt>
    <dgm:pt modelId="{6876B532-53A5-4980-A682-22E9097B82B2}" type="pres">
      <dgm:prSet presAssocID="{A6A8947F-6216-403C-874B-ACA080BA5738}" presName="composite" presStyleCnt="0"/>
      <dgm:spPr/>
    </dgm:pt>
    <dgm:pt modelId="{4F7001B4-0F6F-42A2-BA7B-C181598D49D8}" type="pres">
      <dgm:prSet presAssocID="{A6A8947F-6216-403C-874B-ACA080BA5738}" presName="LShape" presStyleLbl="alignNode1" presStyleIdx="2" presStyleCnt="9"/>
      <dgm:spPr>
        <a:solidFill>
          <a:srgbClr val="6089C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B11EFB62-64ED-4332-BE07-7C952530B0ED}" type="pres">
      <dgm:prSet presAssocID="{A6A8947F-6216-403C-874B-ACA080BA573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C7E809F-D81B-4B93-8FDB-C73C533696DD}" type="pres">
      <dgm:prSet presAssocID="{A6A8947F-6216-403C-874B-ACA080BA5738}" presName="Triangle" presStyleLbl="alignNode1" presStyleIdx="3" presStyleCnt="9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F71CE056-CCAB-45C6-829E-6682F6E8E64F}" type="pres">
      <dgm:prSet presAssocID="{98DEC4D5-2D13-46F2-8E37-A43B347A2F88}" presName="sibTrans" presStyleCnt="0"/>
      <dgm:spPr/>
    </dgm:pt>
    <dgm:pt modelId="{11CC38C7-8450-4E29-A9FA-08EEC2297B5C}" type="pres">
      <dgm:prSet presAssocID="{98DEC4D5-2D13-46F2-8E37-A43B347A2F88}" presName="space" presStyleCnt="0"/>
      <dgm:spPr/>
    </dgm:pt>
    <dgm:pt modelId="{B2FACD26-D853-4E7A-A369-0D9EC9DDFFEB}" type="pres">
      <dgm:prSet presAssocID="{4438846E-8C64-4F31-93DC-8451D625BB7C}" presName="composite" presStyleCnt="0"/>
      <dgm:spPr/>
    </dgm:pt>
    <dgm:pt modelId="{EAB3CE35-0851-456E-80B5-6F0F46535F3C}" type="pres">
      <dgm:prSet presAssocID="{4438846E-8C64-4F31-93DC-8451D625BB7C}" presName="LShape" presStyleLbl="alignNode1" presStyleIdx="4" presStyleCnt="9"/>
      <dgm:spPr>
        <a:solidFill>
          <a:srgbClr val="4A76C6"/>
        </a:solidFill>
        <a:ln>
          <a:noFill/>
        </a:ln>
      </dgm:spPr>
    </dgm:pt>
    <dgm:pt modelId="{5E373FD1-9BD6-42F2-B978-FA79837CA9A7}" type="pres">
      <dgm:prSet presAssocID="{4438846E-8C64-4F31-93DC-8451D625BB7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C6FF634-46C5-4950-9A16-199A1FE710FB}" type="pres">
      <dgm:prSet presAssocID="{4438846E-8C64-4F31-93DC-8451D625BB7C}" presName="Triangle" presStyleLbl="alignNode1" presStyleIdx="5" presStyleCnt="9"/>
      <dgm:spPr>
        <a:solidFill>
          <a:srgbClr val="2F5597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DD0D9AE5-ABE6-41C9-B165-FC2343398BBE}" type="pres">
      <dgm:prSet presAssocID="{130B329E-9BDC-4321-8324-0F4DC8708F85}" presName="sibTrans" presStyleCnt="0"/>
      <dgm:spPr/>
    </dgm:pt>
    <dgm:pt modelId="{F03FDE05-E948-4050-8519-FBA2A7E75474}" type="pres">
      <dgm:prSet presAssocID="{130B329E-9BDC-4321-8324-0F4DC8708F85}" presName="space" presStyleCnt="0"/>
      <dgm:spPr/>
    </dgm:pt>
    <dgm:pt modelId="{1DCFDB0A-B46B-4813-8243-3884586AE006}" type="pres">
      <dgm:prSet presAssocID="{1A0F06F3-076E-46FF-A36E-09955F0D949A}" presName="composite" presStyleCnt="0"/>
      <dgm:spPr/>
    </dgm:pt>
    <dgm:pt modelId="{B1A81043-B4EE-4229-968C-7CE30B169B2D}" type="pres">
      <dgm:prSet presAssocID="{1A0F06F3-076E-46FF-A36E-09955F0D949A}" presName="LShape" presStyleLbl="alignNode1" presStyleIdx="6" presStyleCnt="9"/>
      <dgm:spPr>
        <a:solidFill>
          <a:srgbClr val="2F5597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DF7228FF-05B1-4A65-A026-DC1B1243BA74}" type="pres">
      <dgm:prSet presAssocID="{1A0F06F3-076E-46FF-A36E-09955F0D949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253C6AD-74EF-4548-9EF9-6F3E5C855CE2}" type="pres">
      <dgm:prSet presAssocID="{1A0F06F3-076E-46FF-A36E-09955F0D949A}" presName="Triangle" presStyleLbl="alignNode1" presStyleIdx="7" presStyleCnt="9"/>
      <dgm:spPr>
        <a:solidFill>
          <a:srgbClr val="20386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78264A40-F05C-4C49-8A52-8C751BC7FDA7}" type="pres">
      <dgm:prSet presAssocID="{7F35372B-EC70-4C03-99C1-2C172FD07005}" presName="sibTrans" presStyleCnt="0"/>
      <dgm:spPr/>
    </dgm:pt>
    <dgm:pt modelId="{F655D54C-E9E8-41D1-9D2F-8DCE217AA1C0}" type="pres">
      <dgm:prSet presAssocID="{7F35372B-EC70-4C03-99C1-2C172FD07005}" presName="space" presStyleCnt="0"/>
      <dgm:spPr/>
    </dgm:pt>
    <dgm:pt modelId="{5CE12EF7-2249-4FDB-97D1-06174DB9F77F}" type="pres">
      <dgm:prSet presAssocID="{DFAD1EA1-7F27-4FE5-B91C-BAEBBC5C2D9D}" presName="composite" presStyleCnt="0"/>
      <dgm:spPr/>
    </dgm:pt>
    <dgm:pt modelId="{201783AD-8CCC-4684-89B3-E79633F43162}" type="pres">
      <dgm:prSet presAssocID="{DFAD1EA1-7F27-4FE5-B91C-BAEBBC5C2D9D}" presName="LShape" presStyleLbl="alignNode1" presStyleIdx="8" presStyleCnt="9"/>
      <dgm:spPr>
        <a:solidFill>
          <a:srgbClr val="20386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DADBBBD9-6959-4F58-94EA-2AE1E5CE811E}" type="pres">
      <dgm:prSet presAssocID="{DFAD1EA1-7F27-4FE5-B91C-BAEBBC5C2D9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EB65F06-9292-44C7-BBA2-848D2284FB41}" srcId="{4438846E-8C64-4F31-93DC-8451D625BB7C}" destId="{D44D59CE-9825-44F7-B9CB-46399BB49847}" srcOrd="0" destOrd="0" parTransId="{FB9867C3-1CCF-412D-B6BB-CF7FAD7DB2B0}" sibTransId="{1EC0D5E3-F493-4FBB-9A56-E8BA4BD6FED0}"/>
    <dgm:cxn modelId="{F9E2BC0C-24A2-4BD9-B4D6-EDFCBFCDB36F}" type="presOf" srcId="{AE6F2C60-5A08-4BF4-B184-E3EE8FDEB809}" destId="{578F3B32-0725-4F8F-8FB0-F63945173939}" srcOrd="0" destOrd="5" presId="urn:microsoft.com/office/officeart/2009/3/layout/StepUpProcess"/>
    <dgm:cxn modelId="{33157710-C7BF-4E40-879E-A92052AC20E5}" type="presOf" srcId="{9001F309-4FEC-444D-B7FF-A7C300F00D1B}" destId="{B11EFB62-64ED-4332-BE07-7C952530B0ED}" srcOrd="0" destOrd="2" presId="urn:microsoft.com/office/officeart/2009/3/layout/StepUpProcess"/>
    <dgm:cxn modelId="{CB6FD411-DDF7-4883-8AED-D657AAAC553E}" type="presOf" srcId="{5EFB4947-C713-4172-8B48-A0E7A9AF2F7B}" destId="{5E373FD1-9BD6-42F2-B978-FA79837CA9A7}" srcOrd="0" destOrd="3" presId="urn:microsoft.com/office/officeart/2009/3/layout/StepUpProcess"/>
    <dgm:cxn modelId="{AA1D9518-2C61-40D1-A5EB-8B60FF469A46}" srcId="{464D49AB-938E-4641-AA2F-230C2F4B066D}" destId="{3C48E72C-6948-48FA-BDF0-31AD57119B56}" srcOrd="0" destOrd="0" parTransId="{25237779-A690-4B06-91F6-B23F0567954E}" sibTransId="{F784A930-E943-4523-A6D3-FCB75977370B}"/>
    <dgm:cxn modelId="{87AF1624-F0D4-41BB-A83B-0A5A801CF32B}" srcId="{DFAD1EA1-7F27-4FE5-B91C-BAEBBC5C2D9D}" destId="{63C1B3CA-4E2C-4012-8F4D-D8D74A410B5F}" srcOrd="1" destOrd="0" parTransId="{14CBA633-FB3E-41D8-98EB-5EE416B150C0}" sibTransId="{1F56903F-4B01-4220-87DB-2C1D6DAE6963}"/>
    <dgm:cxn modelId="{83DD1E25-9352-41D1-AACA-817899692A96}" type="presOf" srcId="{8C35370A-0164-459D-8B3A-CA6DBAE130EB}" destId="{DF7228FF-05B1-4A65-A026-DC1B1243BA74}" srcOrd="0" destOrd="1" presId="urn:microsoft.com/office/officeart/2009/3/layout/StepUpProcess"/>
    <dgm:cxn modelId="{DCBE7133-BA52-428E-B92C-0E2AEEA3BB12}" type="presOf" srcId="{1A0F06F3-076E-46FF-A36E-09955F0D949A}" destId="{DF7228FF-05B1-4A65-A026-DC1B1243BA74}" srcOrd="0" destOrd="0" presId="urn:microsoft.com/office/officeart/2009/3/layout/StepUpProcess"/>
    <dgm:cxn modelId="{EC780235-F14F-4E83-95AC-24737DCE31C4}" srcId="{A6A8947F-6216-403C-874B-ACA080BA5738}" destId="{9001F309-4FEC-444D-B7FF-A7C300F00D1B}" srcOrd="1" destOrd="0" parTransId="{BAF949CC-423F-41C1-AEBF-F309845F44C1}" sibTransId="{B214C147-E2D0-4479-8AC7-56B35DD57080}"/>
    <dgm:cxn modelId="{1D80193E-BFC2-4471-B2DC-4C402CE2D6A2}" srcId="{464D49AB-938E-4641-AA2F-230C2F4B066D}" destId="{6A8A074F-FAD2-4B57-A11C-40C813A5EC22}" srcOrd="1" destOrd="0" parTransId="{3C184323-B907-4821-8593-7C2C4A60440F}" sibTransId="{AFBEF274-8EE2-4DFB-9639-CF8608056782}"/>
    <dgm:cxn modelId="{4BE3AF3E-783F-469A-8D67-5835364D0924}" srcId="{AD771B12-B4FA-497C-B4F9-5D8061F9FA23}" destId="{DFAD1EA1-7F27-4FE5-B91C-BAEBBC5C2D9D}" srcOrd="4" destOrd="0" parTransId="{0DC468A1-8359-4167-B12B-18D925D61714}" sibTransId="{745519C1-C06D-44A9-9850-BA866202B0EC}"/>
    <dgm:cxn modelId="{0AE18A3F-3475-41A4-B204-B945385D54CE}" type="presOf" srcId="{522C16F0-49F6-4CDF-89C7-DBC429590954}" destId="{DADBBBD9-6959-4F58-94EA-2AE1E5CE811E}" srcOrd="0" destOrd="4" presId="urn:microsoft.com/office/officeart/2009/3/layout/StepUpProcess"/>
    <dgm:cxn modelId="{B2EF9363-3E3E-4545-BB08-A7AF1C6DDDDB}" type="presOf" srcId="{B33A33E5-8CE6-4489-8CAA-B9E798E9BC85}" destId="{DADBBBD9-6959-4F58-94EA-2AE1E5CE811E}" srcOrd="0" destOrd="1" presId="urn:microsoft.com/office/officeart/2009/3/layout/StepUpProcess"/>
    <dgm:cxn modelId="{569CC566-64C8-4ACA-A357-4CA3183B06A2}" type="presOf" srcId="{AD771B12-B4FA-497C-B4F9-5D8061F9FA23}" destId="{F85ABD7A-29A2-400A-8E25-206B9DE04A7D}" srcOrd="0" destOrd="0" presId="urn:microsoft.com/office/officeart/2009/3/layout/StepUpProcess"/>
    <dgm:cxn modelId="{F22CFE48-42D3-4404-BEED-8BC12A685307}" srcId="{464D49AB-938E-4641-AA2F-230C2F4B066D}" destId="{D90A5E3C-1BD9-41F2-AC6B-1946CFEF5E66}" srcOrd="3" destOrd="0" parTransId="{D6482ECB-00C3-456B-BED3-A92B859D5D3E}" sibTransId="{5B7E5BA9-0B03-4391-8D50-FBC0C590BAB0}"/>
    <dgm:cxn modelId="{AEF07B54-3612-4816-B613-E63DAFC03DBB}" type="presOf" srcId="{928BF397-5684-4AA5-8BF0-7991D617EAAE}" destId="{5E373FD1-9BD6-42F2-B978-FA79837CA9A7}" srcOrd="0" destOrd="2" presId="urn:microsoft.com/office/officeart/2009/3/layout/StepUpProcess"/>
    <dgm:cxn modelId="{44BE8759-2D4E-4941-843B-8225D94E04FA}" srcId="{4438846E-8C64-4F31-93DC-8451D625BB7C}" destId="{928BF397-5684-4AA5-8BF0-7991D617EAAE}" srcOrd="1" destOrd="0" parTransId="{0F4985A8-121C-4711-B65E-D5C9785DDF38}" sibTransId="{DF58464E-EC06-44DC-8443-7197787ED6AF}"/>
    <dgm:cxn modelId="{BE319C79-2F7F-4F9C-A16A-52225C6F0E2F}" type="presOf" srcId="{0853AEC2-DE23-4A40-98F7-0DD189C73BB0}" destId="{B11EFB62-64ED-4332-BE07-7C952530B0ED}" srcOrd="0" destOrd="1" presId="urn:microsoft.com/office/officeart/2009/3/layout/StepUpProcess"/>
    <dgm:cxn modelId="{F4083B81-926B-408F-95DF-8FF6BAFD630B}" srcId="{AD771B12-B4FA-497C-B4F9-5D8061F9FA23}" destId="{464D49AB-938E-4641-AA2F-230C2F4B066D}" srcOrd="0" destOrd="0" parTransId="{20C4EA48-E7FE-4731-A25F-68107EC14182}" sibTransId="{26D20339-AC21-4998-9200-55B3013854E1}"/>
    <dgm:cxn modelId="{98144685-1765-47BF-8BA0-7201195970A0}" type="presOf" srcId="{6F28D5C6-31D8-4D48-A280-0E4CEAEB5481}" destId="{DADBBBD9-6959-4F58-94EA-2AE1E5CE811E}" srcOrd="0" destOrd="3" presId="urn:microsoft.com/office/officeart/2009/3/layout/StepUpProcess"/>
    <dgm:cxn modelId="{FDD8F486-98B4-44D2-9C99-55554E012541}" type="presOf" srcId="{63C1B3CA-4E2C-4012-8F4D-D8D74A410B5F}" destId="{DADBBBD9-6959-4F58-94EA-2AE1E5CE811E}" srcOrd="0" destOrd="2" presId="urn:microsoft.com/office/officeart/2009/3/layout/StepUpProcess"/>
    <dgm:cxn modelId="{F3348B87-6E5B-4AF4-8F51-33E6FE7D95A9}" type="presOf" srcId="{3C48E72C-6948-48FA-BDF0-31AD57119B56}" destId="{578F3B32-0725-4F8F-8FB0-F63945173939}" srcOrd="0" destOrd="1" presId="urn:microsoft.com/office/officeart/2009/3/layout/StepUpProcess"/>
    <dgm:cxn modelId="{536CD38D-3867-4EF1-94DF-8FBACBA70725}" srcId="{DFAD1EA1-7F27-4FE5-B91C-BAEBBC5C2D9D}" destId="{6F28D5C6-31D8-4D48-A280-0E4CEAEB5481}" srcOrd="2" destOrd="0" parTransId="{25FB962F-E3E1-4965-880F-66AC14F8AE57}" sibTransId="{D6C78B27-2DED-4FCD-B8C5-087333DA0E59}"/>
    <dgm:cxn modelId="{83DE1490-B3A4-476E-A62C-020EE54B57D1}" srcId="{4438846E-8C64-4F31-93DC-8451D625BB7C}" destId="{5EFB4947-C713-4172-8B48-A0E7A9AF2F7B}" srcOrd="2" destOrd="0" parTransId="{40FB58BA-C467-4226-B89E-FA72ECFB983C}" sibTransId="{6855202D-4175-4FA7-9C94-2AF76A03FA39}"/>
    <dgm:cxn modelId="{AB50E992-CB54-4EC1-81D7-9905BD149906}" srcId="{4438846E-8C64-4F31-93DC-8451D625BB7C}" destId="{450AD603-470A-4B90-A9E0-0259DF543D21}" srcOrd="3" destOrd="0" parTransId="{9FBE5C36-DAC3-47B4-90C7-778784E80570}" sibTransId="{1932A76E-E754-4EC5-A7BC-B1D7D9D99F0A}"/>
    <dgm:cxn modelId="{608BB097-4BF0-4C8A-8EDC-2FAEB4D07746}" type="presOf" srcId="{B050CA3E-D414-4872-A742-07CDA79747AC}" destId="{DF7228FF-05B1-4A65-A026-DC1B1243BA74}" srcOrd="0" destOrd="3" presId="urn:microsoft.com/office/officeart/2009/3/layout/StepUpProcess"/>
    <dgm:cxn modelId="{F6C41499-B53A-40DF-A2BB-1B4D42C2F377}" type="presOf" srcId="{D44D59CE-9825-44F7-B9CB-46399BB49847}" destId="{5E373FD1-9BD6-42F2-B978-FA79837CA9A7}" srcOrd="0" destOrd="1" presId="urn:microsoft.com/office/officeart/2009/3/layout/StepUpProcess"/>
    <dgm:cxn modelId="{8B672699-A333-4EBF-8A67-923EFA470D2F}" type="presOf" srcId="{4438846E-8C64-4F31-93DC-8451D625BB7C}" destId="{5E373FD1-9BD6-42F2-B978-FA79837CA9A7}" srcOrd="0" destOrd="0" presId="urn:microsoft.com/office/officeart/2009/3/layout/StepUpProcess"/>
    <dgm:cxn modelId="{5DA18D9C-02F1-47C4-B480-2E4E5EEBAACA}" srcId="{1A0F06F3-076E-46FF-A36E-09955F0D949A}" destId="{B050CA3E-D414-4872-A742-07CDA79747AC}" srcOrd="2" destOrd="0" parTransId="{4C830E95-1F2B-4A52-99FF-4D93A932C503}" sibTransId="{C2F877CE-3378-46A0-81C7-8975FB92DBCC}"/>
    <dgm:cxn modelId="{E16DC2A2-3F1E-453B-BDA0-856465F3C809}" type="presOf" srcId="{DFAD1EA1-7F27-4FE5-B91C-BAEBBC5C2D9D}" destId="{DADBBBD9-6959-4F58-94EA-2AE1E5CE811E}" srcOrd="0" destOrd="0" presId="urn:microsoft.com/office/officeart/2009/3/layout/StepUpProcess"/>
    <dgm:cxn modelId="{A4E198A9-7ECF-407B-A711-4986183D06FF}" type="presOf" srcId="{A6A8947F-6216-403C-874B-ACA080BA5738}" destId="{B11EFB62-64ED-4332-BE07-7C952530B0ED}" srcOrd="0" destOrd="0" presId="urn:microsoft.com/office/officeart/2009/3/layout/StepUpProcess"/>
    <dgm:cxn modelId="{0BA550AE-FB0A-4A3B-917B-C754BB2E8B73}" type="presOf" srcId="{464D49AB-938E-4641-AA2F-230C2F4B066D}" destId="{578F3B32-0725-4F8F-8FB0-F63945173939}" srcOrd="0" destOrd="0" presId="urn:microsoft.com/office/officeart/2009/3/layout/StepUpProcess"/>
    <dgm:cxn modelId="{DAC14AB5-8FEF-4074-B10F-256AAC7B350C}" type="presOf" srcId="{07133E8D-2054-40E7-A804-6129EFEABAB9}" destId="{DF7228FF-05B1-4A65-A026-DC1B1243BA74}" srcOrd="0" destOrd="2" presId="urn:microsoft.com/office/officeart/2009/3/layout/StepUpProcess"/>
    <dgm:cxn modelId="{0555EEB5-4333-4C02-84E3-35D84AA7DB72}" type="presOf" srcId="{450AD603-470A-4B90-A9E0-0259DF543D21}" destId="{5E373FD1-9BD6-42F2-B978-FA79837CA9A7}" srcOrd="0" destOrd="4" presId="urn:microsoft.com/office/officeart/2009/3/layout/StepUpProcess"/>
    <dgm:cxn modelId="{2DCB92B7-9282-406B-91A1-56AEC66AF408}" srcId="{464D49AB-938E-4641-AA2F-230C2F4B066D}" destId="{AE6F2C60-5A08-4BF4-B184-E3EE8FDEB809}" srcOrd="4" destOrd="0" parTransId="{DA8B2F00-DB64-420D-A888-A8A35E57E9A7}" sibTransId="{27334DA4-EB15-4450-BF64-775417753754}"/>
    <dgm:cxn modelId="{4AE7C1BA-E01D-435A-B610-7603E86EB3BA}" srcId="{AD771B12-B4FA-497C-B4F9-5D8061F9FA23}" destId="{A6A8947F-6216-403C-874B-ACA080BA5738}" srcOrd="1" destOrd="0" parTransId="{EC260A3F-C00F-43AB-B7A9-94D606BBC12C}" sibTransId="{98DEC4D5-2D13-46F2-8E37-A43B347A2F88}"/>
    <dgm:cxn modelId="{D61F68C4-5C10-4E08-B450-5949D88B89E3}" srcId="{DFAD1EA1-7F27-4FE5-B91C-BAEBBC5C2D9D}" destId="{B33A33E5-8CE6-4489-8CAA-B9E798E9BC85}" srcOrd="0" destOrd="0" parTransId="{E285A20F-04D3-454E-AABE-D0D13CADC6FB}" sibTransId="{D8B6FE7F-021B-40E9-9D1B-F175C40C5EE0}"/>
    <dgm:cxn modelId="{7949C4D0-EF81-411A-A5CB-ECCE66722346}" type="presOf" srcId="{98753F06-D6F4-45CC-923D-5A90FAC7FC47}" destId="{578F3B32-0725-4F8F-8FB0-F63945173939}" srcOrd="0" destOrd="3" presId="urn:microsoft.com/office/officeart/2009/3/layout/StepUpProcess"/>
    <dgm:cxn modelId="{7CF918D5-BE35-4514-833A-3217A922595F}" srcId="{AD771B12-B4FA-497C-B4F9-5D8061F9FA23}" destId="{4438846E-8C64-4F31-93DC-8451D625BB7C}" srcOrd="2" destOrd="0" parTransId="{51C6141D-9F6B-436A-83D6-4C9E024EB434}" sibTransId="{130B329E-9BDC-4321-8324-0F4DC8708F85}"/>
    <dgm:cxn modelId="{909301DD-D800-4EE8-9BCA-0520588E9D4D}" srcId="{1A0F06F3-076E-46FF-A36E-09955F0D949A}" destId="{07133E8D-2054-40E7-A804-6129EFEABAB9}" srcOrd="1" destOrd="0" parTransId="{9D314103-B847-4DAA-9337-C74850A6D6AC}" sibTransId="{9042DAB5-D42D-46AA-9C0E-20E4AF16DBF0}"/>
    <dgm:cxn modelId="{C2BA87EF-C7DC-4899-986E-3E1B1992CFA6}" srcId="{AD771B12-B4FA-497C-B4F9-5D8061F9FA23}" destId="{1A0F06F3-076E-46FF-A36E-09955F0D949A}" srcOrd="3" destOrd="0" parTransId="{6113E9E3-6EE3-4F7B-986A-D546C312F5C5}" sibTransId="{7F35372B-EC70-4C03-99C1-2C172FD07005}"/>
    <dgm:cxn modelId="{EAA6B9F6-3259-4D29-BBBD-E58D19CBF958}" srcId="{464D49AB-938E-4641-AA2F-230C2F4B066D}" destId="{98753F06-D6F4-45CC-923D-5A90FAC7FC47}" srcOrd="2" destOrd="0" parTransId="{FE016D7E-69B8-406D-8816-DB2CB6ED1F8B}" sibTransId="{F80AABEC-92F6-424F-98AC-B7D7DAF23E2F}"/>
    <dgm:cxn modelId="{AB12C6F7-22A3-4135-9061-F89C20431B7A}" srcId="{A6A8947F-6216-403C-874B-ACA080BA5738}" destId="{0853AEC2-DE23-4A40-98F7-0DD189C73BB0}" srcOrd="0" destOrd="0" parTransId="{3F592E9C-9EC7-4B66-B5BF-D614450D8541}" sibTransId="{B9B92DF5-F064-4E78-8EA6-7E65F55E7950}"/>
    <dgm:cxn modelId="{2F8626F9-86D3-4039-BC26-923E62164FA2}" type="presOf" srcId="{D90A5E3C-1BD9-41F2-AC6B-1946CFEF5E66}" destId="{578F3B32-0725-4F8F-8FB0-F63945173939}" srcOrd="0" destOrd="4" presId="urn:microsoft.com/office/officeart/2009/3/layout/StepUpProcess"/>
    <dgm:cxn modelId="{96979EF9-939F-493D-9E49-C925301A6DE1}" srcId="{1A0F06F3-076E-46FF-A36E-09955F0D949A}" destId="{8C35370A-0164-459D-8B3A-CA6DBAE130EB}" srcOrd="0" destOrd="0" parTransId="{463D7088-E2A9-452E-AE24-9269624C0898}" sibTransId="{C3B442D8-5FE3-4026-A789-FFBFA5208132}"/>
    <dgm:cxn modelId="{400AB9FA-7446-4802-A5F8-BA010DF14E77}" srcId="{DFAD1EA1-7F27-4FE5-B91C-BAEBBC5C2D9D}" destId="{522C16F0-49F6-4CDF-89C7-DBC429590954}" srcOrd="3" destOrd="0" parTransId="{BC648B79-3E75-4022-9FBF-09E9A9D1E6D8}" sibTransId="{C4EA121C-74D6-47AD-97BE-65C83C171C3D}"/>
    <dgm:cxn modelId="{B37D1EFD-72D7-498F-915E-D919761B0A21}" type="presOf" srcId="{6A8A074F-FAD2-4B57-A11C-40C813A5EC22}" destId="{578F3B32-0725-4F8F-8FB0-F63945173939}" srcOrd="0" destOrd="2" presId="urn:microsoft.com/office/officeart/2009/3/layout/StepUpProcess"/>
    <dgm:cxn modelId="{77A86B6E-FE58-4CA7-BA1A-15B3DB5811EE}" type="presParOf" srcId="{F85ABD7A-29A2-400A-8E25-206B9DE04A7D}" destId="{1061AFAA-CA95-45AA-999F-E3415EE201ED}" srcOrd="0" destOrd="0" presId="urn:microsoft.com/office/officeart/2009/3/layout/StepUpProcess"/>
    <dgm:cxn modelId="{7A1AC94A-8C09-44CF-A9CD-D4DB175FD1A5}" type="presParOf" srcId="{1061AFAA-CA95-45AA-999F-E3415EE201ED}" destId="{84C4F341-0919-40E7-B613-AD0E89CC580E}" srcOrd="0" destOrd="0" presId="urn:microsoft.com/office/officeart/2009/3/layout/StepUpProcess"/>
    <dgm:cxn modelId="{BE1263E5-E831-479C-8639-4BF7760D0A1A}" type="presParOf" srcId="{1061AFAA-CA95-45AA-999F-E3415EE201ED}" destId="{578F3B32-0725-4F8F-8FB0-F63945173939}" srcOrd="1" destOrd="0" presId="urn:microsoft.com/office/officeart/2009/3/layout/StepUpProcess"/>
    <dgm:cxn modelId="{B56379D1-06F4-4325-8EDE-5346CF2B98BE}" type="presParOf" srcId="{1061AFAA-CA95-45AA-999F-E3415EE201ED}" destId="{760A38C1-291D-444E-BF63-41483E11F697}" srcOrd="2" destOrd="0" presId="urn:microsoft.com/office/officeart/2009/3/layout/StepUpProcess"/>
    <dgm:cxn modelId="{ADAC66B9-F9D4-473B-8688-8B5C8485466F}" type="presParOf" srcId="{F85ABD7A-29A2-400A-8E25-206B9DE04A7D}" destId="{DE85E11C-96BE-4852-ADA8-9060D1497E22}" srcOrd="1" destOrd="0" presId="urn:microsoft.com/office/officeart/2009/3/layout/StepUpProcess"/>
    <dgm:cxn modelId="{05F29550-2022-4BE0-B382-BAD321CEEA64}" type="presParOf" srcId="{DE85E11C-96BE-4852-ADA8-9060D1497E22}" destId="{05D0F0FF-6C21-4E26-B807-AFAA3DC0C043}" srcOrd="0" destOrd="0" presId="urn:microsoft.com/office/officeart/2009/3/layout/StepUpProcess"/>
    <dgm:cxn modelId="{8E074DD2-1E79-4097-8E25-8A699F745FE5}" type="presParOf" srcId="{F85ABD7A-29A2-400A-8E25-206B9DE04A7D}" destId="{6876B532-53A5-4980-A682-22E9097B82B2}" srcOrd="2" destOrd="0" presId="urn:microsoft.com/office/officeart/2009/3/layout/StepUpProcess"/>
    <dgm:cxn modelId="{E3417E38-4146-4742-8176-B12C4EB952F2}" type="presParOf" srcId="{6876B532-53A5-4980-A682-22E9097B82B2}" destId="{4F7001B4-0F6F-42A2-BA7B-C181598D49D8}" srcOrd="0" destOrd="0" presId="urn:microsoft.com/office/officeart/2009/3/layout/StepUpProcess"/>
    <dgm:cxn modelId="{0D7CC194-D8BA-42A6-9EBB-EC671D18EE8E}" type="presParOf" srcId="{6876B532-53A5-4980-A682-22E9097B82B2}" destId="{B11EFB62-64ED-4332-BE07-7C952530B0ED}" srcOrd="1" destOrd="0" presId="urn:microsoft.com/office/officeart/2009/3/layout/StepUpProcess"/>
    <dgm:cxn modelId="{42BDE275-45C3-4021-A892-8191528F049C}" type="presParOf" srcId="{6876B532-53A5-4980-A682-22E9097B82B2}" destId="{8C7E809F-D81B-4B93-8FDB-C73C533696DD}" srcOrd="2" destOrd="0" presId="urn:microsoft.com/office/officeart/2009/3/layout/StepUpProcess"/>
    <dgm:cxn modelId="{D62FE505-3592-47EE-9D19-93BF50F647EC}" type="presParOf" srcId="{F85ABD7A-29A2-400A-8E25-206B9DE04A7D}" destId="{F71CE056-CCAB-45C6-829E-6682F6E8E64F}" srcOrd="3" destOrd="0" presId="urn:microsoft.com/office/officeart/2009/3/layout/StepUpProcess"/>
    <dgm:cxn modelId="{FD85BABF-0CA5-46C6-813B-9D8E72045AC4}" type="presParOf" srcId="{F71CE056-CCAB-45C6-829E-6682F6E8E64F}" destId="{11CC38C7-8450-4E29-A9FA-08EEC2297B5C}" srcOrd="0" destOrd="0" presId="urn:microsoft.com/office/officeart/2009/3/layout/StepUpProcess"/>
    <dgm:cxn modelId="{58D31832-8BA8-4B1B-BEF9-174B1E5F2798}" type="presParOf" srcId="{F85ABD7A-29A2-400A-8E25-206B9DE04A7D}" destId="{B2FACD26-D853-4E7A-A369-0D9EC9DDFFEB}" srcOrd="4" destOrd="0" presId="urn:microsoft.com/office/officeart/2009/3/layout/StepUpProcess"/>
    <dgm:cxn modelId="{F5DDD652-8242-49AD-BE86-13FB4C7A5C66}" type="presParOf" srcId="{B2FACD26-D853-4E7A-A369-0D9EC9DDFFEB}" destId="{EAB3CE35-0851-456E-80B5-6F0F46535F3C}" srcOrd="0" destOrd="0" presId="urn:microsoft.com/office/officeart/2009/3/layout/StepUpProcess"/>
    <dgm:cxn modelId="{B67E8CAC-AEB4-4CBD-A626-1C41A29B7FFB}" type="presParOf" srcId="{B2FACD26-D853-4E7A-A369-0D9EC9DDFFEB}" destId="{5E373FD1-9BD6-42F2-B978-FA79837CA9A7}" srcOrd="1" destOrd="0" presId="urn:microsoft.com/office/officeart/2009/3/layout/StepUpProcess"/>
    <dgm:cxn modelId="{AE84B3B6-D57F-4D38-A6BD-B613B137C0E3}" type="presParOf" srcId="{B2FACD26-D853-4E7A-A369-0D9EC9DDFFEB}" destId="{CC6FF634-46C5-4950-9A16-199A1FE710FB}" srcOrd="2" destOrd="0" presId="urn:microsoft.com/office/officeart/2009/3/layout/StepUpProcess"/>
    <dgm:cxn modelId="{EE221B98-6788-4986-AADA-91498A2253D8}" type="presParOf" srcId="{F85ABD7A-29A2-400A-8E25-206B9DE04A7D}" destId="{DD0D9AE5-ABE6-41C9-B165-FC2343398BBE}" srcOrd="5" destOrd="0" presId="urn:microsoft.com/office/officeart/2009/3/layout/StepUpProcess"/>
    <dgm:cxn modelId="{A968A052-EE34-412E-8FF5-9488C5D4A5C6}" type="presParOf" srcId="{DD0D9AE5-ABE6-41C9-B165-FC2343398BBE}" destId="{F03FDE05-E948-4050-8519-FBA2A7E75474}" srcOrd="0" destOrd="0" presId="urn:microsoft.com/office/officeart/2009/3/layout/StepUpProcess"/>
    <dgm:cxn modelId="{667596B6-8985-4567-960D-550267DD71FF}" type="presParOf" srcId="{F85ABD7A-29A2-400A-8E25-206B9DE04A7D}" destId="{1DCFDB0A-B46B-4813-8243-3884586AE006}" srcOrd="6" destOrd="0" presId="urn:microsoft.com/office/officeart/2009/3/layout/StepUpProcess"/>
    <dgm:cxn modelId="{DD6F9194-66A8-4FB5-893B-D5C972664FE3}" type="presParOf" srcId="{1DCFDB0A-B46B-4813-8243-3884586AE006}" destId="{B1A81043-B4EE-4229-968C-7CE30B169B2D}" srcOrd="0" destOrd="0" presId="urn:microsoft.com/office/officeart/2009/3/layout/StepUpProcess"/>
    <dgm:cxn modelId="{DFFEF04D-2C23-4F86-94AB-F91A0F01F0D9}" type="presParOf" srcId="{1DCFDB0A-B46B-4813-8243-3884586AE006}" destId="{DF7228FF-05B1-4A65-A026-DC1B1243BA74}" srcOrd="1" destOrd="0" presId="urn:microsoft.com/office/officeart/2009/3/layout/StepUpProcess"/>
    <dgm:cxn modelId="{72B37BCE-8E3E-4498-B374-39C884C1AEFE}" type="presParOf" srcId="{1DCFDB0A-B46B-4813-8243-3884586AE006}" destId="{1253C6AD-74EF-4548-9EF9-6F3E5C855CE2}" srcOrd="2" destOrd="0" presId="urn:microsoft.com/office/officeart/2009/3/layout/StepUpProcess"/>
    <dgm:cxn modelId="{5696BC6A-8954-42E6-B8E6-8A66C7203D61}" type="presParOf" srcId="{F85ABD7A-29A2-400A-8E25-206B9DE04A7D}" destId="{78264A40-F05C-4C49-8A52-8C751BC7FDA7}" srcOrd="7" destOrd="0" presId="urn:microsoft.com/office/officeart/2009/3/layout/StepUpProcess"/>
    <dgm:cxn modelId="{CCBE0628-6E90-458A-8C56-54B95CC07E19}" type="presParOf" srcId="{78264A40-F05C-4C49-8A52-8C751BC7FDA7}" destId="{F655D54C-E9E8-41D1-9D2F-8DCE217AA1C0}" srcOrd="0" destOrd="0" presId="urn:microsoft.com/office/officeart/2009/3/layout/StepUpProcess"/>
    <dgm:cxn modelId="{5A17BB2B-68B6-42D4-873D-AF76594CD366}" type="presParOf" srcId="{F85ABD7A-29A2-400A-8E25-206B9DE04A7D}" destId="{5CE12EF7-2249-4FDB-97D1-06174DB9F77F}" srcOrd="8" destOrd="0" presId="urn:microsoft.com/office/officeart/2009/3/layout/StepUpProcess"/>
    <dgm:cxn modelId="{CC8C0307-775C-45B6-B44B-6BC27D4DC70B}" type="presParOf" srcId="{5CE12EF7-2249-4FDB-97D1-06174DB9F77F}" destId="{201783AD-8CCC-4684-89B3-E79633F43162}" srcOrd="0" destOrd="0" presId="urn:microsoft.com/office/officeart/2009/3/layout/StepUpProcess"/>
    <dgm:cxn modelId="{6C7CA239-2528-4428-9BEC-08063218F508}" type="presParOf" srcId="{5CE12EF7-2249-4FDB-97D1-06174DB9F77F}" destId="{DADBBBD9-6959-4F58-94EA-2AE1E5CE811E}" srcOrd="1" destOrd="0" presId="urn:microsoft.com/office/officeart/2009/3/layout/StepUpProcess"/>
  </dgm:cxnLst>
  <dgm:bg>
    <a:solidFill>
      <a:schemeClr val="bg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7F09B-36FF-4F08-868B-AEB89809C54D}">
      <dsp:nvSpPr>
        <dsp:cNvPr id="0" name=""/>
        <dsp:cNvSpPr/>
      </dsp:nvSpPr>
      <dsp:spPr>
        <a:xfrm>
          <a:off x="4443434" y="3535158"/>
          <a:ext cx="2895400" cy="2895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Monitoring</a:t>
          </a:r>
        </a:p>
      </dsp:txBody>
      <dsp:txXfrm>
        <a:off x="4867456" y="3959180"/>
        <a:ext cx="2047356" cy="2047356"/>
      </dsp:txXfrm>
    </dsp:sp>
    <dsp:sp modelId="{B054A334-008D-4CFF-B3BE-A876679C8823}">
      <dsp:nvSpPr>
        <dsp:cNvPr id="0" name=""/>
        <dsp:cNvSpPr/>
      </dsp:nvSpPr>
      <dsp:spPr>
        <a:xfrm rot="10800000">
          <a:off x="1504513" y="4570263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86D7F-3B41-4B23-BE0E-8B6DD8859811}">
      <dsp:nvSpPr>
        <dsp:cNvPr id="0" name=""/>
        <dsp:cNvSpPr/>
      </dsp:nvSpPr>
      <dsp:spPr>
        <a:xfrm>
          <a:off x="491123" y="4172146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Control Plane – Representation of deployed microservices and monoliths – commonly embodied with CMDB</a:t>
          </a:r>
        </a:p>
      </dsp:txBody>
      <dsp:txXfrm>
        <a:off x="538613" y="4219636"/>
        <a:ext cx="1931800" cy="1526444"/>
      </dsp:txXfrm>
    </dsp:sp>
    <dsp:sp modelId="{F51C9086-0CB7-4A2A-8DE8-5A2EB9C934BB}">
      <dsp:nvSpPr>
        <dsp:cNvPr id="0" name=""/>
        <dsp:cNvSpPr/>
      </dsp:nvSpPr>
      <dsp:spPr>
        <a:xfrm rot="12960000">
          <a:off x="2077076" y="2808094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79A3A-6DB8-4EBC-89F7-7CFEDF47F0F0}">
      <dsp:nvSpPr>
        <dsp:cNvPr id="0" name=""/>
        <dsp:cNvSpPr/>
      </dsp:nvSpPr>
      <dsp:spPr>
        <a:xfrm>
          <a:off x="1328893" y="1593754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War Board – aggregated view highly visual health/status indication</a:t>
          </a:r>
        </a:p>
      </dsp:txBody>
      <dsp:txXfrm>
        <a:off x="1376383" y="1641244"/>
        <a:ext cx="1931800" cy="1526444"/>
      </dsp:txXfrm>
    </dsp:sp>
    <dsp:sp modelId="{BC74F5EC-50CA-4491-95D1-B9CFC1E8AE93}">
      <dsp:nvSpPr>
        <dsp:cNvPr id="0" name=""/>
        <dsp:cNvSpPr/>
      </dsp:nvSpPr>
      <dsp:spPr>
        <a:xfrm rot="15120000">
          <a:off x="3576067" y="1719014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69651-230C-43E6-B1A7-4E14FC703963}">
      <dsp:nvSpPr>
        <dsp:cNvPr id="0" name=""/>
        <dsp:cNvSpPr/>
      </dsp:nvSpPr>
      <dsp:spPr>
        <a:xfrm>
          <a:off x="3522203" y="221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‘Monitoring’ – operational platform health – insight /evidence to what is happening – state of play at any moment in time</a:t>
          </a:r>
        </a:p>
      </dsp:txBody>
      <dsp:txXfrm>
        <a:off x="3569693" y="47711"/>
        <a:ext cx="1931800" cy="1526444"/>
      </dsp:txXfrm>
    </dsp:sp>
    <dsp:sp modelId="{21E7D1BC-50A0-46CC-8616-2A7984E77928}">
      <dsp:nvSpPr>
        <dsp:cNvPr id="0" name=""/>
        <dsp:cNvSpPr/>
      </dsp:nvSpPr>
      <dsp:spPr>
        <a:xfrm rot="17280000">
          <a:off x="5428921" y="1719014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9CDF8-219A-4123-AECD-20A1231F0D6C}">
      <dsp:nvSpPr>
        <dsp:cNvPr id="0" name=""/>
        <dsp:cNvSpPr/>
      </dsp:nvSpPr>
      <dsp:spPr>
        <a:xfrm>
          <a:off x="6233284" y="221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Capacity Management – metrics aggregated together to forecast demand – important for solutions that aren’t dynamic in scaling and forecast cloud costs etc for annual budgeting</a:t>
          </a:r>
        </a:p>
      </dsp:txBody>
      <dsp:txXfrm>
        <a:off x="6280774" y="47711"/>
        <a:ext cx="1931800" cy="1526444"/>
      </dsp:txXfrm>
    </dsp:sp>
    <dsp:sp modelId="{4A7D0C1B-BAF3-4633-9CD8-3E66ACFE62E5}">
      <dsp:nvSpPr>
        <dsp:cNvPr id="0" name=""/>
        <dsp:cNvSpPr/>
      </dsp:nvSpPr>
      <dsp:spPr>
        <a:xfrm rot="19440000">
          <a:off x="6927911" y="2808094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15483B-9C5B-44CD-B809-103C518F0CD4}">
      <dsp:nvSpPr>
        <dsp:cNvPr id="0" name=""/>
        <dsp:cNvSpPr/>
      </dsp:nvSpPr>
      <dsp:spPr>
        <a:xfrm>
          <a:off x="8426595" y="1593754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Showback</a:t>
          </a:r>
          <a:r>
            <a:rPr lang="en-GB" sz="1300" kern="1200" dirty="0"/>
            <a:t> / Chargeback – take monitored platform use to cost charge back to the projects, micropayment concepts</a:t>
          </a:r>
        </a:p>
      </dsp:txBody>
      <dsp:txXfrm>
        <a:off x="8474085" y="1641244"/>
        <a:ext cx="1931800" cy="1526444"/>
      </dsp:txXfrm>
    </dsp:sp>
    <dsp:sp modelId="{9A53006E-6499-4ACA-8332-590C697F2872}">
      <dsp:nvSpPr>
        <dsp:cNvPr id="0" name=""/>
        <dsp:cNvSpPr/>
      </dsp:nvSpPr>
      <dsp:spPr>
        <a:xfrm>
          <a:off x="7500475" y="4570263"/>
          <a:ext cx="2777280" cy="8251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AAC3AD-9450-4455-8085-D1391CE5F528}">
      <dsp:nvSpPr>
        <dsp:cNvPr id="0" name=""/>
        <dsp:cNvSpPr/>
      </dsp:nvSpPr>
      <dsp:spPr>
        <a:xfrm>
          <a:off x="9264365" y="4172146"/>
          <a:ext cx="2026780" cy="1621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Business Measures – typically associated with capabilities such as BAM. But translates technical state to a business context and implication</a:t>
          </a:r>
        </a:p>
      </dsp:txBody>
      <dsp:txXfrm>
        <a:off x="9311855" y="4219636"/>
        <a:ext cx="1931800" cy="1526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F341-0919-40E7-B613-AD0E89CC580E}">
      <dsp:nvSpPr>
        <dsp:cNvPr id="0" name=""/>
        <dsp:cNvSpPr/>
      </dsp:nvSpPr>
      <dsp:spPr>
        <a:xfrm rot="5400000">
          <a:off x="350640" y="2753043"/>
          <a:ext cx="1038935" cy="1728764"/>
        </a:xfrm>
        <a:prstGeom prst="corner">
          <a:avLst>
            <a:gd name="adj1" fmla="val 16120"/>
            <a:gd name="adj2" fmla="val 16110"/>
          </a:avLst>
        </a:prstGeom>
        <a:solidFill>
          <a:srgbClr val="9AB2DE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3B32-0725-4F8F-8FB0-F63945173939}">
      <dsp:nvSpPr>
        <dsp:cNvPr id="0" name=""/>
        <dsp:cNvSpPr/>
      </dsp:nvSpPr>
      <dsp:spPr>
        <a:xfrm>
          <a:off x="177216" y="3269572"/>
          <a:ext cx="156073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solidFill>
                <a:schemeClr val="bg1"/>
              </a:solidFill>
            </a:rPr>
            <a:t>Information Sourcing / Capture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bg1"/>
              </a:solidFill>
            </a:rPr>
            <a:t>Infrastructure data such as CPU, memory 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bg1"/>
              </a:solidFill>
            </a:rPr>
            <a:t>SNMP Traps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bg1"/>
              </a:solidFill>
            </a:rPr>
            <a:t>(J)VM / executable 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bg1"/>
              </a:solidFill>
            </a:rPr>
            <a:t>App Log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bg1"/>
              </a:solidFill>
            </a:rPr>
            <a:t>etc</a:t>
          </a:r>
        </a:p>
      </dsp:txBody>
      <dsp:txXfrm>
        <a:off x="177216" y="3269572"/>
        <a:ext cx="1560738" cy="1368078"/>
      </dsp:txXfrm>
    </dsp:sp>
    <dsp:sp modelId="{760A38C1-291D-444E-BF63-41483E11F697}">
      <dsp:nvSpPr>
        <dsp:cNvPr id="0" name=""/>
        <dsp:cNvSpPr/>
      </dsp:nvSpPr>
      <dsp:spPr>
        <a:xfrm>
          <a:off x="1443476" y="2625770"/>
          <a:ext cx="294478" cy="294478"/>
        </a:xfrm>
        <a:prstGeom prst="triangle">
          <a:avLst>
            <a:gd name="adj" fmla="val 100000"/>
          </a:avLst>
        </a:prstGeom>
        <a:solidFill>
          <a:srgbClr val="6089C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001B4-0F6F-42A2-BA7B-C181598D49D8}">
      <dsp:nvSpPr>
        <dsp:cNvPr id="0" name=""/>
        <dsp:cNvSpPr/>
      </dsp:nvSpPr>
      <dsp:spPr>
        <a:xfrm rot="5400000">
          <a:off x="2261289" y="2280252"/>
          <a:ext cx="1038935" cy="1728764"/>
        </a:xfrm>
        <a:prstGeom prst="corner">
          <a:avLst>
            <a:gd name="adj1" fmla="val 16120"/>
            <a:gd name="adj2" fmla="val 16110"/>
          </a:avLst>
        </a:prstGeom>
        <a:solidFill>
          <a:srgbClr val="6089C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EFB62-64ED-4332-BE07-7C952530B0ED}">
      <dsp:nvSpPr>
        <dsp:cNvPr id="0" name=""/>
        <dsp:cNvSpPr/>
      </dsp:nvSpPr>
      <dsp:spPr>
        <a:xfrm>
          <a:off x="2087865" y="2796780"/>
          <a:ext cx="156073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solidFill>
                <a:srgbClr val="6089CC"/>
              </a:solidFill>
            </a:rPr>
            <a:t>Structure &amp; Route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6089CC"/>
              </a:solidFill>
            </a:rPr>
            <a:t>Get the raw data to the appropriate tooling in a format that can be processed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6089CC"/>
              </a:solidFill>
            </a:rPr>
            <a:t>Apply meaning &amp; structure where possible</a:t>
          </a:r>
        </a:p>
      </dsp:txBody>
      <dsp:txXfrm>
        <a:off x="2087865" y="2796780"/>
        <a:ext cx="1560738" cy="1368078"/>
      </dsp:txXfrm>
    </dsp:sp>
    <dsp:sp modelId="{8C7E809F-D81B-4B93-8FDB-C73C533696DD}">
      <dsp:nvSpPr>
        <dsp:cNvPr id="0" name=""/>
        <dsp:cNvSpPr/>
      </dsp:nvSpPr>
      <dsp:spPr>
        <a:xfrm>
          <a:off x="3354125" y="2152978"/>
          <a:ext cx="294478" cy="29447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3CE35-0851-456E-80B5-6F0F46535F3C}">
      <dsp:nvSpPr>
        <dsp:cNvPr id="0" name=""/>
        <dsp:cNvSpPr/>
      </dsp:nvSpPr>
      <dsp:spPr>
        <a:xfrm rot="5400000">
          <a:off x="4171938" y="1807460"/>
          <a:ext cx="1038935" cy="1728764"/>
        </a:xfrm>
        <a:prstGeom prst="corner">
          <a:avLst>
            <a:gd name="adj1" fmla="val 16120"/>
            <a:gd name="adj2" fmla="val 16110"/>
          </a:avLst>
        </a:prstGeom>
        <a:solidFill>
          <a:srgbClr val="4A76C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3FD1-9BD6-42F2-B978-FA79837CA9A7}">
      <dsp:nvSpPr>
        <dsp:cNvPr id="0" name=""/>
        <dsp:cNvSpPr/>
      </dsp:nvSpPr>
      <dsp:spPr>
        <a:xfrm>
          <a:off x="3998514" y="2323988"/>
          <a:ext cx="156073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solidFill>
                <a:srgbClr val="4A76C6"/>
              </a:solidFill>
            </a:rPr>
            <a:t>Aggregate &amp; Analyse</a:t>
          </a:r>
          <a:endParaRPr lang="en-GB" sz="1050" kern="1200" dirty="0">
            <a:solidFill>
              <a:srgbClr val="4A76C6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4A76C6"/>
              </a:solidFill>
            </a:rPr>
            <a:t>Data from multiple sources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4A76C6"/>
              </a:solidFill>
            </a:rPr>
            <a:t>Merge in time series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4A76C6"/>
              </a:solidFill>
            </a:rPr>
            <a:t>Mine of patterns / trends / outliers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4A76C6"/>
              </a:solidFill>
            </a:rPr>
            <a:t>Archive / purge</a:t>
          </a:r>
        </a:p>
      </dsp:txBody>
      <dsp:txXfrm>
        <a:off x="3998514" y="2323988"/>
        <a:ext cx="1560738" cy="1368078"/>
      </dsp:txXfrm>
    </dsp:sp>
    <dsp:sp modelId="{CC6FF634-46C5-4950-9A16-199A1FE710FB}">
      <dsp:nvSpPr>
        <dsp:cNvPr id="0" name=""/>
        <dsp:cNvSpPr/>
      </dsp:nvSpPr>
      <dsp:spPr>
        <a:xfrm>
          <a:off x="5264774" y="1680186"/>
          <a:ext cx="294478" cy="294478"/>
        </a:xfrm>
        <a:prstGeom prst="triangle">
          <a:avLst>
            <a:gd name="adj" fmla="val 100000"/>
          </a:avLst>
        </a:prstGeom>
        <a:solidFill>
          <a:srgbClr val="2F559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1043-B4EE-4229-968C-7CE30B169B2D}">
      <dsp:nvSpPr>
        <dsp:cNvPr id="0" name=""/>
        <dsp:cNvSpPr/>
      </dsp:nvSpPr>
      <dsp:spPr>
        <a:xfrm rot="5400000">
          <a:off x="6082587" y="1334668"/>
          <a:ext cx="1038935" cy="1728764"/>
        </a:xfrm>
        <a:prstGeom prst="corner">
          <a:avLst>
            <a:gd name="adj1" fmla="val 16120"/>
            <a:gd name="adj2" fmla="val 16110"/>
          </a:avLst>
        </a:prstGeom>
        <a:solidFill>
          <a:srgbClr val="2F5597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228FF-05B1-4A65-A026-DC1B1243BA74}">
      <dsp:nvSpPr>
        <dsp:cNvPr id="0" name=""/>
        <dsp:cNvSpPr/>
      </dsp:nvSpPr>
      <dsp:spPr>
        <a:xfrm>
          <a:off x="5909163" y="1851196"/>
          <a:ext cx="156073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solidFill>
                <a:srgbClr val="2F5597"/>
              </a:solidFill>
            </a:rPr>
            <a:t>Explore &amp; Visualize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F5597"/>
              </a:solidFill>
            </a:rPr>
            <a:t>Search events &amp; logs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F5597"/>
              </a:solidFill>
            </a:rPr>
            <a:t>Presentation of patterns, trends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F5597"/>
              </a:solidFill>
            </a:rPr>
            <a:t>A picture = 1000 words</a:t>
          </a:r>
        </a:p>
      </dsp:txBody>
      <dsp:txXfrm>
        <a:off x="5909163" y="1851196"/>
        <a:ext cx="1560738" cy="1368078"/>
      </dsp:txXfrm>
    </dsp:sp>
    <dsp:sp modelId="{1253C6AD-74EF-4548-9EF9-6F3E5C855CE2}">
      <dsp:nvSpPr>
        <dsp:cNvPr id="0" name=""/>
        <dsp:cNvSpPr/>
      </dsp:nvSpPr>
      <dsp:spPr>
        <a:xfrm>
          <a:off x="7175423" y="1207394"/>
          <a:ext cx="294478" cy="294478"/>
        </a:xfrm>
        <a:prstGeom prst="triangle">
          <a:avLst>
            <a:gd name="adj" fmla="val 100000"/>
          </a:avLst>
        </a:prstGeom>
        <a:solidFill>
          <a:srgbClr val="20386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783AD-8CCC-4684-89B3-E79633F43162}">
      <dsp:nvSpPr>
        <dsp:cNvPr id="0" name=""/>
        <dsp:cNvSpPr/>
      </dsp:nvSpPr>
      <dsp:spPr>
        <a:xfrm rot="5400000">
          <a:off x="7993236" y="861876"/>
          <a:ext cx="1038935" cy="1728764"/>
        </a:xfrm>
        <a:prstGeom prst="corner">
          <a:avLst>
            <a:gd name="adj1" fmla="val 16120"/>
            <a:gd name="adj2" fmla="val 16110"/>
          </a:avLst>
        </a:prstGeom>
        <a:solidFill>
          <a:srgbClr val="20386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BBD9-6959-4F58-94EA-2AE1E5CE811E}">
      <dsp:nvSpPr>
        <dsp:cNvPr id="0" name=""/>
        <dsp:cNvSpPr/>
      </dsp:nvSpPr>
      <dsp:spPr>
        <a:xfrm>
          <a:off x="7819812" y="1378404"/>
          <a:ext cx="156073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solidFill>
                <a:srgbClr val="203864"/>
              </a:solidFill>
            </a:rPr>
            <a:t>Notify, Alert &amp;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03864"/>
              </a:solidFill>
            </a:rPr>
            <a:t>Trigger applications to perform operations – raise JIRA tickets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03864"/>
              </a:solidFill>
            </a:rPr>
            <a:t>Send email / Instant Messenger notifications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03864"/>
              </a:solidFill>
            </a:rPr>
            <a:t>Apply contextual rules about problem management e.g. day &amp; time aware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rgbClr val="203864"/>
              </a:solidFill>
            </a:rPr>
            <a:t>Apply </a:t>
          </a:r>
        </a:p>
      </dsp:txBody>
      <dsp:txXfrm>
        <a:off x="7819812" y="1378404"/>
        <a:ext cx="1560738" cy="1368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8496-8049-4EE9-9725-17C99787ED0A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413FF-B4C5-4221-8093-75173FB0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0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95FAB-120C-4332-BA5B-10DF9254C7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4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9E7-4CA3-4E7C-98B0-7924A182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BAED6-1038-42EB-9BC7-7A03EA28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577F-639D-41F7-A4EC-28459A9C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EF7-7232-48C3-A8D8-F98507EA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7BB-FCF0-47B1-A50F-FDA6D828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453E-8866-4D98-B8D8-99D4BCA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186B-EE47-4D23-B26C-23529F38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7A0E-8BEC-4606-8BDE-2769C36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F5CB-A194-4C2A-93A3-038A20BB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E60B-7978-4CFA-94F0-29E66B3D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6CB25-11D0-4492-BE7C-8C994984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D1C5-F0F9-4B45-9878-8E650569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E8DF-925E-41B9-ABCD-233C824F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C30C-1A01-49E0-9C43-6F7CFAC7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A76D9-6BE5-4720-9BFC-2F0CA0CE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F41D-5AFF-4D55-9E94-D26E3AA9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0B-892A-4A16-9D1C-4A155C23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C241-4B31-40F9-A1E2-B43ACC2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2A3E-4FEE-4709-A2DF-B0CB46F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1201-6B8D-4D51-A279-521389DB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2BAA-FEEB-492C-9754-3C15EF47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F28E-2F29-43AC-93D7-C628C77C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F0BF-A031-4A7A-8B87-91194F6A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727B-7147-4BB8-A513-1EA5CFB1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C3E5-977C-4F25-A313-DC569C58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A654-DE96-41EF-B994-3AA4A476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DC9A-C34C-43B5-8AAF-D5CC0D546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3891-71D1-4116-9107-5978ECCE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E1EC-A5DA-4172-8FE3-3BFAD74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4B34-AC1D-4291-A8D1-5B1BADAA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0D912-7239-4FA7-A9F1-BF63246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43FD-1DF6-4EC1-AF6F-C6051248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16E6-BFD7-466C-B525-59B01686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68C5-2B60-4D4C-96CE-7845043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DB1E3-CAED-4F19-8F66-52EBC8741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2A7DE-1AFB-4A3F-8768-BDBF5B68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998F2-617F-4682-AC13-B46FD09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FE13F-5810-44B3-9D1B-0CE61BF3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E4FC4-64B2-4E6E-9B6C-38F88B0E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6EB3-9D30-4D75-8890-1F3559D5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8E87-95C3-413A-AC61-150A2A0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24447-7370-4A14-B171-06E4FA80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C19FA-A841-4245-A9AE-66C6BC4F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99715-A77C-473F-8410-F71C3876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61BC2-9CA2-4B19-9D27-34C69C8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196-59F4-4537-A7F1-7B63AAE1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A304-3B8A-4B4F-A585-8A3A2F76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67A2-EA68-4B55-A1CE-A9632164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A880-919F-4740-8EE6-7749BBE1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941F4-66EE-424D-A2E0-C101F041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D45F-ED0B-4E09-BC05-E7EB731E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62482-4712-49E0-A387-2F3BE7AF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C47-3DC7-46D0-95C6-56D435A5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70BE7-BE47-4BD9-A862-1C12E02B5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69A43-C8C9-4ABD-81BD-3C67C0342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7E9C-9D00-451D-9630-8D206B22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73B2-CF6A-48DA-A55D-F43D4897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1549-0489-4075-8B3A-A95EB2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6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D4075-213D-476D-9142-7290E21E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F24D4-7075-4CDA-A5FC-484C86CC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9CF0-9485-431A-B146-B990AA7D8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0B65-46D4-4548-81E7-763B762F6AF4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0D06-C7BC-48CD-B307-040D68AA3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1E9-3B86-456C-99A1-F23EAE045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BA16-3FAC-4491-B82B-968D73D14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684236-43CD-4AF8-8FA7-B0902597C9DD}"/>
              </a:ext>
            </a:extLst>
          </p:cNvPr>
          <p:cNvSpPr/>
          <p:nvPr/>
        </p:nvSpPr>
        <p:spPr>
          <a:xfrm>
            <a:off x="3354399" y="4688012"/>
            <a:ext cx="2839915" cy="633046"/>
          </a:xfrm>
          <a:prstGeom prst="rect">
            <a:avLst/>
          </a:prstGeom>
          <a:gradFill flip="none" rotWithShape="1">
            <a:gsLst>
              <a:gs pos="53000">
                <a:srgbClr val="C00000"/>
              </a:gs>
              <a:gs pos="15000">
                <a:schemeClr val="accent1">
                  <a:lumMod val="75000"/>
                </a:schemeClr>
              </a:gs>
            </a:gsLst>
            <a:lin ang="15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 / Infrastructure Monitoring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9EA21-B544-447F-BC5A-A43C9F224C3E}"/>
              </a:ext>
            </a:extLst>
          </p:cNvPr>
          <p:cNvSpPr/>
          <p:nvPr/>
        </p:nvSpPr>
        <p:spPr>
          <a:xfrm>
            <a:off x="3354399" y="3978766"/>
            <a:ext cx="2839915" cy="6330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1000">
                <a:srgbClr val="C00000"/>
              </a:gs>
              <a:gs pos="40000">
                <a:schemeClr val="accent1">
                  <a:lumMod val="75000"/>
                </a:schemeClr>
              </a:gs>
              <a:gs pos="19000">
                <a:schemeClr val="accent1">
                  <a:lumMod val="75000"/>
                </a:schemeClr>
              </a:gs>
            </a:gsLst>
            <a:lin ang="15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Virtualization / Container Monitoring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30259-8EF7-4A28-AB99-EC7FA3DFB318}"/>
              </a:ext>
            </a:extLst>
          </p:cNvPr>
          <p:cNvSpPr/>
          <p:nvPr/>
        </p:nvSpPr>
        <p:spPr>
          <a:xfrm>
            <a:off x="3354399" y="3269520"/>
            <a:ext cx="2839915" cy="633046"/>
          </a:xfrm>
          <a:prstGeom prst="rect">
            <a:avLst/>
          </a:prstGeom>
          <a:gradFill flip="none" rotWithShape="1">
            <a:gsLst>
              <a:gs pos="16000">
                <a:schemeClr val="bg1">
                  <a:lumMod val="50000"/>
                </a:schemeClr>
              </a:gs>
              <a:gs pos="88000">
                <a:srgbClr val="C00000"/>
              </a:gs>
              <a:gs pos="53000">
                <a:schemeClr val="accent1">
                  <a:lumMod val="75000"/>
                </a:schemeClr>
              </a:gs>
            </a:gsLst>
            <a:lin ang="201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Monitoring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890AA5-DC25-4A99-890F-8B2CD5F41619}"/>
              </a:ext>
            </a:extLst>
          </p:cNvPr>
          <p:cNvSpPr/>
          <p:nvPr/>
        </p:nvSpPr>
        <p:spPr>
          <a:xfrm>
            <a:off x="3354399" y="2560274"/>
            <a:ext cx="2839915" cy="633046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50000"/>
                </a:schemeClr>
              </a:gs>
              <a:gs pos="82000">
                <a:srgbClr val="C00000"/>
              </a:gs>
              <a:gs pos="45000">
                <a:schemeClr val="accent1">
                  <a:lumMod val="75000"/>
                </a:schemeClr>
              </a:gs>
            </a:gsLst>
            <a:lin ang="201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Application Monitoring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B6BF75-D2EE-4703-8C09-B6938EABB216}"/>
              </a:ext>
            </a:extLst>
          </p:cNvPr>
          <p:cNvSpPr/>
          <p:nvPr/>
        </p:nvSpPr>
        <p:spPr>
          <a:xfrm rot="5400000">
            <a:off x="2086486" y="3896973"/>
            <a:ext cx="2202471" cy="2036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84000">
                <a:srgbClr val="C00000"/>
              </a:gs>
              <a:gs pos="59000">
                <a:schemeClr val="accent1">
                  <a:lumMod val="75000"/>
                </a:schemeClr>
              </a:gs>
              <a:gs pos="19000">
                <a:schemeClr val="accent1">
                  <a:lumMod val="75000"/>
                </a:schemeClr>
              </a:gs>
            </a:gsLst>
            <a:lin ang="15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Security / SIEM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013B1-259C-40E3-B0EA-ED4D5989645F}"/>
              </a:ext>
            </a:extLst>
          </p:cNvPr>
          <p:cNvSpPr/>
          <p:nvPr/>
        </p:nvSpPr>
        <p:spPr>
          <a:xfrm rot="5400000">
            <a:off x="5740403" y="4205014"/>
            <a:ext cx="1364269" cy="3267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Capacity 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D5F948-94CB-466F-9814-45A8ED06418E}"/>
              </a:ext>
            </a:extLst>
          </p:cNvPr>
          <p:cNvSpPr/>
          <p:nvPr/>
        </p:nvSpPr>
        <p:spPr>
          <a:xfrm>
            <a:off x="7342908" y="2876797"/>
            <a:ext cx="2425205" cy="316523"/>
          </a:xfrm>
          <a:prstGeom prst="rect">
            <a:avLst/>
          </a:prstGeom>
          <a:gradFill flip="none" rotWithShape="1">
            <a:gsLst>
              <a:gs pos="82000">
                <a:srgbClr val="C00000"/>
              </a:gs>
              <a:gs pos="67000">
                <a:srgbClr val="C00000"/>
              </a:gs>
            </a:gsLst>
            <a:lin ang="201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Metrics – Typically Numerical (sample based data e.g. CPU use)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3B314-6537-4118-8693-4F381E532510}"/>
              </a:ext>
            </a:extLst>
          </p:cNvPr>
          <p:cNvSpPr/>
          <p:nvPr/>
        </p:nvSpPr>
        <p:spPr>
          <a:xfrm>
            <a:off x="7342908" y="3269525"/>
            <a:ext cx="2425205" cy="395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Textual (event based data e.g. app logging, SNMP traps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E544D-0F18-4F8E-A025-0A1AB283154B}"/>
              </a:ext>
            </a:extLst>
          </p:cNvPr>
          <p:cNvSpPr txBox="1"/>
          <p:nvPr/>
        </p:nvSpPr>
        <p:spPr>
          <a:xfrm>
            <a:off x="7278172" y="2507465"/>
            <a:ext cx="255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Observability Pillars / Key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F16E3C-05F0-4BC7-8078-C3EED4076B4A}"/>
              </a:ext>
            </a:extLst>
          </p:cNvPr>
          <p:cNvSpPr/>
          <p:nvPr/>
        </p:nvSpPr>
        <p:spPr>
          <a:xfrm>
            <a:off x="7342907" y="3740886"/>
            <a:ext cx="2425205" cy="3951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Traces (execution flow &amp; timing – transaction based, sampled)</a:t>
            </a:r>
          </a:p>
        </p:txBody>
      </p:sp>
    </p:spTree>
    <p:extLst>
      <p:ext uri="{BB962C8B-B14F-4D97-AF65-F5344CB8AC3E}">
        <p14:creationId xmlns:p14="http://schemas.microsoft.com/office/powerpoint/2010/main" val="39429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B60A50-A5E8-4C38-85B1-6E6500108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40672"/>
              </p:ext>
            </p:extLst>
          </p:nvPr>
        </p:nvGraphicFramePr>
        <p:xfrm>
          <a:off x="409731" y="427220"/>
          <a:ext cx="11782269" cy="643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25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368EF5-C2A1-43FB-9C78-ADDFD1BD0136}"/>
              </a:ext>
            </a:extLst>
          </p:cNvPr>
          <p:cNvSpPr/>
          <p:nvPr/>
        </p:nvSpPr>
        <p:spPr>
          <a:xfrm>
            <a:off x="3309094" y="736110"/>
            <a:ext cx="3066309" cy="1240061"/>
          </a:xfrm>
          <a:custGeom>
            <a:avLst/>
            <a:gdLst>
              <a:gd name="connsiteX0" fmla="*/ 0 w 3066309"/>
              <a:gd name="connsiteY0" fmla="*/ 96410 h 964100"/>
              <a:gd name="connsiteX1" fmla="*/ 96410 w 3066309"/>
              <a:gd name="connsiteY1" fmla="*/ 0 h 964100"/>
              <a:gd name="connsiteX2" fmla="*/ 2969899 w 3066309"/>
              <a:gd name="connsiteY2" fmla="*/ 0 h 964100"/>
              <a:gd name="connsiteX3" fmla="*/ 3066309 w 3066309"/>
              <a:gd name="connsiteY3" fmla="*/ 96410 h 964100"/>
              <a:gd name="connsiteX4" fmla="*/ 3066309 w 3066309"/>
              <a:gd name="connsiteY4" fmla="*/ 867690 h 964100"/>
              <a:gd name="connsiteX5" fmla="*/ 2969899 w 3066309"/>
              <a:gd name="connsiteY5" fmla="*/ 964100 h 964100"/>
              <a:gd name="connsiteX6" fmla="*/ 96410 w 3066309"/>
              <a:gd name="connsiteY6" fmla="*/ 964100 h 964100"/>
              <a:gd name="connsiteX7" fmla="*/ 0 w 3066309"/>
              <a:gd name="connsiteY7" fmla="*/ 867690 h 964100"/>
              <a:gd name="connsiteX8" fmla="*/ 0 w 3066309"/>
              <a:gd name="connsiteY8" fmla="*/ 96410 h 9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09" h="964100">
                <a:moveTo>
                  <a:pt x="0" y="96410"/>
                </a:moveTo>
                <a:cubicBezTo>
                  <a:pt x="0" y="43164"/>
                  <a:pt x="43164" y="0"/>
                  <a:pt x="96410" y="0"/>
                </a:cubicBezTo>
                <a:lnTo>
                  <a:pt x="2969899" y="0"/>
                </a:lnTo>
                <a:cubicBezTo>
                  <a:pt x="3023145" y="0"/>
                  <a:pt x="3066309" y="43164"/>
                  <a:pt x="3066309" y="96410"/>
                </a:cubicBezTo>
                <a:lnTo>
                  <a:pt x="3066309" y="867690"/>
                </a:lnTo>
                <a:cubicBezTo>
                  <a:pt x="3066309" y="920936"/>
                  <a:pt x="3023145" y="964100"/>
                  <a:pt x="2969899" y="964100"/>
                </a:cubicBezTo>
                <a:lnTo>
                  <a:pt x="96410" y="964100"/>
                </a:lnTo>
                <a:cubicBezTo>
                  <a:pt x="43164" y="964100"/>
                  <a:pt x="0" y="920936"/>
                  <a:pt x="0" y="867690"/>
                </a:cubicBezTo>
                <a:lnTo>
                  <a:pt x="0" y="9641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6818" tIns="96818" rIns="96818" bIns="96818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1" kern="1200" dirty="0">
                <a:solidFill>
                  <a:schemeClr val="tx1"/>
                </a:solidFill>
              </a:rPr>
              <a:t>Information Source Capture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kern="1200" dirty="0">
                <a:solidFill>
                  <a:schemeClr val="tx1"/>
                </a:solidFill>
              </a:rPr>
              <a:t>Infra structure such as CPU, memory use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kern="1200" dirty="0">
                <a:solidFill>
                  <a:schemeClr val="tx1"/>
                </a:solidFill>
              </a:rPr>
              <a:t>JVM use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kern="1200" dirty="0">
                <a:solidFill>
                  <a:schemeClr val="tx1"/>
                </a:solidFill>
              </a:rPr>
              <a:t>App Log Files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kern="1200" dirty="0">
                <a:solidFill>
                  <a:schemeClr val="tx1"/>
                </a:solidFill>
              </a:rPr>
              <a:t>SNMP Traps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74B08F-3145-4424-AFD1-DFAD3692B76A}"/>
              </a:ext>
            </a:extLst>
          </p:cNvPr>
          <p:cNvSpPr/>
          <p:nvPr/>
        </p:nvSpPr>
        <p:spPr>
          <a:xfrm>
            <a:off x="3309097" y="1976171"/>
            <a:ext cx="3066309" cy="964100"/>
          </a:xfrm>
          <a:custGeom>
            <a:avLst/>
            <a:gdLst>
              <a:gd name="connsiteX0" fmla="*/ 0 w 3066309"/>
              <a:gd name="connsiteY0" fmla="*/ 96410 h 964100"/>
              <a:gd name="connsiteX1" fmla="*/ 96410 w 3066309"/>
              <a:gd name="connsiteY1" fmla="*/ 0 h 964100"/>
              <a:gd name="connsiteX2" fmla="*/ 2969899 w 3066309"/>
              <a:gd name="connsiteY2" fmla="*/ 0 h 964100"/>
              <a:gd name="connsiteX3" fmla="*/ 3066309 w 3066309"/>
              <a:gd name="connsiteY3" fmla="*/ 96410 h 964100"/>
              <a:gd name="connsiteX4" fmla="*/ 3066309 w 3066309"/>
              <a:gd name="connsiteY4" fmla="*/ 867690 h 964100"/>
              <a:gd name="connsiteX5" fmla="*/ 2969899 w 3066309"/>
              <a:gd name="connsiteY5" fmla="*/ 964100 h 964100"/>
              <a:gd name="connsiteX6" fmla="*/ 96410 w 3066309"/>
              <a:gd name="connsiteY6" fmla="*/ 964100 h 964100"/>
              <a:gd name="connsiteX7" fmla="*/ 0 w 3066309"/>
              <a:gd name="connsiteY7" fmla="*/ 867690 h 964100"/>
              <a:gd name="connsiteX8" fmla="*/ 0 w 3066309"/>
              <a:gd name="connsiteY8" fmla="*/ 96410 h 9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09" h="964100">
                <a:moveTo>
                  <a:pt x="0" y="96410"/>
                </a:moveTo>
                <a:cubicBezTo>
                  <a:pt x="0" y="43164"/>
                  <a:pt x="43164" y="0"/>
                  <a:pt x="96410" y="0"/>
                </a:cubicBezTo>
                <a:lnTo>
                  <a:pt x="2969899" y="0"/>
                </a:lnTo>
                <a:cubicBezTo>
                  <a:pt x="3023145" y="0"/>
                  <a:pt x="3066309" y="43164"/>
                  <a:pt x="3066309" y="96410"/>
                </a:cubicBezTo>
                <a:lnTo>
                  <a:pt x="3066309" y="867690"/>
                </a:lnTo>
                <a:cubicBezTo>
                  <a:pt x="3066309" y="920936"/>
                  <a:pt x="3023145" y="964100"/>
                  <a:pt x="2969899" y="964100"/>
                </a:cubicBezTo>
                <a:lnTo>
                  <a:pt x="96410" y="964100"/>
                </a:lnTo>
                <a:cubicBezTo>
                  <a:pt x="43164" y="964100"/>
                  <a:pt x="0" y="920936"/>
                  <a:pt x="0" y="867690"/>
                </a:cubicBezTo>
                <a:lnTo>
                  <a:pt x="0" y="9641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6818" tIns="96818" rIns="96818" bIns="96818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Structure &amp; Route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>
                <a:solidFill>
                  <a:schemeClr val="tx1"/>
                </a:solidFill>
              </a:rPr>
              <a:t>Get the raw data to the appropriate tooling in a format that can be processed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EC165A-A2A6-45D1-BE1F-7DEC615E8E4B}"/>
              </a:ext>
            </a:extLst>
          </p:cNvPr>
          <p:cNvSpPr/>
          <p:nvPr/>
        </p:nvSpPr>
        <p:spPr>
          <a:xfrm>
            <a:off x="3309096" y="2939919"/>
            <a:ext cx="3066309" cy="964100"/>
          </a:xfrm>
          <a:custGeom>
            <a:avLst/>
            <a:gdLst>
              <a:gd name="connsiteX0" fmla="*/ 0 w 3066309"/>
              <a:gd name="connsiteY0" fmla="*/ 96410 h 964100"/>
              <a:gd name="connsiteX1" fmla="*/ 96410 w 3066309"/>
              <a:gd name="connsiteY1" fmla="*/ 0 h 964100"/>
              <a:gd name="connsiteX2" fmla="*/ 2969899 w 3066309"/>
              <a:gd name="connsiteY2" fmla="*/ 0 h 964100"/>
              <a:gd name="connsiteX3" fmla="*/ 3066309 w 3066309"/>
              <a:gd name="connsiteY3" fmla="*/ 96410 h 964100"/>
              <a:gd name="connsiteX4" fmla="*/ 3066309 w 3066309"/>
              <a:gd name="connsiteY4" fmla="*/ 867690 h 964100"/>
              <a:gd name="connsiteX5" fmla="*/ 2969899 w 3066309"/>
              <a:gd name="connsiteY5" fmla="*/ 964100 h 964100"/>
              <a:gd name="connsiteX6" fmla="*/ 96410 w 3066309"/>
              <a:gd name="connsiteY6" fmla="*/ 964100 h 964100"/>
              <a:gd name="connsiteX7" fmla="*/ 0 w 3066309"/>
              <a:gd name="connsiteY7" fmla="*/ 867690 h 964100"/>
              <a:gd name="connsiteX8" fmla="*/ 0 w 3066309"/>
              <a:gd name="connsiteY8" fmla="*/ 96410 h 9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09" h="964100">
                <a:moveTo>
                  <a:pt x="0" y="96410"/>
                </a:moveTo>
                <a:cubicBezTo>
                  <a:pt x="0" y="43164"/>
                  <a:pt x="43164" y="0"/>
                  <a:pt x="96410" y="0"/>
                </a:cubicBezTo>
                <a:lnTo>
                  <a:pt x="2969899" y="0"/>
                </a:lnTo>
                <a:cubicBezTo>
                  <a:pt x="3023145" y="0"/>
                  <a:pt x="3066309" y="43164"/>
                  <a:pt x="3066309" y="96410"/>
                </a:cubicBezTo>
                <a:lnTo>
                  <a:pt x="3066309" y="867690"/>
                </a:lnTo>
                <a:cubicBezTo>
                  <a:pt x="3066309" y="920936"/>
                  <a:pt x="3023145" y="964100"/>
                  <a:pt x="2969899" y="964100"/>
                </a:cubicBezTo>
                <a:lnTo>
                  <a:pt x="96410" y="964100"/>
                </a:lnTo>
                <a:cubicBezTo>
                  <a:pt x="43164" y="964100"/>
                  <a:pt x="0" y="920936"/>
                  <a:pt x="0" y="867690"/>
                </a:cubicBezTo>
                <a:lnTo>
                  <a:pt x="0" y="964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6818" tIns="96818" rIns="96818" bIns="96818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>
                <a:solidFill>
                  <a:schemeClr val="tx1"/>
                </a:solidFill>
              </a:rPr>
              <a:t>Aggregate &amp; </a:t>
            </a:r>
            <a:r>
              <a:rPr lang="en-GB" b="1" dirty="0" err="1">
                <a:solidFill>
                  <a:schemeClr val="tx1"/>
                </a:solidFill>
              </a:rPr>
              <a:t>Analyze</a:t>
            </a:r>
            <a:endParaRPr lang="en-GB" b="1" dirty="0">
              <a:solidFill>
                <a:schemeClr val="tx1"/>
              </a:solidFill>
            </a:endParaRP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Data from multiple sources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>
                <a:solidFill>
                  <a:schemeClr val="tx1"/>
                </a:solidFill>
              </a:rPr>
              <a:t>Merge in time series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51E3BE-B953-4516-9173-02DF76131A8A}"/>
              </a:ext>
            </a:extLst>
          </p:cNvPr>
          <p:cNvSpPr/>
          <p:nvPr/>
        </p:nvSpPr>
        <p:spPr>
          <a:xfrm>
            <a:off x="3309095" y="3903667"/>
            <a:ext cx="3066309" cy="964100"/>
          </a:xfrm>
          <a:custGeom>
            <a:avLst/>
            <a:gdLst>
              <a:gd name="connsiteX0" fmla="*/ 0 w 3066309"/>
              <a:gd name="connsiteY0" fmla="*/ 96410 h 964100"/>
              <a:gd name="connsiteX1" fmla="*/ 96410 w 3066309"/>
              <a:gd name="connsiteY1" fmla="*/ 0 h 964100"/>
              <a:gd name="connsiteX2" fmla="*/ 2969899 w 3066309"/>
              <a:gd name="connsiteY2" fmla="*/ 0 h 964100"/>
              <a:gd name="connsiteX3" fmla="*/ 3066309 w 3066309"/>
              <a:gd name="connsiteY3" fmla="*/ 96410 h 964100"/>
              <a:gd name="connsiteX4" fmla="*/ 3066309 w 3066309"/>
              <a:gd name="connsiteY4" fmla="*/ 867690 h 964100"/>
              <a:gd name="connsiteX5" fmla="*/ 2969899 w 3066309"/>
              <a:gd name="connsiteY5" fmla="*/ 964100 h 964100"/>
              <a:gd name="connsiteX6" fmla="*/ 96410 w 3066309"/>
              <a:gd name="connsiteY6" fmla="*/ 964100 h 964100"/>
              <a:gd name="connsiteX7" fmla="*/ 0 w 3066309"/>
              <a:gd name="connsiteY7" fmla="*/ 867690 h 964100"/>
              <a:gd name="connsiteX8" fmla="*/ 0 w 3066309"/>
              <a:gd name="connsiteY8" fmla="*/ 96410 h 9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09" h="964100">
                <a:moveTo>
                  <a:pt x="0" y="96410"/>
                </a:moveTo>
                <a:cubicBezTo>
                  <a:pt x="0" y="43164"/>
                  <a:pt x="43164" y="0"/>
                  <a:pt x="96410" y="0"/>
                </a:cubicBezTo>
                <a:lnTo>
                  <a:pt x="2969899" y="0"/>
                </a:lnTo>
                <a:cubicBezTo>
                  <a:pt x="3023145" y="0"/>
                  <a:pt x="3066309" y="43164"/>
                  <a:pt x="3066309" y="96410"/>
                </a:cubicBezTo>
                <a:lnTo>
                  <a:pt x="3066309" y="867690"/>
                </a:lnTo>
                <a:cubicBezTo>
                  <a:pt x="3066309" y="920936"/>
                  <a:pt x="3023145" y="964100"/>
                  <a:pt x="2969899" y="964100"/>
                </a:cubicBezTo>
                <a:lnTo>
                  <a:pt x="96410" y="964100"/>
                </a:lnTo>
                <a:cubicBezTo>
                  <a:pt x="43164" y="964100"/>
                  <a:pt x="0" y="920936"/>
                  <a:pt x="0" y="867690"/>
                </a:cubicBezTo>
                <a:lnTo>
                  <a:pt x="0" y="9641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6818" tIns="96818" rIns="96818" bIns="96818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/>
              <a:t>Visualize Data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Search for log events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Present trends e.g. memory consumption,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Rate of storage consumption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979FA95-8925-40B2-8C50-B5D742AB141B}"/>
              </a:ext>
            </a:extLst>
          </p:cNvPr>
          <p:cNvSpPr/>
          <p:nvPr/>
        </p:nvSpPr>
        <p:spPr>
          <a:xfrm>
            <a:off x="3309094" y="4867415"/>
            <a:ext cx="3066309" cy="964100"/>
          </a:xfrm>
          <a:custGeom>
            <a:avLst/>
            <a:gdLst>
              <a:gd name="connsiteX0" fmla="*/ 0 w 3066309"/>
              <a:gd name="connsiteY0" fmla="*/ 96410 h 964100"/>
              <a:gd name="connsiteX1" fmla="*/ 96410 w 3066309"/>
              <a:gd name="connsiteY1" fmla="*/ 0 h 964100"/>
              <a:gd name="connsiteX2" fmla="*/ 2969899 w 3066309"/>
              <a:gd name="connsiteY2" fmla="*/ 0 h 964100"/>
              <a:gd name="connsiteX3" fmla="*/ 3066309 w 3066309"/>
              <a:gd name="connsiteY3" fmla="*/ 96410 h 964100"/>
              <a:gd name="connsiteX4" fmla="*/ 3066309 w 3066309"/>
              <a:gd name="connsiteY4" fmla="*/ 867690 h 964100"/>
              <a:gd name="connsiteX5" fmla="*/ 2969899 w 3066309"/>
              <a:gd name="connsiteY5" fmla="*/ 964100 h 964100"/>
              <a:gd name="connsiteX6" fmla="*/ 96410 w 3066309"/>
              <a:gd name="connsiteY6" fmla="*/ 964100 h 964100"/>
              <a:gd name="connsiteX7" fmla="*/ 0 w 3066309"/>
              <a:gd name="connsiteY7" fmla="*/ 867690 h 964100"/>
              <a:gd name="connsiteX8" fmla="*/ 0 w 3066309"/>
              <a:gd name="connsiteY8" fmla="*/ 96410 h 9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09" h="964100">
                <a:moveTo>
                  <a:pt x="0" y="96410"/>
                </a:moveTo>
                <a:cubicBezTo>
                  <a:pt x="0" y="43164"/>
                  <a:pt x="43164" y="0"/>
                  <a:pt x="96410" y="0"/>
                </a:cubicBezTo>
                <a:lnTo>
                  <a:pt x="2969899" y="0"/>
                </a:lnTo>
                <a:cubicBezTo>
                  <a:pt x="3023145" y="0"/>
                  <a:pt x="3066309" y="43164"/>
                  <a:pt x="3066309" y="96410"/>
                </a:cubicBezTo>
                <a:lnTo>
                  <a:pt x="3066309" y="867690"/>
                </a:lnTo>
                <a:cubicBezTo>
                  <a:pt x="3066309" y="920936"/>
                  <a:pt x="3023145" y="964100"/>
                  <a:pt x="2969899" y="964100"/>
                </a:cubicBezTo>
                <a:lnTo>
                  <a:pt x="96410" y="964100"/>
                </a:lnTo>
                <a:cubicBezTo>
                  <a:pt x="43164" y="964100"/>
                  <a:pt x="0" y="920936"/>
                  <a:pt x="0" y="867690"/>
                </a:cubicBezTo>
                <a:lnTo>
                  <a:pt x="0" y="9641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96818" tIns="96818" rIns="96818" bIns="96818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b="1" dirty="0"/>
              <a:t>Notify &amp; Alert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Push events into JIRA Svc Desk, Slack, etc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200" dirty="0"/>
              <a:t>Rules on severity dictate behaviours</a:t>
            </a:r>
          </a:p>
        </p:txBody>
      </p:sp>
    </p:spTree>
    <p:extLst>
      <p:ext uri="{BB962C8B-B14F-4D97-AF65-F5344CB8AC3E}">
        <p14:creationId xmlns:p14="http://schemas.microsoft.com/office/powerpoint/2010/main" val="300145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586C35-D27C-407B-88C9-B8659FD6E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8688"/>
              </p:ext>
            </p:extLst>
          </p:nvPr>
        </p:nvGraphicFramePr>
        <p:xfrm>
          <a:off x="1305969" y="326915"/>
          <a:ext cx="9386277" cy="584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U-Turn 2">
            <a:extLst>
              <a:ext uri="{FF2B5EF4-FFF2-40B4-BE49-F238E27FC236}">
                <a16:creationId xmlns:a16="http://schemas.microsoft.com/office/drawing/2014/main" id="{6E04C355-5597-48B9-B5B3-E03866D8EEC6}"/>
              </a:ext>
            </a:extLst>
          </p:cNvPr>
          <p:cNvSpPr/>
          <p:nvPr/>
        </p:nvSpPr>
        <p:spPr>
          <a:xfrm>
            <a:off x="2520953" y="2313708"/>
            <a:ext cx="1847273" cy="1034472"/>
          </a:xfrm>
          <a:prstGeom prst="uturnArrow">
            <a:avLst>
              <a:gd name="adj1" fmla="val 16743"/>
              <a:gd name="adj2" fmla="val 25000"/>
              <a:gd name="adj3" fmla="val 29586"/>
              <a:gd name="adj4" fmla="val 43750"/>
              <a:gd name="adj5" fmla="val 60321"/>
            </a:avLst>
          </a:prstGeom>
          <a:solidFill>
            <a:srgbClr val="6089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261B3722-5412-4BA3-8213-DC8CD8C8228D}"/>
              </a:ext>
            </a:extLst>
          </p:cNvPr>
          <p:cNvSpPr/>
          <p:nvPr/>
        </p:nvSpPr>
        <p:spPr>
          <a:xfrm>
            <a:off x="4448465" y="1810328"/>
            <a:ext cx="1847273" cy="1034472"/>
          </a:xfrm>
          <a:prstGeom prst="uturnArrow">
            <a:avLst>
              <a:gd name="adj1" fmla="val 16743"/>
              <a:gd name="adj2" fmla="val 25000"/>
              <a:gd name="adj3" fmla="val 29586"/>
              <a:gd name="adj4" fmla="val 43750"/>
              <a:gd name="adj5" fmla="val 60321"/>
            </a:avLst>
          </a:prstGeom>
          <a:solidFill>
            <a:srgbClr val="4A76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21E358A9-1C2D-404D-801C-CA40043617FB}"/>
              </a:ext>
            </a:extLst>
          </p:cNvPr>
          <p:cNvSpPr/>
          <p:nvPr/>
        </p:nvSpPr>
        <p:spPr>
          <a:xfrm>
            <a:off x="6375977" y="1371599"/>
            <a:ext cx="1847273" cy="1034472"/>
          </a:xfrm>
          <a:prstGeom prst="uturnArrow">
            <a:avLst>
              <a:gd name="adj1" fmla="val 16743"/>
              <a:gd name="adj2" fmla="val 25000"/>
              <a:gd name="adj3" fmla="val 29586"/>
              <a:gd name="adj4" fmla="val 43750"/>
              <a:gd name="adj5" fmla="val 60321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F9A1D11A-9218-46BF-929F-F3F04803E891}"/>
              </a:ext>
            </a:extLst>
          </p:cNvPr>
          <p:cNvSpPr/>
          <p:nvPr/>
        </p:nvSpPr>
        <p:spPr>
          <a:xfrm>
            <a:off x="8303489" y="854363"/>
            <a:ext cx="1847273" cy="1034472"/>
          </a:xfrm>
          <a:prstGeom prst="uturnArrow">
            <a:avLst>
              <a:gd name="adj1" fmla="val 16743"/>
              <a:gd name="adj2" fmla="val 25000"/>
              <a:gd name="adj3" fmla="val 29586"/>
              <a:gd name="adj4" fmla="val 43750"/>
              <a:gd name="adj5" fmla="val 60321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2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385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Wilkins</dc:creator>
  <cp:lastModifiedBy>Phil Wilkins</cp:lastModifiedBy>
  <cp:revision>7</cp:revision>
  <dcterms:created xsi:type="dcterms:W3CDTF">2019-09-24T11:42:24Z</dcterms:created>
  <dcterms:modified xsi:type="dcterms:W3CDTF">2019-10-10T12:08:09Z</dcterms:modified>
</cp:coreProperties>
</file>