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212A64-B2C3-4AC5-9D0C-B25CED66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" y="0"/>
            <a:ext cx="11709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1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70D-9BEB-4C75-9D6F-05765C4C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5339" y="3367597"/>
            <a:ext cx="6606208" cy="1293028"/>
          </a:xfrm>
        </p:spPr>
        <p:txBody>
          <a:bodyPr/>
          <a:lstStyle/>
          <a:p>
            <a:pPr algn="ctr"/>
            <a:r>
              <a:rPr lang="es-E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Barco velero</a:t>
            </a:r>
            <a:br>
              <a:rPr lang="es-E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ES" sz="18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(Última Iteración)</a:t>
            </a:r>
            <a:endParaRPr lang="es-CO" sz="18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A25A5D-32FB-437D-A65F-D31430B87F99}"/>
              </a:ext>
            </a:extLst>
          </p:cNvPr>
          <p:cNvSpPr/>
          <p:nvPr/>
        </p:nvSpPr>
        <p:spPr>
          <a:xfrm>
            <a:off x="5049261" y="544381"/>
            <a:ext cx="556555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Tierra prometida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(Siguiente iteración)</a:t>
            </a:r>
            <a:endParaRPr lang="es-C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s://4.bp.blogspot.com/-KqyHCY2Ox-g/XAraOVJQ6VI/AAAAAAAAU_I/Pl6IvS_dOII9fHsSWu6XinKSrl-KqpNtgCLcBGAs/s400/retro%2Bbarco%2B01%2B2018.png">
            <a:extLst>
              <a:ext uri="{FF2B5EF4-FFF2-40B4-BE49-F238E27FC236}">
                <a16:creationId xmlns:a16="http://schemas.microsoft.com/office/drawing/2014/main" id="{6231C55D-A055-45D3-A131-62E3FD3F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80" y="1375216"/>
            <a:ext cx="7108135" cy="5277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AE94CF6-AB68-4118-A460-7656394A9159}"/>
              </a:ext>
            </a:extLst>
          </p:cNvPr>
          <p:cNvSpPr/>
          <p:nvPr/>
        </p:nvSpPr>
        <p:spPr>
          <a:xfrm>
            <a:off x="7290600" y="438657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s-CO" dirty="0"/>
          </a:p>
        </p:txBody>
      </p: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id="{B6BBDE4C-9909-493B-9CB1-0604614218F7}"/>
              </a:ext>
            </a:extLst>
          </p:cNvPr>
          <p:cNvSpPr/>
          <p:nvPr/>
        </p:nvSpPr>
        <p:spPr>
          <a:xfrm>
            <a:off x="9791840" y="2076656"/>
            <a:ext cx="1989345" cy="1141910"/>
          </a:xfrm>
          <a:prstGeom prst="wedgeRectCallout">
            <a:avLst>
              <a:gd name="adj1" fmla="val -96888"/>
              <a:gd name="adj2" fmla="val 830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La </a:t>
            </a:r>
            <a:r>
              <a:rPr lang="es-ES" sz="14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costa</a:t>
            </a:r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, es el objetivo a alcanzar. Puede ser el objetivo de la Iteración</a:t>
            </a:r>
            <a:endParaRPr lang="es-CO" sz="1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Bocadillo: rectángulo 13">
            <a:extLst>
              <a:ext uri="{FF2B5EF4-FFF2-40B4-BE49-F238E27FC236}">
                <a16:creationId xmlns:a16="http://schemas.microsoft.com/office/drawing/2014/main" id="{2452FCDA-95E9-4DE6-9710-8B81BE7E6598}"/>
              </a:ext>
            </a:extLst>
          </p:cNvPr>
          <p:cNvSpPr/>
          <p:nvPr/>
        </p:nvSpPr>
        <p:spPr>
          <a:xfrm>
            <a:off x="9620138" y="5460273"/>
            <a:ext cx="2359829" cy="1141910"/>
          </a:xfrm>
          <a:prstGeom prst="wedgeRectCallout">
            <a:avLst>
              <a:gd name="adj1" fmla="val -156010"/>
              <a:gd name="adj2" fmla="val -1130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Las </a:t>
            </a:r>
            <a:r>
              <a:rPr lang="es-ES" sz="14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rocas</a:t>
            </a:r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, son los riesgos, que pueden convertirse en problemas y debemos conocer.</a:t>
            </a:r>
          </a:p>
        </p:txBody>
      </p:sp>
      <p:sp>
        <p:nvSpPr>
          <p:cNvPr id="15" name="Bocadillo: rectángulo 14">
            <a:extLst>
              <a:ext uri="{FF2B5EF4-FFF2-40B4-BE49-F238E27FC236}">
                <a16:creationId xmlns:a16="http://schemas.microsoft.com/office/drawing/2014/main" id="{BFDE72E0-0C17-47BE-9A1C-13898933DADC}"/>
              </a:ext>
            </a:extLst>
          </p:cNvPr>
          <p:cNvSpPr/>
          <p:nvPr/>
        </p:nvSpPr>
        <p:spPr>
          <a:xfrm>
            <a:off x="2134280" y="4571243"/>
            <a:ext cx="1459248" cy="957706"/>
          </a:xfrm>
          <a:prstGeom prst="wedgeRectCallout">
            <a:avLst>
              <a:gd name="adj1" fmla="val 71546"/>
              <a:gd name="adj2" fmla="val -87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El </a:t>
            </a:r>
            <a:r>
              <a:rPr lang="es-ES" sz="14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ancla, </a:t>
            </a:r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es lo que nos frena, lo que nos limita, bloquea</a:t>
            </a:r>
          </a:p>
        </p:txBody>
      </p:sp>
      <p:sp>
        <p:nvSpPr>
          <p:cNvPr id="16" name="Bocadillo: rectángulo 15">
            <a:extLst>
              <a:ext uri="{FF2B5EF4-FFF2-40B4-BE49-F238E27FC236}">
                <a16:creationId xmlns:a16="http://schemas.microsoft.com/office/drawing/2014/main" id="{B8708F9E-8A9D-45B2-8FFE-6732A416AA8D}"/>
              </a:ext>
            </a:extLst>
          </p:cNvPr>
          <p:cNvSpPr/>
          <p:nvPr/>
        </p:nvSpPr>
        <p:spPr>
          <a:xfrm>
            <a:off x="5783411" y="1784344"/>
            <a:ext cx="1902852" cy="1233493"/>
          </a:xfrm>
          <a:prstGeom prst="wedgeRectCallout">
            <a:avLst>
              <a:gd name="adj1" fmla="val -44786"/>
              <a:gd name="adj2" fmla="val 770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El </a:t>
            </a:r>
            <a:r>
              <a:rPr lang="es-ES" sz="14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barco</a:t>
            </a:r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, es el equipo, la tripulación somos nosotros y somos los que lo dirigimos.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287E20D5-E678-4D5A-9B52-6E185701EA53}"/>
              </a:ext>
            </a:extLst>
          </p:cNvPr>
          <p:cNvSpPr/>
          <p:nvPr/>
        </p:nvSpPr>
        <p:spPr>
          <a:xfrm>
            <a:off x="3776872" y="677316"/>
            <a:ext cx="2006539" cy="922524"/>
          </a:xfrm>
          <a:prstGeom prst="wedgeRectCallout">
            <a:avLst>
              <a:gd name="adj1" fmla="val -46779"/>
              <a:gd name="adj2" fmla="val 1088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El </a:t>
            </a:r>
            <a:r>
              <a:rPr lang="es-ES" sz="14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viento</a:t>
            </a:r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, es lo que nos empuja, las cosas que nos hacen avanzar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4C22CC-A23B-474C-9468-4DF9F4D03729}"/>
              </a:ext>
            </a:extLst>
          </p:cNvPr>
          <p:cNvSpPr/>
          <p:nvPr/>
        </p:nvSpPr>
        <p:spPr>
          <a:xfrm>
            <a:off x="6604416" y="6690096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900" dirty="0">
                <a:solidFill>
                  <a:schemeClr val="bg1">
                    <a:lumMod val="50000"/>
                  </a:schemeClr>
                </a:solidFill>
              </a:rPr>
              <a:t>http://agilismoeningenieriadesoftware.blogspot.com/2018/12/retrospectiva-retro-del-barco.html</a:t>
            </a:r>
          </a:p>
        </p:txBody>
      </p:sp>
    </p:spTree>
    <p:extLst>
      <p:ext uri="{BB962C8B-B14F-4D97-AF65-F5344CB8AC3E}">
        <p14:creationId xmlns:p14="http://schemas.microsoft.com/office/powerpoint/2010/main" val="127071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rella de mar.png">
            <a:extLst>
              <a:ext uri="{FF2B5EF4-FFF2-40B4-BE49-F238E27FC236}">
                <a16:creationId xmlns:a16="http://schemas.microsoft.com/office/drawing/2014/main" id="{EC556241-59EB-46A4-B821-A6B965369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723054"/>
            <a:ext cx="7645400" cy="585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F8376A-7954-4372-A9A3-78B76A52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76814" y="332267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s-ES" sz="48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Estrella de mar</a:t>
            </a:r>
            <a:endParaRPr lang="es-CO" sz="48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1529F2-9DF8-481F-812D-B096482775FF}"/>
              </a:ext>
            </a:extLst>
          </p:cNvPr>
          <p:cNvSpPr/>
          <p:nvPr/>
        </p:nvSpPr>
        <p:spPr>
          <a:xfrm>
            <a:off x="6096000" y="657526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CO" sz="1050" dirty="0">
                <a:solidFill>
                  <a:schemeClr val="bg1">
                    <a:lumMod val="50000"/>
                  </a:schemeClr>
                </a:solidFill>
              </a:rPr>
              <a:t>https://www.scrummanager.net/bok/index.php?title=Estrella_de_mar</a:t>
            </a:r>
          </a:p>
        </p:txBody>
      </p:sp>
    </p:spTree>
    <p:extLst>
      <p:ext uri="{BB962C8B-B14F-4D97-AF65-F5344CB8AC3E}">
        <p14:creationId xmlns:p14="http://schemas.microsoft.com/office/powerpoint/2010/main" val="75460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9AB49-5806-41A2-A7D3-0C8103B9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139" y="459573"/>
            <a:ext cx="8610600" cy="1293028"/>
          </a:xfrm>
        </p:spPr>
        <p:txBody>
          <a:bodyPr/>
          <a:lstStyle/>
          <a:p>
            <a:r>
              <a:rPr lang="es-E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Critica de cine</a:t>
            </a:r>
            <a:endParaRPr lang="es-CO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8187E89-C85E-475E-9229-91D7E1DAED03}"/>
              </a:ext>
            </a:extLst>
          </p:cNvPr>
          <p:cNvSpPr/>
          <p:nvPr/>
        </p:nvSpPr>
        <p:spPr>
          <a:xfrm>
            <a:off x="330124" y="1797460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ES" sz="1600" dirty="0">
                <a:solidFill>
                  <a:srgbClr val="111111"/>
                </a:solidFill>
                <a:latin typeface="Droid Sans"/>
              </a:rPr>
              <a:t>El equipo Imagina que la última iteración fue una película y tienen que escribir una crítica:</a:t>
            </a:r>
          </a:p>
          <a:p>
            <a:pPr fontAlgn="base"/>
            <a:endParaRPr lang="es-ES" sz="1600" dirty="0">
              <a:solidFill>
                <a:srgbClr val="111111"/>
              </a:solidFill>
              <a:latin typeface="Droid Sans"/>
            </a:endParaRPr>
          </a:p>
          <a:p>
            <a:pPr fontAlgn="base"/>
            <a:r>
              <a:rPr lang="es-ES" sz="1600" dirty="0">
                <a:solidFill>
                  <a:srgbClr val="111111"/>
                </a:solidFill>
                <a:latin typeface="Droid Sans"/>
              </a:rPr>
              <a:t>En post </a:t>
            </a:r>
            <a:r>
              <a:rPr lang="es-ES" sz="1600" dirty="0" err="1">
                <a:solidFill>
                  <a:srgbClr val="111111"/>
                </a:solidFill>
                <a:latin typeface="Droid Sans"/>
              </a:rPr>
              <a:t>its</a:t>
            </a:r>
            <a:r>
              <a:rPr lang="es-ES" sz="1600" dirty="0">
                <a:solidFill>
                  <a:srgbClr val="111111"/>
                </a:solidFill>
                <a:latin typeface="Droid Sans"/>
              </a:rPr>
              <a:t> se responden las siguientes preguntas:</a:t>
            </a:r>
          </a:p>
          <a:p>
            <a:pPr fontAlgn="base"/>
            <a:endParaRPr lang="es-ES" sz="1600" dirty="0">
              <a:solidFill>
                <a:srgbClr val="111111"/>
              </a:solidFill>
              <a:latin typeface="Droid Sans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400" b="1" i="1" dirty="0">
                <a:solidFill>
                  <a:srgbClr val="111111"/>
                </a:solidFill>
                <a:latin typeface="Droid Sans"/>
              </a:rPr>
              <a:t>¿Cuál era el tema central? Descríbelo en 2-3 palabras.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400" b="1" i="1" dirty="0">
                <a:solidFill>
                  <a:srgbClr val="111111"/>
                </a:solidFill>
                <a:latin typeface="Droid Sans"/>
              </a:rPr>
              <a:t>¿Qué calificación le darías?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400" b="1" i="1" dirty="0">
                <a:solidFill>
                  <a:srgbClr val="111111"/>
                </a:solidFill>
                <a:latin typeface="Droid Sans"/>
              </a:rPr>
              <a:t>¿Hubo un gran giro inesperado (p.ej. un Villano)?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400" b="1" i="1" dirty="0">
                <a:solidFill>
                  <a:srgbClr val="111111"/>
                </a:solidFill>
                <a:latin typeface="Droid Sans"/>
              </a:rPr>
              <a:t>¿Qué tipo de final hubo(p.ej. final feliz, final abierto)? ¿Te lo esperabas?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400" b="1" i="1" dirty="0">
                <a:solidFill>
                  <a:srgbClr val="111111"/>
                </a:solidFill>
                <a:latin typeface="Droid Sans"/>
              </a:rPr>
              <a:t>Personalmente, ¿Qué momento destacarías?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400" b="1" i="1" dirty="0">
                <a:solidFill>
                  <a:srgbClr val="111111"/>
                </a:solidFill>
                <a:latin typeface="Droid Sans"/>
              </a:rPr>
              <a:t>¿</a:t>
            </a:r>
            <a:r>
              <a:rPr lang="es-ES" sz="1400" b="1" i="1" dirty="0" err="1">
                <a:solidFill>
                  <a:srgbClr val="111111"/>
                </a:solidFill>
                <a:latin typeface="Droid Sans"/>
              </a:rPr>
              <a:t>Qúe</a:t>
            </a:r>
            <a:r>
              <a:rPr lang="es-ES" sz="1400" b="1" i="1" dirty="0">
                <a:solidFill>
                  <a:srgbClr val="111111"/>
                </a:solidFill>
                <a:latin typeface="Droid Sans"/>
              </a:rPr>
              <a:t> momento no te gustó?</a:t>
            </a:r>
          </a:p>
          <a:p>
            <a:pPr fontAlgn="base"/>
            <a:endParaRPr lang="es-ES" sz="1600" dirty="0">
              <a:solidFill>
                <a:srgbClr val="111111"/>
              </a:solidFill>
              <a:latin typeface="Droid Sans"/>
            </a:endParaRPr>
          </a:p>
          <a:p>
            <a:pPr fontAlgn="base"/>
            <a:r>
              <a:rPr lang="es-ES" sz="1600" dirty="0">
                <a:solidFill>
                  <a:srgbClr val="111111"/>
                </a:solidFill>
                <a:latin typeface="Droid Sans"/>
              </a:rPr>
              <a:t>Después revisar los resultados, el líder de la retrospectiva facilita una conversación sobre:</a:t>
            </a:r>
          </a:p>
          <a:p>
            <a:pPr fontAlgn="base"/>
            <a:endParaRPr lang="es-ES" sz="1600" dirty="0">
              <a:solidFill>
                <a:srgbClr val="111111"/>
              </a:solidFill>
              <a:latin typeface="Droid Sans"/>
            </a:endParaRPr>
          </a:p>
          <a:p>
            <a:pPr fontAlgn="base"/>
            <a:r>
              <a:rPr lang="es-ES" sz="1600" dirty="0">
                <a:solidFill>
                  <a:srgbClr val="111111"/>
                </a:solidFill>
                <a:latin typeface="Droid Sans"/>
              </a:rPr>
              <a:t>¿Qué es lo mas destacable?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111111"/>
                </a:solidFill>
                <a:latin typeface="Droid Sans"/>
              </a:rPr>
              <a:t>¿Qué patrones hay? ¿Qué significado tiene para el equipo?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111111"/>
                </a:solidFill>
                <a:latin typeface="Droid Sans"/>
              </a:rPr>
              <a:t>¿Sugerencias sobre como continuar?</a:t>
            </a:r>
            <a:endParaRPr lang="es-ES" sz="1600" b="0" i="0" dirty="0">
              <a:solidFill>
                <a:srgbClr val="111111"/>
              </a:solidFill>
              <a:effectLst/>
              <a:latin typeface="Droid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49074F-E821-4330-9404-C82FE777A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7" t="8163" r="68261" b="34705"/>
          <a:stretch/>
        </p:blipFill>
        <p:spPr>
          <a:xfrm>
            <a:off x="6426124" y="1752601"/>
            <a:ext cx="5318615" cy="44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2A88032-A3C9-46ED-AC9E-0EA0CB4E5315}"/>
              </a:ext>
            </a:extLst>
          </p:cNvPr>
          <p:cNvSpPr/>
          <p:nvPr/>
        </p:nvSpPr>
        <p:spPr>
          <a:xfrm>
            <a:off x="4949372" y="6515421"/>
            <a:ext cx="72426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050" dirty="0">
                <a:solidFill>
                  <a:schemeClr val="bg1">
                    <a:lumMod val="50000"/>
                  </a:schemeClr>
                </a:solidFill>
              </a:rPr>
              <a:t>https://retromat.org/es/?id=4-5-6-7-19-33-35-47-51-54-62-64-65-75-78-79-80-86-87-89-93-97-98-110</a:t>
            </a:r>
          </a:p>
        </p:txBody>
      </p:sp>
    </p:spTree>
    <p:extLst>
      <p:ext uri="{BB962C8B-B14F-4D97-AF65-F5344CB8AC3E}">
        <p14:creationId xmlns:p14="http://schemas.microsoft.com/office/powerpoint/2010/main" val="106818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B851-87B4-491F-988E-86CAE83C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52" y="336630"/>
            <a:ext cx="5940287" cy="1263210"/>
          </a:xfrm>
        </p:spPr>
        <p:txBody>
          <a:bodyPr/>
          <a:lstStyle/>
          <a:p>
            <a:r>
              <a:rPr lang="es-CO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HERO’S JOURNEY</a:t>
            </a:r>
            <a:br>
              <a:rPr lang="es-CO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CO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s journey">
            <a:extLst>
              <a:ext uri="{FF2B5EF4-FFF2-40B4-BE49-F238E27FC236}">
                <a16:creationId xmlns:a16="http://schemas.microsoft.com/office/drawing/2014/main" id="{7D0B6DA4-7384-49BD-BB9D-19FE0B3D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22" y="1455294"/>
            <a:ext cx="7434469" cy="5154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171555F-DBDA-43B6-9E3B-5AC44461962D}"/>
              </a:ext>
            </a:extLst>
          </p:cNvPr>
          <p:cNvSpPr/>
          <p:nvPr/>
        </p:nvSpPr>
        <p:spPr>
          <a:xfrm>
            <a:off x="218661" y="5440497"/>
            <a:ext cx="36956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s-ES" sz="1400" dirty="0">
              <a:solidFill>
                <a:srgbClr val="111111"/>
              </a:solidFill>
              <a:latin typeface="Droid Sans"/>
            </a:endParaRPr>
          </a:p>
          <a:p>
            <a:pPr algn="ctr" fontAlgn="base"/>
            <a:r>
              <a:rPr lang="es-ES" sz="1400" dirty="0">
                <a:solidFill>
                  <a:srgbClr val="111111"/>
                </a:solidFill>
                <a:latin typeface="Droid Sans"/>
              </a:rPr>
              <a:t>Toda esta historia gana muchos puntos si cada participante se mete en el rol de su héroe de fantasía y lo narra de una manera épica al resto del equipo.</a:t>
            </a:r>
          </a:p>
          <a:p>
            <a:pPr algn="ctr" fontAlgn="base"/>
            <a:br>
              <a:rPr lang="es-ES" sz="1400" dirty="0">
                <a:solidFill>
                  <a:srgbClr val="111111"/>
                </a:solidFill>
                <a:latin typeface="Droid Sans"/>
              </a:rPr>
            </a:br>
            <a:endParaRPr lang="es-CO" sz="1400" dirty="0">
              <a:solidFill>
                <a:srgbClr val="111111"/>
              </a:solidFill>
              <a:latin typeface="Droid Sans"/>
            </a:endParaRPr>
          </a:p>
        </p:txBody>
      </p:sp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308A0573-BD7E-4219-9DE9-D3FD1091331A}"/>
              </a:ext>
            </a:extLst>
          </p:cNvPr>
          <p:cNvSpPr/>
          <p:nvPr/>
        </p:nvSpPr>
        <p:spPr>
          <a:xfrm>
            <a:off x="468796" y="1572719"/>
            <a:ext cx="3114259" cy="1249994"/>
          </a:xfrm>
          <a:prstGeom prst="wedgeRectCallout">
            <a:avLst>
              <a:gd name="adj1" fmla="val 69391"/>
              <a:gd name="adj2" fmla="val 513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1.</a:t>
            </a:r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Cada miembro del </a:t>
            </a:r>
            <a:r>
              <a:rPr lang="es-ES" sz="1400" i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Team</a:t>
            </a:r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creará un Héroe de fantasía y le pondrá un rol (mago, guerrero, clérigo,…) según haya sido su iteración..</a:t>
            </a:r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300B867A-E1B9-4B91-89B0-01D4201119D1}"/>
              </a:ext>
            </a:extLst>
          </p:cNvPr>
          <p:cNvSpPr/>
          <p:nvPr/>
        </p:nvSpPr>
        <p:spPr>
          <a:xfrm>
            <a:off x="9031358" y="1159337"/>
            <a:ext cx="2498033" cy="874644"/>
          </a:xfrm>
          <a:prstGeom prst="wedgeRectCallout">
            <a:avLst>
              <a:gd name="adj1" fmla="val -43596"/>
              <a:gd name="adj2" fmla="val 9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¿Quién o qué nos ha ayudado o nos ha servido de guía? </a:t>
            </a: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7ABBB078-D2BA-4B21-AD89-5CCDC7C57B50}"/>
              </a:ext>
            </a:extLst>
          </p:cNvPr>
          <p:cNvSpPr/>
          <p:nvPr/>
        </p:nvSpPr>
        <p:spPr>
          <a:xfrm>
            <a:off x="5423453" y="5883964"/>
            <a:ext cx="2498033" cy="874644"/>
          </a:xfrm>
          <a:prstGeom prst="wedgeRectCallout">
            <a:avLst>
              <a:gd name="adj1" fmla="val 56139"/>
              <a:gd name="adj2" fmla="val -1154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Tras la ardua batalla, ¿qué tesoros o cosas buenas hemos obtenido?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8E8948FF-0058-4DC8-8CD5-0843D4130126}"/>
              </a:ext>
            </a:extLst>
          </p:cNvPr>
          <p:cNvSpPr/>
          <p:nvPr/>
        </p:nvSpPr>
        <p:spPr>
          <a:xfrm>
            <a:off x="9250017" y="5883964"/>
            <a:ext cx="2098811" cy="637405"/>
          </a:xfrm>
          <a:prstGeom prst="wedgeRectCallout">
            <a:avLst>
              <a:gd name="adj1" fmla="val 12825"/>
              <a:gd name="adj2" fmla="val -1266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¿qué mejorarían de lo aprendido? 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ED1D54D2-B084-4D75-97D1-11B11E83BFF1}"/>
              </a:ext>
            </a:extLst>
          </p:cNvPr>
          <p:cNvSpPr/>
          <p:nvPr/>
        </p:nvSpPr>
        <p:spPr>
          <a:xfrm>
            <a:off x="468795" y="4110961"/>
            <a:ext cx="3114259" cy="1157003"/>
          </a:xfrm>
          <a:prstGeom prst="wedgeRectCallout">
            <a:avLst>
              <a:gd name="adj1" fmla="val 67689"/>
              <a:gd name="adj2" fmla="val -1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2.</a:t>
            </a:r>
            <a:r>
              <a:rPr lang="es-ES" sz="14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Se revisa qué calabozos han superado nuestros héroes durante la iteración identificando qué objetivos han conseguido superar o no.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27B889-BF45-4A61-BEC6-CFADE0DCA17C}"/>
              </a:ext>
            </a:extLst>
          </p:cNvPr>
          <p:cNvSpPr/>
          <p:nvPr/>
        </p:nvSpPr>
        <p:spPr>
          <a:xfrm>
            <a:off x="0" y="659037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50" dirty="0">
                <a:solidFill>
                  <a:schemeClr val="bg1">
                    <a:lumMod val="75000"/>
                  </a:schemeClr>
                </a:solidFill>
              </a:rPr>
              <a:t>https://blog.kaleidos.net/2018/10/24/Una-serie-de-divertidas-retrospectivas/</a:t>
            </a:r>
          </a:p>
        </p:txBody>
      </p:sp>
    </p:spTree>
    <p:extLst>
      <p:ext uri="{BB962C8B-B14F-4D97-AF65-F5344CB8AC3E}">
        <p14:creationId xmlns:p14="http://schemas.microsoft.com/office/powerpoint/2010/main" val="24146774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195</TotalTime>
  <Words>301</Words>
  <Application>Microsoft Office PowerPoint</Application>
  <PresentationFormat>Panorámica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Droid Sans</vt:lpstr>
      <vt:lpstr>Estela de condensación</vt:lpstr>
      <vt:lpstr>Presentación de PowerPoint</vt:lpstr>
      <vt:lpstr>Barco velero (Última Iteración)</vt:lpstr>
      <vt:lpstr>Estrella de mar</vt:lpstr>
      <vt:lpstr>Critica de cine</vt:lpstr>
      <vt:lpstr>THE HERO’S JOURNEY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Serrato, Sindy</dc:creator>
  <cp:lastModifiedBy>Ome, Erwin</cp:lastModifiedBy>
  <cp:revision>19</cp:revision>
  <dcterms:created xsi:type="dcterms:W3CDTF">2019-02-18T19:10:01Z</dcterms:created>
  <dcterms:modified xsi:type="dcterms:W3CDTF">2019-02-21T15:24:53Z</dcterms:modified>
</cp:coreProperties>
</file>