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76A69-DB82-4AA3-98FD-8FB45C7B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A855B-1302-48AA-8085-5E3BB89D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B000F-A1B6-4AAF-992A-198FC853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27603-E29F-4CBC-A793-BD0FE97C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9D778A-75FE-46E3-9FBE-2568B811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7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E6C7-543B-4CEB-801C-0394CD18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0F95F-11DF-46D8-916E-BC417550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257C0-2AD7-4D18-A54C-6D7C314B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EE39B-8B42-4D94-8360-1D87C1C9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E1A89-A873-43ED-A582-F7094D4B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824A36-719D-45ED-8AE8-53C614B84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2B9EAF-9C24-4C5F-80C4-933FF755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203B8-6D2D-4CA5-A65A-2CBC71C0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12CD8-FA1D-46A3-8C9D-EA205D7B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F1DB1-0B1C-4FE9-A5D0-35A0381D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9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ED0E7-D8DF-4744-8B6E-E26BAB49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CD7AD-EFEE-495E-B8CF-3D7C1C94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EFEC6-427A-42A8-859D-CFA79594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FF177-91C7-46E7-9D35-64AAF3F4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74634-AD90-411B-A9B5-C22B9014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21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84436-0952-4294-9865-39AF9AF0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9CC98D-7163-4B30-B485-77059A53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E50A5-1B5A-428E-AE75-117851A8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9E18D-FDB5-436D-9FEA-1074E531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EA9A1-0FFB-4D5C-BC9E-5A76493C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35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E8D-9582-4C3E-872E-A3F174A3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D0063-B835-457D-BA98-C2120476F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6BA4C6-6F98-49A5-B1C5-F9D576E7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B6560-7A32-4265-AD41-B0596A1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50682D-A68C-4EF6-B90D-8A2D65D6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B9236-1609-44E5-A593-6DA52C00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6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99E2D-1165-4C2C-8395-4B74831D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9B986-1FBC-4510-A1E8-DAED5966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892E8-6E49-4CDF-8CAD-ADE266E5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4B59C1-898D-464C-81BD-F7D27682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BCCC9-B3BA-4E2A-9547-344B8F574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283B1-B7AA-4A83-A45A-6863C012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784C51-6E5A-4302-B1F6-A3ACEFE8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97D68D-AE3B-4F2A-8270-EC511DD6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4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9747-C309-48A6-A241-B9C97F41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024F0E-8ADF-4CD2-B333-97DB70C4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25B4E4-E5EF-4801-B7AD-A2D4FDA6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6B01B1-CA02-482E-8E67-2FE2ED70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2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5D3194-4C5A-4CCD-94FB-918B7A20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F3FD2B-E5EE-40BC-B7D9-16DBEC8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305234-DD16-4FD1-892C-797FCDF8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9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B6DB8-C5C9-4E7D-9BB7-13CDE2CB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71DA8-4D32-41FD-878C-E2B8F128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19EFF-8859-49D4-B09E-2550DA9C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6A9ED2-F829-4191-9797-A7B1A333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52793-51EE-4D14-A17C-21D03FB9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14FE8C-4908-4B46-9D70-0E68C98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3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92C65-3933-450F-9C44-8A53ED6A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7985A7-BC8F-4C12-B570-818D0B81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E64251-B203-4CB0-BA98-9D0FA1699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3A9E67-FCFD-4E94-A0D8-8CFAF644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03118-D167-4A67-AFC8-49EF841D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FD453D-3637-4259-9CD0-A86E7A7B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C0E496-4E41-4ABE-8C34-46CB99EC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EDB85-A4E9-4263-946D-578172CC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CF3A9-4D06-43C9-876D-814DCDDD0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E373-6E61-48A3-BC6F-CF76BAB3F26E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AC971-AF6A-4CBF-8043-FC60006BE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583415-705E-4E5F-82B2-BAB711560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04A4-09D8-4CC2-A29D-476A25070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1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4278782-6B55-4966-B319-78A005B0E3BC}"/>
              </a:ext>
            </a:extLst>
          </p:cNvPr>
          <p:cNvGrpSpPr/>
          <p:nvPr/>
        </p:nvGrpSpPr>
        <p:grpSpPr>
          <a:xfrm>
            <a:off x="595094" y="520700"/>
            <a:ext cx="1895381" cy="2610951"/>
            <a:chOff x="7780468" y="2196412"/>
            <a:chExt cx="1318774" cy="1915210"/>
          </a:xfrm>
        </p:grpSpPr>
        <p:pic>
          <p:nvPicPr>
            <p:cNvPr id="8" name="Imagen 7">
              <a:hlinkClick r:id="" action="ppaction://noaction"/>
              <a:extLst>
                <a:ext uri="{FF2B5EF4-FFF2-40B4-BE49-F238E27FC236}">
                  <a16:creationId xmlns:a16="http://schemas.microsoft.com/office/drawing/2014/main" id="{655D3ECC-6159-4E69-822F-FB4BDD3F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468" y="2196412"/>
              <a:ext cx="1297569" cy="1297569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28872B9-FAA2-4C3E-92AD-273A7A89BB63}"/>
                </a:ext>
              </a:extLst>
            </p:cNvPr>
            <p:cNvSpPr txBox="1"/>
            <p:nvPr/>
          </p:nvSpPr>
          <p:spPr>
            <a:xfrm>
              <a:off x="7910124" y="3502061"/>
              <a:ext cx="1189118" cy="60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</a:t>
              </a:r>
              <a:r>
                <a:rPr lang="es-ES" sz="2400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Owner</a:t>
              </a:r>
              <a:endParaRPr lang="es-ES" sz="2400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8A0AB63-3E8B-4277-A405-0016CF180CA4}"/>
              </a:ext>
            </a:extLst>
          </p:cNvPr>
          <p:cNvGrpSpPr/>
          <p:nvPr/>
        </p:nvGrpSpPr>
        <p:grpSpPr>
          <a:xfrm>
            <a:off x="7903927" y="631544"/>
            <a:ext cx="2014773" cy="2403102"/>
            <a:chOff x="6229290" y="2192096"/>
            <a:chExt cx="1310390" cy="199004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FF5EE96-997D-4E5F-B89B-4C73E26DBC5D}"/>
                </a:ext>
              </a:extLst>
            </p:cNvPr>
            <p:cNvSpPr txBox="1"/>
            <p:nvPr/>
          </p:nvSpPr>
          <p:spPr>
            <a:xfrm>
              <a:off x="6229290" y="3493982"/>
              <a:ext cx="1278750" cy="68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es-ES" sz="2400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2400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</a:t>
              </a:r>
              <a:endParaRPr lang="es-ES" sz="2400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Imagen 11">
              <a:hlinkClick r:id="" action="ppaction://noaction"/>
              <a:extLst>
                <a:ext uri="{FF2B5EF4-FFF2-40B4-BE49-F238E27FC236}">
                  <a16:creationId xmlns:a16="http://schemas.microsoft.com/office/drawing/2014/main" id="{59494036-23F0-4547-A5D5-2BE10E81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111" y="2192096"/>
              <a:ext cx="1297569" cy="1297569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82C1682-16B6-4AF3-AE2C-D890149EE17F}"/>
              </a:ext>
            </a:extLst>
          </p:cNvPr>
          <p:cNvGrpSpPr/>
          <p:nvPr/>
        </p:nvGrpSpPr>
        <p:grpSpPr>
          <a:xfrm>
            <a:off x="5495259" y="565619"/>
            <a:ext cx="2001300" cy="2759290"/>
            <a:chOff x="4789119" y="2189534"/>
            <a:chExt cx="1322314" cy="1903215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4B2D029-A98E-4BEC-B784-31AD4D6BD9D6}"/>
                </a:ext>
              </a:extLst>
            </p:cNvPr>
            <p:cNvSpPr txBox="1"/>
            <p:nvPr/>
          </p:nvSpPr>
          <p:spPr>
            <a:xfrm>
              <a:off x="4832683" y="3540799"/>
              <a:ext cx="1278750" cy="551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RTE</a:t>
              </a:r>
            </a:p>
            <a:p>
              <a:pPr algn="ctr"/>
              <a:endParaRPr lang="es-CO" sz="1400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Imagen 14">
              <a:hlinkClick r:id="" action="ppaction://noaction"/>
              <a:extLst>
                <a:ext uri="{FF2B5EF4-FFF2-40B4-BE49-F238E27FC236}">
                  <a16:creationId xmlns:a16="http://schemas.microsoft.com/office/drawing/2014/main" id="{96FF1DBD-E44A-4F55-9374-13FA6ABEA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119" y="2189534"/>
              <a:ext cx="1297569" cy="129756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91EE80D-FBF5-4942-B001-D0BB05E9DAFF}"/>
              </a:ext>
            </a:extLst>
          </p:cNvPr>
          <p:cNvGrpSpPr/>
          <p:nvPr/>
        </p:nvGrpSpPr>
        <p:grpSpPr>
          <a:xfrm>
            <a:off x="3029058" y="831299"/>
            <a:ext cx="1909581" cy="2474672"/>
            <a:chOff x="3175393" y="2209260"/>
            <a:chExt cx="1455155" cy="213800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064A202-F90A-435B-AA69-09C4F9E89AF6}"/>
                </a:ext>
              </a:extLst>
            </p:cNvPr>
            <p:cNvSpPr txBox="1"/>
            <p:nvPr/>
          </p:nvSpPr>
          <p:spPr>
            <a:xfrm>
              <a:off x="3175393" y="3540799"/>
              <a:ext cx="1455155" cy="806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133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r>
                <a:rPr lang="es-ES" sz="2133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Management</a:t>
              </a:r>
            </a:p>
            <a:p>
              <a:pPr algn="ctr"/>
              <a:endParaRPr lang="es-CO" sz="1200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Imagen 17">
              <a:hlinkClick r:id="" action="ppaction://noaction"/>
              <a:extLst>
                <a:ext uri="{FF2B5EF4-FFF2-40B4-BE49-F238E27FC236}">
                  <a16:creationId xmlns:a16="http://schemas.microsoft.com/office/drawing/2014/main" id="{BF7EC07E-51B6-4D1D-AA4F-F44DCEA33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701" y="2209260"/>
              <a:ext cx="1297569" cy="129756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735681A-4477-4A04-A0D5-F5290F118271}"/>
              </a:ext>
            </a:extLst>
          </p:cNvPr>
          <p:cNvGrpSpPr/>
          <p:nvPr/>
        </p:nvGrpSpPr>
        <p:grpSpPr>
          <a:xfrm>
            <a:off x="521382" y="3885478"/>
            <a:ext cx="1895381" cy="2413276"/>
            <a:chOff x="2784550" y="4579942"/>
            <a:chExt cx="1330493" cy="1557461"/>
          </a:xfrm>
        </p:grpSpPr>
        <p:pic>
          <p:nvPicPr>
            <p:cNvPr id="20" name="Imagen 19">
              <a:hlinkClick r:id="" action="ppaction://noaction"/>
              <a:extLst>
                <a:ext uri="{FF2B5EF4-FFF2-40B4-BE49-F238E27FC236}">
                  <a16:creationId xmlns:a16="http://schemas.microsoft.com/office/drawing/2014/main" id="{DBE1A880-30C8-4651-889D-058D40B93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B748652-545B-4F6C-A490-81ACA2E37BDF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D5335FB-9AAA-4DB1-B630-5DF48904E2F8}"/>
              </a:ext>
            </a:extLst>
          </p:cNvPr>
          <p:cNvGrpSpPr/>
          <p:nvPr/>
        </p:nvGrpSpPr>
        <p:grpSpPr>
          <a:xfrm>
            <a:off x="2918714" y="3865605"/>
            <a:ext cx="2331609" cy="2694490"/>
            <a:chOff x="4617850" y="4575576"/>
            <a:chExt cx="1541773" cy="1852706"/>
          </a:xfrm>
        </p:grpSpPr>
        <p:pic>
          <p:nvPicPr>
            <p:cNvPr id="23" name="Imagen 22">
              <a:hlinkClick r:id="" action="ppaction://noaction"/>
              <a:extLst>
                <a:ext uri="{FF2B5EF4-FFF2-40B4-BE49-F238E27FC236}">
                  <a16:creationId xmlns:a16="http://schemas.microsoft.com/office/drawing/2014/main" id="{86060245-4F35-4B3D-AF9D-FBF74889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243" y="4575576"/>
              <a:ext cx="1297569" cy="1297569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6E12B96-0320-4175-9BB3-7475C95ECCF2}"/>
                </a:ext>
              </a:extLst>
            </p:cNvPr>
            <p:cNvSpPr txBox="1"/>
            <p:nvPr/>
          </p:nvSpPr>
          <p:spPr>
            <a:xfrm>
              <a:off x="4617850" y="5962709"/>
              <a:ext cx="1541773" cy="4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</a:p>
            <a:p>
              <a:pPr algn="ctr"/>
              <a:endParaRPr lang="es-CO" sz="1400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283A6B4-FF36-4AF5-BB28-A4023F1A2CE3}"/>
              </a:ext>
            </a:extLst>
          </p:cNvPr>
          <p:cNvGrpSpPr/>
          <p:nvPr/>
        </p:nvGrpSpPr>
        <p:grpSpPr>
          <a:xfrm>
            <a:off x="5485377" y="3885473"/>
            <a:ext cx="2011183" cy="2565898"/>
            <a:chOff x="6797489" y="4575576"/>
            <a:chExt cx="1611387" cy="1908802"/>
          </a:xfrm>
        </p:grpSpPr>
        <p:pic>
          <p:nvPicPr>
            <p:cNvPr id="26" name="Imagen 25">
              <a:hlinkClick r:id="" action="ppaction://noaction"/>
              <a:extLst>
                <a:ext uri="{FF2B5EF4-FFF2-40B4-BE49-F238E27FC236}">
                  <a16:creationId xmlns:a16="http://schemas.microsoft.com/office/drawing/2014/main" id="{6B3461DD-248C-4049-9596-B1F0E176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89" y="4575576"/>
              <a:ext cx="1297569" cy="1297569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666F52D-C557-4E40-B6B5-5CA533D92F38}"/>
                </a:ext>
              </a:extLst>
            </p:cNvPr>
            <p:cNvSpPr txBox="1"/>
            <p:nvPr/>
          </p:nvSpPr>
          <p:spPr>
            <a:xfrm>
              <a:off x="6797489" y="5927340"/>
              <a:ext cx="1611387" cy="55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133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r>
                <a:rPr lang="es-ES" sz="2133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2133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Owner</a:t>
              </a:r>
              <a:endParaRPr lang="es-ES" sz="2133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F68FE00-008A-4EEF-A369-FA9AC69A5910}"/>
              </a:ext>
            </a:extLst>
          </p:cNvPr>
          <p:cNvSpPr/>
          <p:nvPr/>
        </p:nvSpPr>
        <p:spPr>
          <a:xfrm>
            <a:off x="335390" y="253999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E49158B-B740-4B88-9711-61B2B86046DD}"/>
              </a:ext>
            </a:extLst>
          </p:cNvPr>
          <p:cNvSpPr/>
          <p:nvPr/>
        </p:nvSpPr>
        <p:spPr>
          <a:xfrm>
            <a:off x="2822216" y="253998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C2AF8C2-A3E9-49A5-8075-ABF5DB8AC5D6}"/>
              </a:ext>
            </a:extLst>
          </p:cNvPr>
          <p:cNvSpPr/>
          <p:nvPr/>
        </p:nvSpPr>
        <p:spPr>
          <a:xfrm>
            <a:off x="5309041" y="253998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</a:t>
            </a:r>
            <a:endParaRPr lang="es-CO" sz="2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D1B6A5D-9CCC-4723-ACB5-21B69CE480E7}"/>
              </a:ext>
            </a:extLst>
          </p:cNvPr>
          <p:cNvSpPr/>
          <p:nvPr/>
        </p:nvSpPr>
        <p:spPr>
          <a:xfrm>
            <a:off x="7759685" y="253997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E5454C6-7E36-4843-A81C-B0CD49E77F8B}"/>
              </a:ext>
            </a:extLst>
          </p:cNvPr>
          <p:cNvSpPr/>
          <p:nvPr/>
        </p:nvSpPr>
        <p:spPr>
          <a:xfrm>
            <a:off x="346732" y="35814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95B4172-4798-4610-BA25-F5B91E13E450}"/>
              </a:ext>
            </a:extLst>
          </p:cNvPr>
          <p:cNvSpPr/>
          <p:nvPr/>
        </p:nvSpPr>
        <p:spPr>
          <a:xfrm>
            <a:off x="2875569" y="35814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4B3D4C8-C8D2-47F1-AFCF-B16BE7551F10}"/>
              </a:ext>
            </a:extLst>
          </p:cNvPr>
          <p:cNvSpPr/>
          <p:nvPr/>
        </p:nvSpPr>
        <p:spPr>
          <a:xfrm>
            <a:off x="5363070" y="3581399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DE12A81-DB45-4691-A0FF-A28C3CE4D0DA}"/>
              </a:ext>
            </a:extLst>
          </p:cNvPr>
          <p:cNvSpPr/>
          <p:nvPr/>
        </p:nvSpPr>
        <p:spPr>
          <a:xfrm>
            <a:off x="7850572" y="3543305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94F0EF8-547A-41E0-9B01-A8399F21F83A}"/>
              </a:ext>
            </a:extLst>
          </p:cNvPr>
          <p:cNvGrpSpPr/>
          <p:nvPr/>
        </p:nvGrpSpPr>
        <p:grpSpPr>
          <a:xfrm>
            <a:off x="8023319" y="3782466"/>
            <a:ext cx="1895381" cy="2413276"/>
            <a:chOff x="2784550" y="4579942"/>
            <a:chExt cx="1330493" cy="1557461"/>
          </a:xfrm>
        </p:grpSpPr>
        <p:pic>
          <p:nvPicPr>
            <p:cNvPr id="37" name="Imagen 36">
              <a:hlinkClick r:id="" action="ppaction://noaction"/>
              <a:extLst>
                <a:ext uri="{FF2B5EF4-FFF2-40B4-BE49-F238E27FC236}">
                  <a16:creationId xmlns:a16="http://schemas.microsoft.com/office/drawing/2014/main" id="{27318F73-748E-4265-B572-C2BD7481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5DB40B4-F99F-4456-A1B8-7BC52D59FDE6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7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6735681A-4477-4A04-A0D5-F5290F118271}"/>
              </a:ext>
            </a:extLst>
          </p:cNvPr>
          <p:cNvGrpSpPr/>
          <p:nvPr/>
        </p:nvGrpSpPr>
        <p:grpSpPr>
          <a:xfrm>
            <a:off x="521382" y="3885478"/>
            <a:ext cx="1895381" cy="2413276"/>
            <a:chOff x="2784550" y="4579942"/>
            <a:chExt cx="1330493" cy="1557461"/>
          </a:xfrm>
        </p:grpSpPr>
        <p:pic>
          <p:nvPicPr>
            <p:cNvPr id="20" name="Imagen 19">
              <a:hlinkClick r:id="" action="ppaction://noaction"/>
              <a:extLst>
                <a:ext uri="{FF2B5EF4-FFF2-40B4-BE49-F238E27FC236}">
                  <a16:creationId xmlns:a16="http://schemas.microsoft.com/office/drawing/2014/main" id="{DBE1A880-30C8-4651-889D-058D40B93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B748652-545B-4F6C-A490-81ACA2E37BDF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E5454C6-7E36-4843-A81C-B0CD49E77F8B}"/>
              </a:ext>
            </a:extLst>
          </p:cNvPr>
          <p:cNvSpPr/>
          <p:nvPr/>
        </p:nvSpPr>
        <p:spPr>
          <a:xfrm>
            <a:off x="346732" y="35814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DE12A81-DB45-4691-A0FF-A28C3CE4D0DA}"/>
              </a:ext>
            </a:extLst>
          </p:cNvPr>
          <p:cNvSpPr/>
          <p:nvPr/>
        </p:nvSpPr>
        <p:spPr>
          <a:xfrm>
            <a:off x="346732" y="3683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94F0EF8-547A-41E0-9B01-A8399F21F83A}"/>
              </a:ext>
            </a:extLst>
          </p:cNvPr>
          <p:cNvGrpSpPr/>
          <p:nvPr/>
        </p:nvGrpSpPr>
        <p:grpSpPr>
          <a:xfrm>
            <a:off x="544832" y="695442"/>
            <a:ext cx="1895381" cy="2413276"/>
            <a:chOff x="2784550" y="4579942"/>
            <a:chExt cx="1330493" cy="1557461"/>
          </a:xfrm>
        </p:grpSpPr>
        <p:pic>
          <p:nvPicPr>
            <p:cNvPr id="37" name="Imagen 36">
              <a:hlinkClick r:id="" action="ppaction://noaction"/>
              <a:extLst>
                <a:ext uri="{FF2B5EF4-FFF2-40B4-BE49-F238E27FC236}">
                  <a16:creationId xmlns:a16="http://schemas.microsoft.com/office/drawing/2014/main" id="{27318F73-748E-4265-B572-C2BD7481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5DB40B4-F99F-4456-A1B8-7BC52D59FDE6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0FFA186-D299-47FB-A8F7-25B3D04856A0}"/>
              </a:ext>
            </a:extLst>
          </p:cNvPr>
          <p:cNvSpPr/>
          <p:nvPr/>
        </p:nvSpPr>
        <p:spPr>
          <a:xfrm>
            <a:off x="2929586" y="3683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4E274E3-FC85-4AD7-A30E-D6994D18F0D2}"/>
              </a:ext>
            </a:extLst>
          </p:cNvPr>
          <p:cNvGrpSpPr/>
          <p:nvPr/>
        </p:nvGrpSpPr>
        <p:grpSpPr>
          <a:xfrm>
            <a:off x="3127687" y="695442"/>
            <a:ext cx="1895381" cy="2413276"/>
            <a:chOff x="2784550" y="4579942"/>
            <a:chExt cx="1330493" cy="1557461"/>
          </a:xfrm>
        </p:grpSpPr>
        <p:pic>
          <p:nvPicPr>
            <p:cNvPr id="41" name="Imagen 40">
              <a:hlinkClick r:id="" action="ppaction://noaction"/>
              <a:extLst>
                <a:ext uri="{FF2B5EF4-FFF2-40B4-BE49-F238E27FC236}">
                  <a16:creationId xmlns:a16="http://schemas.microsoft.com/office/drawing/2014/main" id="{C40B7372-472D-4634-8A57-BED44D1D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FD8CF401-CB3E-4C07-BEF0-0F5FFD8C7FDF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A88FDCE9-553B-46A2-B1E5-05BACF24F817}"/>
              </a:ext>
            </a:extLst>
          </p:cNvPr>
          <p:cNvSpPr/>
          <p:nvPr/>
        </p:nvSpPr>
        <p:spPr>
          <a:xfrm>
            <a:off x="2929586" y="35814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A57840C-1B58-4077-9266-0ED2E16FC006}"/>
              </a:ext>
            </a:extLst>
          </p:cNvPr>
          <p:cNvGrpSpPr/>
          <p:nvPr/>
        </p:nvGrpSpPr>
        <p:grpSpPr>
          <a:xfrm>
            <a:off x="3127687" y="3908542"/>
            <a:ext cx="1895381" cy="2413276"/>
            <a:chOff x="2784550" y="4579942"/>
            <a:chExt cx="1330493" cy="1557461"/>
          </a:xfrm>
        </p:grpSpPr>
        <p:pic>
          <p:nvPicPr>
            <p:cNvPr id="45" name="Imagen 44">
              <a:hlinkClick r:id="" action="ppaction://noaction"/>
              <a:extLst>
                <a:ext uri="{FF2B5EF4-FFF2-40B4-BE49-F238E27FC236}">
                  <a16:creationId xmlns:a16="http://schemas.microsoft.com/office/drawing/2014/main" id="{39B7D620-F1CB-441F-B5B7-2F16309BA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2339670-5B0C-4973-B346-12031D73788E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438C95D-F436-4C83-9533-46A8CB10AECC}"/>
              </a:ext>
            </a:extLst>
          </p:cNvPr>
          <p:cNvSpPr/>
          <p:nvPr/>
        </p:nvSpPr>
        <p:spPr>
          <a:xfrm>
            <a:off x="5506200" y="407929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3A291C4-7EB9-4E47-83E2-A6F35B1432F0}"/>
              </a:ext>
            </a:extLst>
          </p:cNvPr>
          <p:cNvGrpSpPr/>
          <p:nvPr/>
        </p:nvGrpSpPr>
        <p:grpSpPr>
          <a:xfrm>
            <a:off x="5704300" y="799495"/>
            <a:ext cx="1895381" cy="2413276"/>
            <a:chOff x="2784550" y="4579942"/>
            <a:chExt cx="1330493" cy="1557461"/>
          </a:xfrm>
        </p:grpSpPr>
        <p:pic>
          <p:nvPicPr>
            <p:cNvPr id="49" name="Imagen 48">
              <a:hlinkClick r:id="" action="ppaction://noaction"/>
              <a:extLst>
                <a:ext uri="{FF2B5EF4-FFF2-40B4-BE49-F238E27FC236}">
                  <a16:creationId xmlns:a16="http://schemas.microsoft.com/office/drawing/2014/main" id="{C09F7894-DA8B-4A41-9F34-4DA904B16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CCEFFB1-11A4-4DC7-A2B7-A94496865D00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EACF04-C73F-48BE-97DD-3EF80458CDD4}"/>
              </a:ext>
            </a:extLst>
          </p:cNvPr>
          <p:cNvSpPr/>
          <p:nvPr/>
        </p:nvSpPr>
        <p:spPr>
          <a:xfrm>
            <a:off x="5506200" y="3632201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6609785-23CE-4E4B-9135-88FADE282F8F}"/>
              </a:ext>
            </a:extLst>
          </p:cNvPr>
          <p:cNvGrpSpPr/>
          <p:nvPr/>
        </p:nvGrpSpPr>
        <p:grpSpPr>
          <a:xfrm>
            <a:off x="5704300" y="3959342"/>
            <a:ext cx="1895381" cy="2413276"/>
            <a:chOff x="2784550" y="4579942"/>
            <a:chExt cx="1330493" cy="1557461"/>
          </a:xfrm>
        </p:grpSpPr>
        <p:pic>
          <p:nvPicPr>
            <p:cNvPr id="53" name="Imagen 52">
              <a:hlinkClick r:id="" action="ppaction://noaction"/>
              <a:extLst>
                <a:ext uri="{FF2B5EF4-FFF2-40B4-BE49-F238E27FC236}">
                  <a16:creationId xmlns:a16="http://schemas.microsoft.com/office/drawing/2014/main" id="{086C3EAE-DFD9-4A30-A34E-463EFC56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49ED08F-1C78-4F5F-B7FE-D93DA8A0336F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646E10D7-85A1-474A-9765-770930E0DD73}"/>
              </a:ext>
            </a:extLst>
          </p:cNvPr>
          <p:cNvSpPr/>
          <p:nvPr/>
        </p:nvSpPr>
        <p:spPr>
          <a:xfrm>
            <a:off x="8082813" y="407929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6C827E4D-15D1-4EED-8BE2-E5F15DC231DC}"/>
              </a:ext>
            </a:extLst>
          </p:cNvPr>
          <p:cNvGrpSpPr/>
          <p:nvPr/>
        </p:nvGrpSpPr>
        <p:grpSpPr>
          <a:xfrm>
            <a:off x="8300926" y="684126"/>
            <a:ext cx="1895381" cy="2413276"/>
            <a:chOff x="2784550" y="4579942"/>
            <a:chExt cx="1330493" cy="1557461"/>
          </a:xfrm>
        </p:grpSpPr>
        <p:pic>
          <p:nvPicPr>
            <p:cNvPr id="57" name="Imagen 56">
              <a:hlinkClick r:id="" action="ppaction://noaction"/>
              <a:extLst>
                <a:ext uri="{FF2B5EF4-FFF2-40B4-BE49-F238E27FC236}">
                  <a16:creationId xmlns:a16="http://schemas.microsoft.com/office/drawing/2014/main" id="{0D6CCFC3-22B5-43A8-A2F9-C636C5B9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AB6B9611-2474-4BBE-9272-87CA19ECF5DD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CFD0018-417B-4EAD-8BA9-DEBE91C4BD8E}"/>
              </a:ext>
            </a:extLst>
          </p:cNvPr>
          <p:cNvSpPr/>
          <p:nvPr/>
        </p:nvSpPr>
        <p:spPr>
          <a:xfrm>
            <a:off x="8096610" y="3621029"/>
            <a:ext cx="2331609" cy="30607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C740AC4-762B-49BF-9A93-676AAAE243C4}"/>
              </a:ext>
            </a:extLst>
          </p:cNvPr>
          <p:cNvGrpSpPr/>
          <p:nvPr/>
        </p:nvGrpSpPr>
        <p:grpSpPr>
          <a:xfrm>
            <a:off x="8314723" y="3897226"/>
            <a:ext cx="1895381" cy="2413276"/>
            <a:chOff x="2784550" y="4579942"/>
            <a:chExt cx="1330493" cy="1557461"/>
          </a:xfrm>
        </p:grpSpPr>
        <p:pic>
          <p:nvPicPr>
            <p:cNvPr id="61" name="Imagen 60">
              <a:hlinkClick r:id="" action="ppaction://noaction"/>
              <a:extLst>
                <a:ext uri="{FF2B5EF4-FFF2-40B4-BE49-F238E27FC236}">
                  <a16:creationId xmlns:a16="http://schemas.microsoft.com/office/drawing/2014/main" id="{91FD6F46-EF08-4DEB-B954-4B6CA235E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474" y="4579942"/>
              <a:ext cx="1297569" cy="1297569"/>
            </a:xfrm>
            <a:prstGeom prst="rect">
              <a:avLst/>
            </a:prstGeom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54AC827-AA62-4419-BFD3-386C4B82504C}"/>
                </a:ext>
              </a:extLst>
            </p:cNvPr>
            <p:cNvSpPr txBox="1"/>
            <p:nvPr/>
          </p:nvSpPr>
          <p:spPr>
            <a:xfrm>
              <a:off x="2784550" y="5812932"/>
              <a:ext cx="1278750" cy="32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667" b="1" dirty="0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</a:t>
              </a:r>
              <a:r>
                <a:rPr lang="es-ES" sz="2667" b="1" dirty="0" err="1">
                  <a:solidFill>
                    <a:srgbClr val="2647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endParaRPr lang="es-CO" sz="2667" b="1" dirty="0">
                <a:solidFill>
                  <a:srgbClr val="26478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318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Serrato, Sindy</cp:lastModifiedBy>
  <cp:revision>1</cp:revision>
  <dcterms:created xsi:type="dcterms:W3CDTF">2019-03-19T19:18:48Z</dcterms:created>
  <dcterms:modified xsi:type="dcterms:W3CDTF">2019-03-19T19:19:24Z</dcterms:modified>
</cp:coreProperties>
</file>